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69" r:id="rId15"/>
    <p:sldId id="270" r:id="rId16"/>
    <p:sldId id="271" r:id="rId17"/>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55" autoAdjust="0"/>
    <p:restoredTop sz="94660"/>
  </p:normalViewPr>
  <p:slideViewPr>
    <p:cSldViewPr snapToGrid="0">
      <p:cViewPr varScale="1">
        <p:scale>
          <a:sx n="64" d="100"/>
          <a:sy n="64" d="100"/>
        </p:scale>
        <p:origin x="10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image" Target="../media/image3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160D3D-BED5-AE19-551E-1BD5E4E81A27}"/>
              </a:ext>
            </a:extLst>
          </p:cNvPr>
          <p:cNvSpPr>
            <a:spLocks noGrp="1"/>
          </p:cNvSpPr>
          <p:nvPr>
            <p:ph type="ctrTitle"/>
          </p:nvPr>
        </p:nvSpPr>
        <p:spPr>
          <a:xfrm>
            <a:off x="1524001" y="1122363"/>
            <a:ext cx="9144000" cy="2387600"/>
          </a:xfrm>
        </p:spPr>
        <p:txBody>
          <a:bodyPr anchor="b"/>
          <a:lstStyle>
            <a:lvl1pPr algn="ctr">
              <a:defRPr sz="6000"/>
            </a:lvl1pPr>
          </a:lstStyle>
          <a:p>
            <a:r>
              <a:rPr lang="es-MX"/>
              <a:t>Haz clic para modificar el estilo de título del patrón</a:t>
            </a:r>
            <a:endParaRPr lang="es-CO"/>
          </a:p>
        </p:txBody>
      </p:sp>
      <p:sp>
        <p:nvSpPr>
          <p:cNvPr id="3" name="Subtítulo 2">
            <a:extLst>
              <a:ext uri="{FF2B5EF4-FFF2-40B4-BE49-F238E27FC236}">
                <a16:creationId xmlns:a16="http://schemas.microsoft.com/office/drawing/2014/main" id="{693936E1-50DF-8DA1-A541-7B9641F435F0}"/>
              </a:ext>
            </a:extLst>
          </p:cNvPr>
          <p:cNvSpPr>
            <a:spLocks noGrp="1"/>
          </p:cNvSpPr>
          <p:nvPr>
            <p:ph type="subTitle" idx="1"/>
          </p:nvPr>
        </p:nvSpPr>
        <p:spPr>
          <a:xfrm>
            <a:off x="1524001" y="3602039"/>
            <a:ext cx="9144000" cy="1655762"/>
          </a:xfrm>
        </p:spPr>
        <p:txBody>
          <a:bodyPr/>
          <a:lstStyle>
            <a:lvl1pPr marL="0" indent="0" algn="ctr">
              <a:buNone/>
              <a:defRPr sz="2400"/>
            </a:lvl1pPr>
            <a:lvl2pPr marL="457189" indent="0" algn="ctr">
              <a:buNone/>
              <a:defRPr sz="2000"/>
            </a:lvl2pPr>
            <a:lvl3pPr marL="914376" indent="0" algn="ctr">
              <a:buNone/>
              <a:defRPr sz="1800"/>
            </a:lvl3pPr>
            <a:lvl4pPr marL="1371564" indent="0" algn="ctr">
              <a:buNone/>
              <a:defRPr sz="1600"/>
            </a:lvl4pPr>
            <a:lvl5pPr marL="1828752" indent="0" algn="ctr">
              <a:buNone/>
              <a:defRPr sz="1600"/>
            </a:lvl5pPr>
            <a:lvl6pPr marL="2285941" indent="0" algn="ctr">
              <a:buNone/>
              <a:defRPr sz="1600"/>
            </a:lvl6pPr>
            <a:lvl7pPr marL="2743128" indent="0" algn="ctr">
              <a:buNone/>
              <a:defRPr sz="1600"/>
            </a:lvl7pPr>
            <a:lvl8pPr marL="3200317" indent="0" algn="ctr">
              <a:buNone/>
              <a:defRPr sz="1600"/>
            </a:lvl8pPr>
            <a:lvl9pPr marL="3657505" indent="0" algn="ctr">
              <a:buNone/>
              <a:defRPr sz="1600"/>
            </a:lvl9pPr>
          </a:lstStyle>
          <a:p>
            <a:r>
              <a:rPr lang="es-MX"/>
              <a:t>Haz clic para editar el estilo de subtítulo del patrón</a:t>
            </a:r>
            <a:endParaRPr lang="es-CO"/>
          </a:p>
        </p:txBody>
      </p:sp>
      <p:sp>
        <p:nvSpPr>
          <p:cNvPr id="4" name="Marcador de fecha 3">
            <a:extLst>
              <a:ext uri="{FF2B5EF4-FFF2-40B4-BE49-F238E27FC236}">
                <a16:creationId xmlns:a16="http://schemas.microsoft.com/office/drawing/2014/main" id="{3E44E367-AF2C-7648-73E5-08E25A13255C}"/>
              </a:ext>
            </a:extLst>
          </p:cNvPr>
          <p:cNvSpPr>
            <a:spLocks noGrp="1"/>
          </p:cNvSpPr>
          <p:nvPr>
            <p:ph type="dt" sz="half" idx="10"/>
          </p:nvPr>
        </p:nvSpPr>
        <p:spPr/>
        <p:txBody>
          <a:bodyPr/>
          <a:lstStyle/>
          <a:p>
            <a:fld id="{1A233B27-FBDE-4A3D-9E96-CDC49DE08DFF}" type="datetimeFigureOut">
              <a:rPr lang="es-CO" smtClean="0"/>
              <a:t>30/03/2023</a:t>
            </a:fld>
            <a:endParaRPr lang="es-CO"/>
          </a:p>
        </p:txBody>
      </p:sp>
      <p:sp>
        <p:nvSpPr>
          <p:cNvPr id="5" name="Marcador de pie de página 4">
            <a:extLst>
              <a:ext uri="{FF2B5EF4-FFF2-40B4-BE49-F238E27FC236}">
                <a16:creationId xmlns:a16="http://schemas.microsoft.com/office/drawing/2014/main" id="{A200E9D2-13C2-0E46-4DF0-EB81D014C81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6F95455-5973-3CAA-7834-0DF9687E889A}"/>
              </a:ext>
            </a:extLst>
          </p:cNvPr>
          <p:cNvSpPr>
            <a:spLocks noGrp="1"/>
          </p:cNvSpPr>
          <p:nvPr>
            <p:ph type="sldNum" sz="quarter" idx="12"/>
          </p:nvPr>
        </p:nvSpPr>
        <p:spPr/>
        <p:txBody>
          <a:bodyPr/>
          <a:lstStyle/>
          <a:p>
            <a:fld id="{FA7B7A97-B677-49EC-B28B-1F0107AF5BA7}" type="slidenum">
              <a:rPr lang="es-CO" smtClean="0"/>
              <a:t>‹Nº›</a:t>
            </a:fld>
            <a:endParaRPr lang="es-CO"/>
          </a:p>
        </p:txBody>
      </p:sp>
    </p:spTree>
    <p:extLst>
      <p:ext uri="{BB962C8B-B14F-4D97-AF65-F5344CB8AC3E}">
        <p14:creationId xmlns:p14="http://schemas.microsoft.com/office/powerpoint/2010/main" val="2184553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F4FF1D-9926-54A2-5C4B-A6053DBA69D1}"/>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texto vertical 2">
            <a:extLst>
              <a:ext uri="{FF2B5EF4-FFF2-40B4-BE49-F238E27FC236}">
                <a16:creationId xmlns:a16="http://schemas.microsoft.com/office/drawing/2014/main" id="{C2D2D4A5-94D1-4E40-1C5F-0CE23F671446}"/>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D092DC35-CACC-3F2E-A6AE-AC8C50E9B5E9}"/>
              </a:ext>
            </a:extLst>
          </p:cNvPr>
          <p:cNvSpPr>
            <a:spLocks noGrp="1"/>
          </p:cNvSpPr>
          <p:nvPr>
            <p:ph type="dt" sz="half" idx="10"/>
          </p:nvPr>
        </p:nvSpPr>
        <p:spPr/>
        <p:txBody>
          <a:bodyPr/>
          <a:lstStyle/>
          <a:p>
            <a:fld id="{1A233B27-FBDE-4A3D-9E96-CDC49DE08DFF}" type="datetimeFigureOut">
              <a:rPr lang="es-CO" smtClean="0"/>
              <a:t>30/03/2023</a:t>
            </a:fld>
            <a:endParaRPr lang="es-CO"/>
          </a:p>
        </p:txBody>
      </p:sp>
      <p:sp>
        <p:nvSpPr>
          <p:cNvPr id="5" name="Marcador de pie de página 4">
            <a:extLst>
              <a:ext uri="{FF2B5EF4-FFF2-40B4-BE49-F238E27FC236}">
                <a16:creationId xmlns:a16="http://schemas.microsoft.com/office/drawing/2014/main" id="{9D0A43ED-787A-C69E-F4D7-937212D275E8}"/>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6981E86C-64C5-4B0B-E950-E79B3F0297E7}"/>
              </a:ext>
            </a:extLst>
          </p:cNvPr>
          <p:cNvSpPr>
            <a:spLocks noGrp="1"/>
          </p:cNvSpPr>
          <p:nvPr>
            <p:ph type="sldNum" sz="quarter" idx="12"/>
          </p:nvPr>
        </p:nvSpPr>
        <p:spPr/>
        <p:txBody>
          <a:bodyPr/>
          <a:lstStyle/>
          <a:p>
            <a:fld id="{FA7B7A97-B677-49EC-B28B-1F0107AF5BA7}" type="slidenum">
              <a:rPr lang="es-CO" smtClean="0"/>
              <a:t>‹Nº›</a:t>
            </a:fld>
            <a:endParaRPr lang="es-CO"/>
          </a:p>
        </p:txBody>
      </p:sp>
    </p:spTree>
    <p:extLst>
      <p:ext uri="{BB962C8B-B14F-4D97-AF65-F5344CB8AC3E}">
        <p14:creationId xmlns:p14="http://schemas.microsoft.com/office/powerpoint/2010/main" val="3948883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4C5A113-DD0E-C393-4F12-1BE4D4227CD8}"/>
              </a:ext>
            </a:extLst>
          </p:cNvPr>
          <p:cNvSpPr>
            <a:spLocks noGrp="1"/>
          </p:cNvSpPr>
          <p:nvPr>
            <p:ph type="title" orient="vert"/>
          </p:nvPr>
        </p:nvSpPr>
        <p:spPr>
          <a:xfrm>
            <a:off x="8724901" y="365125"/>
            <a:ext cx="2628900" cy="5811838"/>
          </a:xfrm>
        </p:spPr>
        <p:txBody>
          <a:bodyPr vert="eaVert"/>
          <a:lstStyle/>
          <a:p>
            <a:r>
              <a:rPr lang="es-MX"/>
              <a:t>Haz clic para modificar el estilo de título del patrón</a:t>
            </a:r>
            <a:endParaRPr lang="es-CO"/>
          </a:p>
        </p:txBody>
      </p:sp>
      <p:sp>
        <p:nvSpPr>
          <p:cNvPr id="3" name="Marcador de texto vertical 2">
            <a:extLst>
              <a:ext uri="{FF2B5EF4-FFF2-40B4-BE49-F238E27FC236}">
                <a16:creationId xmlns:a16="http://schemas.microsoft.com/office/drawing/2014/main" id="{321E2959-31AB-B111-E1CC-29DCBBD8F371}"/>
              </a:ext>
            </a:extLst>
          </p:cNvPr>
          <p:cNvSpPr>
            <a:spLocks noGrp="1"/>
          </p:cNvSpPr>
          <p:nvPr>
            <p:ph type="body" orient="vert" idx="1"/>
          </p:nvPr>
        </p:nvSpPr>
        <p:spPr>
          <a:xfrm>
            <a:off x="838201"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AB5888A6-8E8E-DB27-A993-89F962E5EC63}"/>
              </a:ext>
            </a:extLst>
          </p:cNvPr>
          <p:cNvSpPr>
            <a:spLocks noGrp="1"/>
          </p:cNvSpPr>
          <p:nvPr>
            <p:ph type="dt" sz="half" idx="10"/>
          </p:nvPr>
        </p:nvSpPr>
        <p:spPr/>
        <p:txBody>
          <a:bodyPr/>
          <a:lstStyle/>
          <a:p>
            <a:fld id="{1A233B27-FBDE-4A3D-9E96-CDC49DE08DFF}" type="datetimeFigureOut">
              <a:rPr lang="es-CO" smtClean="0"/>
              <a:t>30/03/2023</a:t>
            </a:fld>
            <a:endParaRPr lang="es-CO"/>
          </a:p>
        </p:txBody>
      </p:sp>
      <p:sp>
        <p:nvSpPr>
          <p:cNvPr id="5" name="Marcador de pie de página 4">
            <a:extLst>
              <a:ext uri="{FF2B5EF4-FFF2-40B4-BE49-F238E27FC236}">
                <a16:creationId xmlns:a16="http://schemas.microsoft.com/office/drawing/2014/main" id="{DAEF4354-A54C-0042-5EB4-F0A84A546D45}"/>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CCAC846-C99D-8908-7F5A-C5BC6458FBA4}"/>
              </a:ext>
            </a:extLst>
          </p:cNvPr>
          <p:cNvSpPr>
            <a:spLocks noGrp="1"/>
          </p:cNvSpPr>
          <p:nvPr>
            <p:ph type="sldNum" sz="quarter" idx="12"/>
          </p:nvPr>
        </p:nvSpPr>
        <p:spPr/>
        <p:txBody>
          <a:bodyPr/>
          <a:lstStyle/>
          <a:p>
            <a:fld id="{FA7B7A97-B677-49EC-B28B-1F0107AF5BA7}" type="slidenum">
              <a:rPr lang="es-CO" smtClean="0"/>
              <a:t>‹Nº›</a:t>
            </a:fld>
            <a:endParaRPr lang="es-CO"/>
          </a:p>
        </p:txBody>
      </p:sp>
    </p:spTree>
    <p:extLst>
      <p:ext uri="{BB962C8B-B14F-4D97-AF65-F5344CB8AC3E}">
        <p14:creationId xmlns:p14="http://schemas.microsoft.com/office/powerpoint/2010/main" val="2339993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148506-D345-3930-7BB2-A172860CC74E}"/>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2F9AF220-478A-1E72-EFD8-A98E113B11CB}"/>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8B6DB72B-F54B-3E01-007D-9AE0241AA63E}"/>
              </a:ext>
            </a:extLst>
          </p:cNvPr>
          <p:cNvSpPr>
            <a:spLocks noGrp="1"/>
          </p:cNvSpPr>
          <p:nvPr>
            <p:ph type="dt" sz="half" idx="10"/>
          </p:nvPr>
        </p:nvSpPr>
        <p:spPr/>
        <p:txBody>
          <a:bodyPr/>
          <a:lstStyle/>
          <a:p>
            <a:fld id="{1A233B27-FBDE-4A3D-9E96-CDC49DE08DFF}" type="datetimeFigureOut">
              <a:rPr lang="es-CO" smtClean="0"/>
              <a:t>30/03/2023</a:t>
            </a:fld>
            <a:endParaRPr lang="es-CO"/>
          </a:p>
        </p:txBody>
      </p:sp>
      <p:sp>
        <p:nvSpPr>
          <p:cNvPr id="5" name="Marcador de pie de página 4">
            <a:extLst>
              <a:ext uri="{FF2B5EF4-FFF2-40B4-BE49-F238E27FC236}">
                <a16:creationId xmlns:a16="http://schemas.microsoft.com/office/drawing/2014/main" id="{12883F52-34FD-B81C-A054-03601EBA05D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4CEFFDD-8018-CD9E-AB5F-5EB91E2F5AA6}"/>
              </a:ext>
            </a:extLst>
          </p:cNvPr>
          <p:cNvSpPr>
            <a:spLocks noGrp="1"/>
          </p:cNvSpPr>
          <p:nvPr>
            <p:ph type="sldNum" sz="quarter" idx="12"/>
          </p:nvPr>
        </p:nvSpPr>
        <p:spPr/>
        <p:txBody>
          <a:bodyPr/>
          <a:lstStyle/>
          <a:p>
            <a:fld id="{FA7B7A97-B677-49EC-B28B-1F0107AF5BA7}" type="slidenum">
              <a:rPr lang="es-CO" smtClean="0"/>
              <a:t>‹Nº›</a:t>
            </a:fld>
            <a:endParaRPr lang="es-CO"/>
          </a:p>
        </p:txBody>
      </p:sp>
    </p:spTree>
    <p:extLst>
      <p:ext uri="{BB962C8B-B14F-4D97-AF65-F5344CB8AC3E}">
        <p14:creationId xmlns:p14="http://schemas.microsoft.com/office/powerpoint/2010/main" val="3997473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125EE1-F714-E0C3-4CEC-BBED06EE4D2C}"/>
              </a:ext>
            </a:extLst>
          </p:cNvPr>
          <p:cNvSpPr>
            <a:spLocks noGrp="1"/>
          </p:cNvSpPr>
          <p:nvPr>
            <p:ph type="title"/>
          </p:nvPr>
        </p:nvSpPr>
        <p:spPr>
          <a:xfrm>
            <a:off x="831851" y="1709741"/>
            <a:ext cx="10515600" cy="2852737"/>
          </a:xfrm>
        </p:spPr>
        <p:txBody>
          <a:bodyPr anchor="b"/>
          <a:lstStyle>
            <a:lvl1pPr>
              <a:defRPr sz="6000"/>
            </a:lvl1p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F5C6F5C8-4264-62F9-2E06-EE51EC6E25DD}"/>
              </a:ext>
            </a:extLst>
          </p:cNvPr>
          <p:cNvSpPr>
            <a:spLocks noGrp="1"/>
          </p:cNvSpPr>
          <p:nvPr>
            <p:ph type="body" idx="1"/>
          </p:nvPr>
        </p:nvSpPr>
        <p:spPr>
          <a:xfrm>
            <a:off x="831851" y="4589466"/>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6" indent="0">
              <a:buNone/>
              <a:defRPr sz="1800">
                <a:solidFill>
                  <a:schemeClr val="tx1">
                    <a:tint val="75000"/>
                  </a:schemeClr>
                </a:solidFill>
              </a:defRPr>
            </a:lvl3pPr>
            <a:lvl4pPr marL="1371564" indent="0">
              <a:buNone/>
              <a:defRPr sz="1600">
                <a:solidFill>
                  <a:schemeClr val="tx1">
                    <a:tint val="75000"/>
                  </a:schemeClr>
                </a:solidFill>
              </a:defRPr>
            </a:lvl4pPr>
            <a:lvl5pPr marL="1828752" indent="0">
              <a:buNone/>
              <a:defRPr sz="1600">
                <a:solidFill>
                  <a:schemeClr val="tx1">
                    <a:tint val="75000"/>
                  </a:schemeClr>
                </a:solidFill>
              </a:defRPr>
            </a:lvl5pPr>
            <a:lvl6pPr marL="2285941" indent="0">
              <a:buNone/>
              <a:defRPr sz="1600">
                <a:solidFill>
                  <a:schemeClr val="tx1">
                    <a:tint val="75000"/>
                  </a:schemeClr>
                </a:solidFill>
              </a:defRPr>
            </a:lvl6pPr>
            <a:lvl7pPr marL="2743128" indent="0">
              <a:buNone/>
              <a:defRPr sz="1600">
                <a:solidFill>
                  <a:schemeClr val="tx1">
                    <a:tint val="75000"/>
                  </a:schemeClr>
                </a:solidFill>
              </a:defRPr>
            </a:lvl7pPr>
            <a:lvl8pPr marL="3200317" indent="0">
              <a:buNone/>
              <a:defRPr sz="1600">
                <a:solidFill>
                  <a:schemeClr val="tx1">
                    <a:tint val="75000"/>
                  </a:schemeClr>
                </a:solidFill>
              </a:defRPr>
            </a:lvl8pPr>
            <a:lvl9pPr marL="3657505"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99ECA571-06D4-E067-17A0-3AA4C2B35128}"/>
              </a:ext>
            </a:extLst>
          </p:cNvPr>
          <p:cNvSpPr>
            <a:spLocks noGrp="1"/>
          </p:cNvSpPr>
          <p:nvPr>
            <p:ph type="dt" sz="half" idx="10"/>
          </p:nvPr>
        </p:nvSpPr>
        <p:spPr/>
        <p:txBody>
          <a:bodyPr/>
          <a:lstStyle/>
          <a:p>
            <a:fld id="{1A233B27-FBDE-4A3D-9E96-CDC49DE08DFF}" type="datetimeFigureOut">
              <a:rPr lang="es-CO" smtClean="0"/>
              <a:t>30/03/2023</a:t>
            </a:fld>
            <a:endParaRPr lang="es-CO"/>
          </a:p>
        </p:txBody>
      </p:sp>
      <p:sp>
        <p:nvSpPr>
          <p:cNvPr id="5" name="Marcador de pie de página 4">
            <a:extLst>
              <a:ext uri="{FF2B5EF4-FFF2-40B4-BE49-F238E27FC236}">
                <a16:creationId xmlns:a16="http://schemas.microsoft.com/office/drawing/2014/main" id="{26783107-CE85-EFB1-8BC8-0C02758D9B3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5D87E58-1EF1-5DFA-7B68-D93C657F6B72}"/>
              </a:ext>
            </a:extLst>
          </p:cNvPr>
          <p:cNvSpPr>
            <a:spLocks noGrp="1"/>
          </p:cNvSpPr>
          <p:nvPr>
            <p:ph type="sldNum" sz="quarter" idx="12"/>
          </p:nvPr>
        </p:nvSpPr>
        <p:spPr/>
        <p:txBody>
          <a:bodyPr/>
          <a:lstStyle/>
          <a:p>
            <a:fld id="{FA7B7A97-B677-49EC-B28B-1F0107AF5BA7}" type="slidenum">
              <a:rPr lang="es-CO" smtClean="0"/>
              <a:t>‹Nº›</a:t>
            </a:fld>
            <a:endParaRPr lang="es-CO"/>
          </a:p>
        </p:txBody>
      </p:sp>
    </p:spTree>
    <p:extLst>
      <p:ext uri="{BB962C8B-B14F-4D97-AF65-F5344CB8AC3E}">
        <p14:creationId xmlns:p14="http://schemas.microsoft.com/office/powerpoint/2010/main" val="4075358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4235D8-4346-756F-2224-F19FFAF4E6B4}"/>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C68F1FCD-12D0-959A-116F-8F8B0165881C}"/>
              </a:ext>
            </a:extLst>
          </p:cNvPr>
          <p:cNvSpPr>
            <a:spLocks noGrp="1"/>
          </p:cNvSpPr>
          <p:nvPr>
            <p:ph sz="half" idx="1"/>
          </p:nvPr>
        </p:nvSpPr>
        <p:spPr>
          <a:xfrm>
            <a:off x="838200" y="1825625"/>
            <a:ext cx="5181601"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contenido 3">
            <a:extLst>
              <a:ext uri="{FF2B5EF4-FFF2-40B4-BE49-F238E27FC236}">
                <a16:creationId xmlns:a16="http://schemas.microsoft.com/office/drawing/2014/main" id="{B413B1EB-4974-7A34-B42F-E31C6839F49C}"/>
              </a:ext>
            </a:extLst>
          </p:cNvPr>
          <p:cNvSpPr>
            <a:spLocks noGrp="1"/>
          </p:cNvSpPr>
          <p:nvPr>
            <p:ph sz="half" idx="2"/>
          </p:nvPr>
        </p:nvSpPr>
        <p:spPr>
          <a:xfrm>
            <a:off x="6172200" y="1825625"/>
            <a:ext cx="5181601"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5" name="Marcador de fecha 4">
            <a:extLst>
              <a:ext uri="{FF2B5EF4-FFF2-40B4-BE49-F238E27FC236}">
                <a16:creationId xmlns:a16="http://schemas.microsoft.com/office/drawing/2014/main" id="{885BB6B1-13A6-8263-E827-B953E58848CD}"/>
              </a:ext>
            </a:extLst>
          </p:cNvPr>
          <p:cNvSpPr>
            <a:spLocks noGrp="1"/>
          </p:cNvSpPr>
          <p:nvPr>
            <p:ph type="dt" sz="half" idx="10"/>
          </p:nvPr>
        </p:nvSpPr>
        <p:spPr/>
        <p:txBody>
          <a:bodyPr/>
          <a:lstStyle/>
          <a:p>
            <a:fld id="{1A233B27-FBDE-4A3D-9E96-CDC49DE08DFF}" type="datetimeFigureOut">
              <a:rPr lang="es-CO" smtClean="0"/>
              <a:t>30/03/2023</a:t>
            </a:fld>
            <a:endParaRPr lang="es-CO"/>
          </a:p>
        </p:txBody>
      </p:sp>
      <p:sp>
        <p:nvSpPr>
          <p:cNvPr id="6" name="Marcador de pie de página 5">
            <a:extLst>
              <a:ext uri="{FF2B5EF4-FFF2-40B4-BE49-F238E27FC236}">
                <a16:creationId xmlns:a16="http://schemas.microsoft.com/office/drawing/2014/main" id="{EE49F083-DE00-ADDC-DD0D-3139703C7FB4}"/>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EA899B5F-6CF5-09A9-0D54-B41BFC035C1F}"/>
              </a:ext>
            </a:extLst>
          </p:cNvPr>
          <p:cNvSpPr>
            <a:spLocks noGrp="1"/>
          </p:cNvSpPr>
          <p:nvPr>
            <p:ph type="sldNum" sz="quarter" idx="12"/>
          </p:nvPr>
        </p:nvSpPr>
        <p:spPr/>
        <p:txBody>
          <a:bodyPr/>
          <a:lstStyle/>
          <a:p>
            <a:fld id="{FA7B7A97-B677-49EC-B28B-1F0107AF5BA7}" type="slidenum">
              <a:rPr lang="es-CO" smtClean="0"/>
              <a:t>‹Nº›</a:t>
            </a:fld>
            <a:endParaRPr lang="es-CO"/>
          </a:p>
        </p:txBody>
      </p:sp>
    </p:spTree>
    <p:extLst>
      <p:ext uri="{BB962C8B-B14F-4D97-AF65-F5344CB8AC3E}">
        <p14:creationId xmlns:p14="http://schemas.microsoft.com/office/powerpoint/2010/main" val="3288021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32F155-2FE6-890A-406C-51D79607D90E}"/>
              </a:ext>
            </a:extLst>
          </p:cNvPr>
          <p:cNvSpPr>
            <a:spLocks noGrp="1"/>
          </p:cNvSpPr>
          <p:nvPr>
            <p:ph type="title"/>
          </p:nvPr>
        </p:nvSpPr>
        <p:spPr>
          <a:xfrm>
            <a:off x="839788" y="365128"/>
            <a:ext cx="10515600" cy="1325563"/>
          </a:xfrm>
        </p:spPr>
        <p:txBody>
          <a:body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AD6AB807-91FC-89DD-7999-E6C8722F71B5}"/>
              </a:ext>
            </a:extLst>
          </p:cNvPr>
          <p:cNvSpPr>
            <a:spLocks noGrp="1"/>
          </p:cNvSpPr>
          <p:nvPr>
            <p:ph type="body" idx="1"/>
          </p:nvPr>
        </p:nvSpPr>
        <p:spPr>
          <a:xfrm>
            <a:off x="839790" y="1681164"/>
            <a:ext cx="5157787" cy="823912"/>
          </a:xfrm>
        </p:spPr>
        <p:txBody>
          <a:bodyPr anchor="b"/>
          <a:lstStyle>
            <a:lvl1pPr marL="0" indent="0">
              <a:buNone/>
              <a:defRPr sz="2400" b="1"/>
            </a:lvl1pPr>
            <a:lvl2pPr marL="457189" indent="0">
              <a:buNone/>
              <a:defRPr sz="2000" b="1"/>
            </a:lvl2pPr>
            <a:lvl3pPr marL="914376" indent="0">
              <a:buNone/>
              <a:defRPr sz="1800" b="1"/>
            </a:lvl3pPr>
            <a:lvl4pPr marL="1371564" indent="0">
              <a:buNone/>
              <a:defRPr sz="1600" b="1"/>
            </a:lvl4pPr>
            <a:lvl5pPr marL="1828752" indent="0">
              <a:buNone/>
              <a:defRPr sz="1600" b="1"/>
            </a:lvl5pPr>
            <a:lvl6pPr marL="2285941" indent="0">
              <a:buNone/>
              <a:defRPr sz="1600" b="1"/>
            </a:lvl6pPr>
            <a:lvl7pPr marL="2743128" indent="0">
              <a:buNone/>
              <a:defRPr sz="1600" b="1"/>
            </a:lvl7pPr>
            <a:lvl8pPr marL="3200317" indent="0">
              <a:buNone/>
              <a:defRPr sz="1600" b="1"/>
            </a:lvl8pPr>
            <a:lvl9pPr marL="3657505"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1A7BAA5C-D0CD-4503-3251-2CB09C7C47A8}"/>
              </a:ext>
            </a:extLst>
          </p:cNvPr>
          <p:cNvSpPr>
            <a:spLocks noGrp="1"/>
          </p:cNvSpPr>
          <p:nvPr>
            <p:ph sz="half" idx="2"/>
          </p:nvPr>
        </p:nvSpPr>
        <p:spPr>
          <a:xfrm>
            <a:off x="839790"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5" name="Marcador de texto 4">
            <a:extLst>
              <a:ext uri="{FF2B5EF4-FFF2-40B4-BE49-F238E27FC236}">
                <a16:creationId xmlns:a16="http://schemas.microsoft.com/office/drawing/2014/main" id="{3F4A2530-DB41-6798-03C3-A3099CCC92E5}"/>
              </a:ext>
            </a:extLst>
          </p:cNvPr>
          <p:cNvSpPr>
            <a:spLocks noGrp="1"/>
          </p:cNvSpPr>
          <p:nvPr>
            <p:ph type="body" sz="quarter" idx="3"/>
          </p:nvPr>
        </p:nvSpPr>
        <p:spPr>
          <a:xfrm>
            <a:off x="6172202" y="1681164"/>
            <a:ext cx="5183188" cy="823912"/>
          </a:xfrm>
        </p:spPr>
        <p:txBody>
          <a:bodyPr anchor="b"/>
          <a:lstStyle>
            <a:lvl1pPr marL="0" indent="0">
              <a:buNone/>
              <a:defRPr sz="2400" b="1"/>
            </a:lvl1pPr>
            <a:lvl2pPr marL="457189" indent="0">
              <a:buNone/>
              <a:defRPr sz="2000" b="1"/>
            </a:lvl2pPr>
            <a:lvl3pPr marL="914376" indent="0">
              <a:buNone/>
              <a:defRPr sz="1800" b="1"/>
            </a:lvl3pPr>
            <a:lvl4pPr marL="1371564" indent="0">
              <a:buNone/>
              <a:defRPr sz="1600" b="1"/>
            </a:lvl4pPr>
            <a:lvl5pPr marL="1828752" indent="0">
              <a:buNone/>
              <a:defRPr sz="1600" b="1"/>
            </a:lvl5pPr>
            <a:lvl6pPr marL="2285941" indent="0">
              <a:buNone/>
              <a:defRPr sz="1600" b="1"/>
            </a:lvl6pPr>
            <a:lvl7pPr marL="2743128" indent="0">
              <a:buNone/>
              <a:defRPr sz="1600" b="1"/>
            </a:lvl7pPr>
            <a:lvl8pPr marL="3200317" indent="0">
              <a:buNone/>
              <a:defRPr sz="1600" b="1"/>
            </a:lvl8pPr>
            <a:lvl9pPr marL="3657505"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6E9E7F7A-7721-45E3-DA43-6FD21F06AD03}"/>
              </a:ext>
            </a:extLst>
          </p:cNvPr>
          <p:cNvSpPr>
            <a:spLocks noGrp="1"/>
          </p:cNvSpPr>
          <p:nvPr>
            <p:ph sz="quarter" idx="4"/>
          </p:nvPr>
        </p:nvSpPr>
        <p:spPr>
          <a:xfrm>
            <a:off x="6172202"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7" name="Marcador de fecha 6">
            <a:extLst>
              <a:ext uri="{FF2B5EF4-FFF2-40B4-BE49-F238E27FC236}">
                <a16:creationId xmlns:a16="http://schemas.microsoft.com/office/drawing/2014/main" id="{90595331-D811-23B7-191A-E56330E22A89}"/>
              </a:ext>
            </a:extLst>
          </p:cNvPr>
          <p:cNvSpPr>
            <a:spLocks noGrp="1"/>
          </p:cNvSpPr>
          <p:nvPr>
            <p:ph type="dt" sz="half" idx="10"/>
          </p:nvPr>
        </p:nvSpPr>
        <p:spPr/>
        <p:txBody>
          <a:bodyPr/>
          <a:lstStyle/>
          <a:p>
            <a:fld id="{1A233B27-FBDE-4A3D-9E96-CDC49DE08DFF}" type="datetimeFigureOut">
              <a:rPr lang="es-CO" smtClean="0"/>
              <a:t>30/03/2023</a:t>
            </a:fld>
            <a:endParaRPr lang="es-CO"/>
          </a:p>
        </p:txBody>
      </p:sp>
      <p:sp>
        <p:nvSpPr>
          <p:cNvPr id="8" name="Marcador de pie de página 7">
            <a:extLst>
              <a:ext uri="{FF2B5EF4-FFF2-40B4-BE49-F238E27FC236}">
                <a16:creationId xmlns:a16="http://schemas.microsoft.com/office/drawing/2014/main" id="{BB02F29C-4AE8-9AFE-2FCD-5A73A3AF5562}"/>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703FDC52-EABA-86A6-892F-ED4416C40FB8}"/>
              </a:ext>
            </a:extLst>
          </p:cNvPr>
          <p:cNvSpPr>
            <a:spLocks noGrp="1"/>
          </p:cNvSpPr>
          <p:nvPr>
            <p:ph type="sldNum" sz="quarter" idx="12"/>
          </p:nvPr>
        </p:nvSpPr>
        <p:spPr/>
        <p:txBody>
          <a:bodyPr/>
          <a:lstStyle/>
          <a:p>
            <a:fld id="{FA7B7A97-B677-49EC-B28B-1F0107AF5BA7}" type="slidenum">
              <a:rPr lang="es-CO" smtClean="0"/>
              <a:t>‹Nº›</a:t>
            </a:fld>
            <a:endParaRPr lang="es-CO"/>
          </a:p>
        </p:txBody>
      </p:sp>
    </p:spTree>
    <p:extLst>
      <p:ext uri="{BB962C8B-B14F-4D97-AF65-F5344CB8AC3E}">
        <p14:creationId xmlns:p14="http://schemas.microsoft.com/office/powerpoint/2010/main" val="130317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622E2C-4DD2-3F6B-2A8B-5F3581329569}"/>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fecha 2">
            <a:extLst>
              <a:ext uri="{FF2B5EF4-FFF2-40B4-BE49-F238E27FC236}">
                <a16:creationId xmlns:a16="http://schemas.microsoft.com/office/drawing/2014/main" id="{80E9CE71-AD88-3A2F-0373-47A00D7C8560}"/>
              </a:ext>
            </a:extLst>
          </p:cNvPr>
          <p:cNvSpPr>
            <a:spLocks noGrp="1"/>
          </p:cNvSpPr>
          <p:nvPr>
            <p:ph type="dt" sz="half" idx="10"/>
          </p:nvPr>
        </p:nvSpPr>
        <p:spPr/>
        <p:txBody>
          <a:bodyPr/>
          <a:lstStyle/>
          <a:p>
            <a:fld id="{1A233B27-FBDE-4A3D-9E96-CDC49DE08DFF}" type="datetimeFigureOut">
              <a:rPr lang="es-CO" smtClean="0"/>
              <a:t>30/03/2023</a:t>
            </a:fld>
            <a:endParaRPr lang="es-CO"/>
          </a:p>
        </p:txBody>
      </p:sp>
      <p:sp>
        <p:nvSpPr>
          <p:cNvPr id="4" name="Marcador de pie de página 3">
            <a:extLst>
              <a:ext uri="{FF2B5EF4-FFF2-40B4-BE49-F238E27FC236}">
                <a16:creationId xmlns:a16="http://schemas.microsoft.com/office/drawing/2014/main" id="{7F15BF1C-8D04-7E00-9074-DA3FEF5CF9C8}"/>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9D7989D9-288C-35B4-DCF4-CA8CF94F2859}"/>
              </a:ext>
            </a:extLst>
          </p:cNvPr>
          <p:cNvSpPr>
            <a:spLocks noGrp="1"/>
          </p:cNvSpPr>
          <p:nvPr>
            <p:ph type="sldNum" sz="quarter" idx="12"/>
          </p:nvPr>
        </p:nvSpPr>
        <p:spPr/>
        <p:txBody>
          <a:bodyPr/>
          <a:lstStyle/>
          <a:p>
            <a:fld id="{FA7B7A97-B677-49EC-B28B-1F0107AF5BA7}" type="slidenum">
              <a:rPr lang="es-CO" smtClean="0"/>
              <a:t>‹Nº›</a:t>
            </a:fld>
            <a:endParaRPr lang="es-CO"/>
          </a:p>
        </p:txBody>
      </p:sp>
    </p:spTree>
    <p:extLst>
      <p:ext uri="{BB962C8B-B14F-4D97-AF65-F5344CB8AC3E}">
        <p14:creationId xmlns:p14="http://schemas.microsoft.com/office/powerpoint/2010/main" val="254648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614A77C-9C27-11F7-EFA6-C3283B00AD0D}"/>
              </a:ext>
            </a:extLst>
          </p:cNvPr>
          <p:cNvSpPr>
            <a:spLocks noGrp="1"/>
          </p:cNvSpPr>
          <p:nvPr>
            <p:ph type="dt" sz="half" idx="10"/>
          </p:nvPr>
        </p:nvSpPr>
        <p:spPr/>
        <p:txBody>
          <a:bodyPr/>
          <a:lstStyle/>
          <a:p>
            <a:fld id="{1A233B27-FBDE-4A3D-9E96-CDC49DE08DFF}" type="datetimeFigureOut">
              <a:rPr lang="es-CO" smtClean="0"/>
              <a:t>30/03/2023</a:t>
            </a:fld>
            <a:endParaRPr lang="es-CO"/>
          </a:p>
        </p:txBody>
      </p:sp>
      <p:sp>
        <p:nvSpPr>
          <p:cNvPr id="3" name="Marcador de pie de página 2">
            <a:extLst>
              <a:ext uri="{FF2B5EF4-FFF2-40B4-BE49-F238E27FC236}">
                <a16:creationId xmlns:a16="http://schemas.microsoft.com/office/drawing/2014/main" id="{12B9AECE-E9C4-F347-89FE-268943F76DA2}"/>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0D3CF12D-867E-9665-4F4F-E9EC4747C642}"/>
              </a:ext>
            </a:extLst>
          </p:cNvPr>
          <p:cNvSpPr>
            <a:spLocks noGrp="1"/>
          </p:cNvSpPr>
          <p:nvPr>
            <p:ph type="sldNum" sz="quarter" idx="12"/>
          </p:nvPr>
        </p:nvSpPr>
        <p:spPr/>
        <p:txBody>
          <a:bodyPr/>
          <a:lstStyle/>
          <a:p>
            <a:fld id="{FA7B7A97-B677-49EC-B28B-1F0107AF5BA7}" type="slidenum">
              <a:rPr lang="es-CO" smtClean="0"/>
              <a:t>‹Nº›</a:t>
            </a:fld>
            <a:endParaRPr lang="es-CO"/>
          </a:p>
        </p:txBody>
      </p:sp>
    </p:spTree>
    <p:extLst>
      <p:ext uri="{BB962C8B-B14F-4D97-AF65-F5344CB8AC3E}">
        <p14:creationId xmlns:p14="http://schemas.microsoft.com/office/powerpoint/2010/main" val="2257598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DA6D4C-CBB1-E104-CF5A-5BB167A343E3}"/>
              </a:ext>
            </a:extLst>
          </p:cNvPr>
          <p:cNvSpPr>
            <a:spLocks noGrp="1"/>
          </p:cNvSpPr>
          <p:nvPr>
            <p:ph type="title"/>
          </p:nvPr>
        </p:nvSpPr>
        <p:spPr>
          <a:xfrm>
            <a:off x="839789" y="457200"/>
            <a:ext cx="3932237" cy="1600200"/>
          </a:xfrm>
        </p:spPr>
        <p:txBody>
          <a:bodyPr anchor="b"/>
          <a:lstStyle>
            <a:lvl1pPr>
              <a:defRPr sz="3200"/>
            </a:lvl1p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C05F1D73-930A-88FB-AE25-90FD72E87AA9}"/>
              </a:ext>
            </a:extLst>
          </p:cNvPr>
          <p:cNvSpPr>
            <a:spLocks noGrp="1"/>
          </p:cNvSpPr>
          <p:nvPr>
            <p:ph idx="1"/>
          </p:nvPr>
        </p:nvSpPr>
        <p:spPr>
          <a:xfrm>
            <a:off x="5183189"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texto 3">
            <a:extLst>
              <a:ext uri="{FF2B5EF4-FFF2-40B4-BE49-F238E27FC236}">
                <a16:creationId xmlns:a16="http://schemas.microsoft.com/office/drawing/2014/main" id="{10316E9B-DAB2-682D-155C-B2993AC687F0}"/>
              </a:ext>
            </a:extLst>
          </p:cNvPr>
          <p:cNvSpPr>
            <a:spLocks noGrp="1"/>
          </p:cNvSpPr>
          <p:nvPr>
            <p:ph type="body" sz="half" idx="2"/>
          </p:nvPr>
        </p:nvSpPr>
        <p:spPr>
          <a:xfrm>
            <a:off x="839789" y="2057401"/>
            <a:ext cx="3932237" cy="3811588"/>
          </a:xfrm>
        </p:spPr>
        <p:txBody>
          <a:bodyPr/>
          <a:lstStyle>
            <a:lvl1pPr marL="0" indent="0">
              <a:buNone/>
              <a:defRPr sz="1600"/>
            </a:lvl1pPr>
            <a:lvl2pPr marL="457189" indent="0">
              <a:buNone/>
              <a:defRPr sz="1400"/>
            </a:lvl2pPr>
            <a:lvl3pPr marL="914376" indent="0">
              <a:buNone/>
              <a:defRPr sz="1200"/>
            </a:lvl3pPr>
            <a:lvl4pPr marL="1371564" indent="0">
              <a:buNone/>
              <a:defRPr sz="1000"/>
            </a:lvl4pPr>
            <a:lvl5pPr marL="1828752" indent="0">
              <a:buNone/>
              <a:defRPr sz="1000"/>
            </a:lvl5pPr>
            <a:lvl6pPr marL="2285941" indent="0">
              <a:buNone/>
              <a:defRPr sz="1000"/>
            </a:lvl6pPr>
            <a:lvl7pPr marL="2743128" indent="0">
              <a:buNone/>
              <a:defRPr sz="1000"/>
            </a:lvl7pPr>
            <a:lvl8pPr marL="3200317" indent="0">
              <a:buNone/>
              <a:defRPr sz="1000"/>
            </a:lvl8pPr>
            <a:lvl9pPr marL="3657505"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5FA55EE3-DC3F-AC75-12ED-883EA14FA951}"/>
              </a:ext>
            </a:extLst>
          </p:cNvPr>
          <p:cNvSpPr>
            <a:spLocks noGrp="1"/>
          </p:cNvSpPr>
          <p:nvPr>
            <p:ph type="dt" sz="half" idx="10"/>
          </p:nvPr>
        </p:nvSpPr>
        <p:spPr/>
        <p:txBody>
          <a:bodyPr/>
          <a:lstStyle/>
          <a:p>
            <a:fld id="{1A233B27-FBDE-4A3D-9E96-CDC49DE08DFF}" type="datetimeFigureOut">
              <a:rPr lang="es-CO" smtClean="0"/>
              <a:t>30/03/2023</a:t>
            </a:fld>
            <a:endParaRPr lang="es-CO"/>
          </a:p>
        </p:txBody>
      </p:sp>
      <p:sp>
        <p:nvSpPr>
          <p:cNvPr id="6" name="Marcador de pie de página 5">
            <a:extLst>
              <a:ext uri="{FF2B5EF4-FFF2-40B4-BE49-F238E27FC236}">
                <a16:creationId xmlns:a16="http://schemas.microsoft.com/office/drawing/2014/main" id="{74A85CD7-975E-B20F-C187-3C45528D7C48}"/>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F1186CE4-BFC4-7FF6-D1E6-6E0CEB9DE647}"/>
              </a:ext>
            </a:extLst>
          </p:cNvPr>
          <p:cNvSpPr>
            <a:spLocks noGrp="1"/>
          </p:cNvSpPr>
          <p:nvPr>
            <p:ph type="sldNum" sz="quarter" idx="12"/>
          </p:nvPr>
        </p:nvSpPr>
        <p:spPr/>
        <p:txBody>
          <a:bodyPr/>
          <a:lstStyle/>
          <a:p>
            <a:fld id="{FA7B7A97-B677-49EC-B28B-1F0107AF5BA7}" type="slidenum">
              <a:rPr lang="es-CO" smtClean="0"/>
              <a:t>‹Nº›</a:t>
            </a:fld>
            <a:endParaRPr lang="es-CO"/>
          </a:p>
        </p:txBody>
      </p:sp>
    </p:spTree>
    <p:extLst>
      <p:ext uri="{BB962C8B-B14F-4D97-AF65-F5344CB8AC3E}">
        <p14:creationId xmlns:p14="http://schemas.microsoft.com/office/powerpoint/2010/main" val="3613690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BFFE06-B182-534A-4F17-EEC354850DD0}"/>
              </a:ext>
            </a:extLst>
          </p:cNvPr>
          <p:cNvSpPr>
            <a:spLocks noGrp="1"/>
          </p:cNvSpPr>
          <p:nvPr>
            <p:ph type="title"/>
          </p:nvPr>
        </p:nvSpPr>
        <p:spPr>
          <a:xfrm>
            <a:off x="839789" y="457200"/>
            <a:ext cx="3932237" cy="1600200"/>
          </a:xfrm>
        </p:spPr>
        <p:txBody>
          <a:bodyPr anchor="b"/>
          <a:lstStyle>
            <a:lvl1pPr>
              <a:defRPr sz="3200"/>
            </a:lvl1pPr>
          </a:lstStyle>
          <a:p>
            <a:r>
              <a:rPr lang="es-MX"/>
              <a:t>Haz clic para modificar el estilo de título del patrón</a:t>
            </a:r>
            <a:endParaRPr lang="es-CO"/>
          </a:p>
        </p:txBody>
      </p:sp>
      <p:sp>
        <p:nvSpPr>
          <p:cNvPr id="3" name="Marcador de posición de imagen 2">
            <a:extLst>
              <a:ext uri="{FF2B5EF4-FFF2-40B4-BE49-F238E27FC236}">
                <a16:creationId xmlns:a16="http://schemas.microsoft.com/office/drawing/2014/main" id="{B6F6CAD8-5304-0FBF-3781-E07C32E74C68}"/>
              </a:ext>
            </a:extLst>
          </p:cNvPr>
          <p:cNvSpPr>
            <a:spLocks noGrp="1"/>
          </p:cNvSpPr>
          <p:nvPr>
            <p:ph type="pic" idx="1"/>
          </p:nvPr>
        </p:nvSpPr>
        <p:spPr>
          <a:xfrm>
            <a:off x="5183189" y="987427"/>
            <a:ext cx="6172200" cy="4873625"/>
          </a:xfrm>
        </p:spPr>
        <p:txBody>
          <a:bodyPr/>
          <a:lstStyle>
            <a:lvl1pPr marL="0" indent="0">
              <a:buNone/>
              <a:defRPr sz="3200"/>
            </a:lvl1pPr>
            <a:lvl2pPr marL="457189" indent="0">
              <a:buNone/>
              <a:defRPr sz="2800"/>
            </a:lvl2pPr>
            <a:lvl3pPr marL="914376" indent="0">
              <a:buNone/>
              <a:defRPr sz="2400"/>
            </a:lvl3pPr>
            <a:lvl4pPr marL="1371564" indent="0">
              <a:buNone/>
              <a:defRPr sz="2000"/>
            </a:lvl4pPr>
            <a:lvl5pPr marL="1828752" indent="0">
              <a:buNone/>
              <a:defRPr sz="2000"/>
            </a:lvl5pPr>
            <a:lvl6pPr marL="2285941" indent="0">
              <a:buNone/>
              <a:defRPr sz="2000"/>
            </a:lvl6pPr>
            <a:lvl7pPr marL="2743128" indent="0">
              <a:buNone/>
              <a:defRPr sz="2000"/>
            </a:lvl7pPr>
            <a:lvl8pPr marL="3200317" indent="0">
              <a:buNone/>
              <a:defRPr sz="2000"/>
            </a:lvl8pPr>
            <a:lvl9pPr marL="3657505" indent="0">
              <a:buNone/>
              <a:defRPr sz="2000"/>
            </a:lvl9pPr>
          </a:lstStyle>
          <a:p>
            <a:endParaRPr lang="es-CO"/>
          </a:p>
        </p:txBody>
      </p:sp>
      <p:sp>
        <p:nvSpPr>
          <p:cNvPr id="4" name="Marcador de texto 3">
            <a:extLst>
              <a:ext uri="{FF2B5EF4-FFF2-40B4-BE49-F238E27FC236}">
                <a16:creationId xmlns:a16="http://schemas.microsoft.com/office/drawing/2014/main" id="{B430D782-87F1-E2FD-45D9-D21D86E9A711}"/>
              </a:ext>
            </a:extLst>
          </p:cNvPr>
          <p:cNvSpPr>
            <a:spLocks noGrp="1"/>
          </p:cNvSpPr>
          <p:nvPr>
            <p:ph type="body" sz="half" idx="2"/>
          </p:nvPr>
        </p:nvSpPr>
        <p:spPr>
          <a:xfrm>
            <a:off x="839789" y="2057401"/>
            <a:ext cx="3932237" cy="3811588"/>
          </a:xfrm>
        </p:spPr>
        <p:txBody>
          <a:bodyPr/>
          <a:lstStyle>
            <a:lvl1pPr marL="0" indent="0">
              <a:buNone/>
              <a:defRPr sz="1600"/>
            </a:lvl1pPr>
            <a:lvl2pPr marL="457189" indent="0">
              <a:buNone/>
              <a:defRPr sz="1400"/>
            </a:lvl2pPr>
            <a:lvl3pPr marL="914376" indent="0">
              <a:buNone/>
              <a:defRPr sz="1200"/>
            </a:lvl3pPr>
            <a:lvl4pPr marL="1371564" indent="0">
              <a:buNone/>
              <a:defRPr sz="1000"/>
            </a:lvl4pPr>
            <a:lvl5pPr marL="1828752" indent="0">
              <a:buNone/>
              <a:defRPr sz="1000"/>
            </a:lvl5pPr>
            <a:lvl6pPr marL="2285941" indent="0">
              <a:buNone/>
              <a:defRPr sz="1000"/>
            </a:lvl6pPr>
            <a:lvl7pPr marL="2743128" indent="0">
              <a:buNone/>
              <a:defRPr sz="1000"/>
            </a:lvl7pPr>
            <a:lvl8pPr marL="3200317" indent="0">
              <a:buNone/>
              <a:defRPr sz="1000"/>
            </a:lvl8pPr>
            <a:lvl9pPr marL="3657505"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C08BF009-EA22-B41D-F89E-931F959C6B50}"/>
              </a:ext>
            </a:extLst>
          </p:cNvPr>
          <p:cNvSpPr>
            <a:spLocks noGrp="1"/>
          </p:cNvSpPr>
          <p:nvPr>
            <p:ph type="dt" sz="half" idx="10"/>
          </p:nvPr>
        </p:nvSpPr>
        <p:spPr/>
        <p:txBody>
          <a:bodyPr/>
          <a:lstStyle/>
          <a:p>
            <a:fld id="{1A233B27-FBDE-4A3D-9E96-CDC49DE08DFF}" type="datetimeFigureOut">
              <a:rPr lang="es-CO" smtClean="0"/>
              <a:t>30/03/2023</a:t>
            </a:fld>
            <a:endParaRPr lang="es-CO"/>
          </a:p>
        </p:txBody>
      </p:sp>
      <p:sp>
        <p:nvSpPr>
          <p:cNvPr id="6" name="Marcador de pie de página 5">
            <a:extLst>
              <a:ext uri="{FF2B5EF4-FFF2-40B4-BE49-F238E27FC236}">
                <a16:creationId xmlns:a16="http://schemas.microsoft.com/office/drawing/2014/main" id="{E084D631-31F0-AA57-F423-5B5769CE77FC}"/>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3CC8586D-3DFE-868C-116D-EA955AA271B5}"/>
              </a:ext>
            </a:extLst>
          </p:cNvPr>
          <p:cNvSpPr>
            <a:spLocks noGrp="1"/>
          </p:cNvSpPr>
          <p:nvPr>
            <p:ph type="sldNum" sz="quarter" idx="12"/>
          </p:nvPr>
        </p:nvSpPr>
        <p:spPr/>
        <p:txBody>
          <a:bodyPr/>
          <a:lstStyle/>
          <a:p>
            <a:fld id="{FA7B7A97-B677-49EC-B28B-1F0107AF5BA7}" type="slidenum">
              <a:rPr lang="es-CO" smtClean="0"/>
              <a:t>‹Nº›</a:t>
            </a:fld>
            <a:endParaRPr lang="es-CO"/>
          </a:p>
        </p:txBody>
      </p:sp>
    </p:spTree>
    <p:extLst>
      <p:ext uri="{BB962C8B-B14F-4D97-AF65-F5344CB8AC3E}">
        <p14:creationId xmlns:p14="http://schemas.microsoft.com/office/powerpoint/2010/main" val="1097000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CF11CD7-C776-C40D-E770-53A54672E90E}"/>
              </a:ext>
            </a:extLst>
          </p:cNvPr>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06A8F894-76FA-D5F5-FB22-7EB2D80C98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94818DBC-5685-B53C-EF13-53FB3599A2DA}"/>
              </a:ext>
            </a:extLst>
          </p:cNvPr>
          <p:cNvSpPr>
            <a:spLocks noGrp="1"/>
          </p:cNvSpPr>
          <p:nvPr>
            <p:ph type="dt" sz="half" idx="2"/>
          </p:nvPr>
        </p:nvSpPr>
        <p:spPr>
          <a:xfrm>
            <a:off x="838200" y="6356353"/>
            <a:ext cx="27432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233B27-FBDE-4A3D-9E96-CDC49DE08DFF}" type="datetimeFigureOut">
              <a:rPr lang="es-CO" smtClean="0"/>
              <a:t>30/03/2023</a:t>
            </a:fld>
            <a:endParaRPr lang="es-CO"/>
          </a:p>
        </p:txBody>
      </p:sp>
      <p:sp>
        <p:nvSpPr>
          <p:cNvPr id="5" name="Marcador de pie de página 4">
            <a:extLst>
              <a:ext uri="{FF2B5EF4-FFF2-40B4-BE49-F238E27FC236}">
                <a16:creationId xmlns:a16="http://schemas.microsoft.com/office/drawing/2014/main" id="{F917DBE7-0D7F-C11D-0127-2C29B56DB45B}"/>
              </a:ext>
            </a:extLst>
          </p:cNvPr>
          <p:cNvSpPr>
            <a:spLocks noGrp="1"/>
          </p:cNvSpPr>
          <p:nvPr>
            <p:ph type="ftr" sz="quarter" idx="3"/>
          </p:nvPr>
        </p:nvSpPr>
        <p:spPr>
          <a:xfrm>
            <a:off x="4038600"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6DAADED3-3D14-EE1E-F339-75158A5B4B27}"/>
              </a:ext>
            </a:extLst>
          </p:cNvPr>
          <p:cNvSpPr>
            <a:spLocks noGrp="1"/>
          </p:cNvSpPr>
          <p:nvPr>
            <p:ph type="sldNum" sz="quarter" idx="4"/>
          </p:nvPr>
        </p:nvSpPr>
        <p:spPr>
          <a:xfrm>
            <a:off x="8610600" y="6356353"/>
            <a:ext cx="27432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7B7A97-B677-49EC-B28B-1F0107AF5BA7}" type="slidenum">
              <a:rPr lang="es-CO" smtClean="0"/>
              <a:t>‹Nº›</a:t>
            </a:fld>
            <a:endParaRPr lang="es-CO"/>
          </a:p>
        </p:txBody>
      </p:sp>
    </p:spTree>
    <p:extLst>
      <p:ext uri="{BB962C8B-B14F-4D97-AF65-F5344CB8AC3E}">
        <p14:creationId xmlns:p14="http://schemas.microsoft.com/office/powerpoint/2010/main" val="13054326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7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2" indent="-228593" algn="l" defTabSz="914376" rtl="0" eaLnBrk="1" latinLnBrk="0" hangingPunct="1">
        <a:lnSpc>
          <a:spcPct val="90000"/>
        </a:lnSpc>
        <a:spcBef>
          <a:spcPts val="501"/>
        </a:spcBef>
        <a:buFont typeface="Arial" panose="020B0604020202020204" pitchFamily="34" charset="0"/>
        <a:buChar char="•"/>
        <a:defRPr sz="2400" kern="1200">
          <a:solidFill>
            <a:schemeClr val="tx1"/>
          </a:solidFill>
          <a:latin typeface="+mn-lt"/>
          <a:ea typeface="+mn-ea"/>
          <a:cs typeface="+mn-cs"/>
        </a:defRPr>
      </a:lvl2pPr>
      <a:lvl3pPr marL="1142970" indent="-228593" algn="l" defTabSz="914376" rtl="0" eaLnBrk="1" latinLnBrk="0" hangingPunct="1">
        <a:lnSpc>
          <a:spcPct val="90000"/>
        </a:lnSpc>
        <a:spcBef>
          <a:spcPts val="501"/>
        </a:spcBef>
        <a:buFont typeface="Arial" panose="020B0604020202020204" pitchFamily="34" charset="0"/>
        <a:buChar char="•"/>
        <a:defRPr sz="2000" kern="1200">
          <a:solidFill>
            <a:schemeClr val="tx1"/>
          </a:solidFill>
          <a:latin typeface="+mn-lt"/>
          <a:ea typeface="+mn-ea"/>
          <a:cs typeface="+mn-cs"/>
        </a:defRPr>
      </a:lvl3pPr>
      <a:lvl4pPr marL="1600159" indent="-228593" algn="l" defTabSz="914376"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4pPr>
      <a:lvl5pPr marL="2057347" indent="-228593" algn="l" defTabSz="914376"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5pPr>
      <a:lvl6pPr marL="2514534" indent="-228593" algn="l" defTabSz="914376"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6pPr>
      <a:lvl7pPr marL="2971723" indent="-228593" algn="l" defTabSz="914376"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7pPr>
      <a:lvl8pPr marL="3428910" indent="-228593" algn="l" defTabSz="914376"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8pPr>
      <a:lvl9pPr marL="3886099" indent="-228593" algn="l" defTabSz="914376"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376" rtl="0" eaLnBrk="1" latinLnBrk="0" hangingPunct="1">
        <a:defRPr sz="1800" kern="1200">
          <a:solidFill>
            <a:schemeClr val="tx1"/>
          </a:solidFill>
          <a:latin typeface="+mn-lt"/>
          <a:ea typeface="+mn-ea"/>
          <a:cs typeface="+mn-cs"/>
        </a:defRPr>
      </a:lvl1pPr>
      <a:lvl2pPr marL="457189" algn="l" defTabSz="914376" rtl="0" eaLnBrk="1" latinLnBrk="0" hangingPunct="1">
        <a:defRPr sz="1800" kern="1200">
          <a:solidFill>
            <a:schemeClr val="tx1"/>
          </a:solidFill>
          <a:latin typeface="+mn-lt"/>
          <a:ea typeface="+mn-ea"/>
          <a:cs typeface="+mn-cs"/>
        </a:defRPr>
      </a:lvl2pPr>
      <a:lvl3pPr marL="914376" algn="l" defTabSz="914376" rtl="0" eaLnBrk="1" latinLnBrk="0" hangingPunct="1">
        <a:defRPr sz="1800" kern="1200">
          <a:solidFill>
            <a:schemeClr val="tx1"/>
          </a:solidFill>
          <a:latin typeface="+mn-lt"/>
          <a:ea typeface="+mn-ea"/>
          <a:cs typeface="+mn-cs"/>
        </a:defRPr>
      </a:lvl3pPr>
      <a:lvl4pPr marL="1371564" algn="l" defTabSz="914376" rtl="0" eaLnBrk="1" latinLnBrk="0" hangingPunct="1">
        <a:defRPr sz="1800" kern="1200">
          <a:solidFill>
            <a:schemeClr val="tx1"/>
          </a:solidFill>
          <a:latin typeface="+mn-lt"/>
          <a:ea typeface="+mn-ea"/>
          <a:cs typeface="+mn-cs"/>
        </a:defRPr>
      </a:lvl4pPr>
      <a:lvl5pPr marL="1828752" algn="l" defTabSz="914376" rtl="0" eaLnBrk="1" latinLnBrk="0" hangingPunct="1">
        <a:defRPr sz="1800" kern="1200">
          <a:solidFill>
            <a:schemeClr val="tx1"/>
          </a:solidFill>
          <a:latin typeface="+mn-lt"/>
          <a:ea typeface="+mn-ea"/>
          <a:cs typeface="+mn-cs"/>
        </a:defRPr>
      </a:lvl5pPr>
      <a:lvl6pPr marL="2285941" algn="l" defTabSz="914376" rtl="0" eaLnBrk="1" latinLnBrk="0" hangingPunct="1">
        <a:defRPr sz="1800" kern="1200">
          <a:solidFill>
            <a:schemeClr val="tx1"/>
          </a:solidFill>
          <a:latin typeface="+mn-lt"/>
          <a:ea typeface="+mn-ea"/>
          <a:cs typeface="+mn-cs"/>
        </a:defRPr>
      </a:lvl6pPr>
      <a:lvl7pPr marL="2743128" algn="l" defTabSz="914376" rtl="0" eaLnBrk="1" latinLnBrk="0" hangingPunct="1">
        <a:defRPr sz="1800" kern="1200">
          <a:solidFill>
            <a:schemeClr val="tx1"/>
          </a:solidFill>
          <a:latin typeface="+mn-lt"/>
          <a:ea typeface="+mn-ea"/>
          <a:cs typeface="+mn-cs"/>
        </a:defRPr>
      </a:lvl7pPr>
      <a:lvl8pPr marL="3200317" algn="l" defTabSz="914376" rtl="0" eaLnBrk="1" latinLnBrk="0" hangingPunct="1">
        <a:defRPr sz="1800" kern="1200">
          <a:solidFill>
            <a:schemeClr val="tx1"/>
          </a:solidFill>
          <a:latin typeface="+mn-lt"/>
          <a:ea typeface="+mn-ea"/>
          <a:cs typeface="+mn-cs"/>
        </a:defRPr>
      </a:lvl8pPr>
      <a:lvl9pPr marL="3657505" algn="l" defTabSz="9143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package" Target="../embeddings/Microsoft_Excel_Worksheet.xlsx"/><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emf"/><Relationship Id="rId10" Type="http://schemas.openxmlformats.org/officeDocument/2006/relationships/image" Target="../media/image8.emf"/><Relationship Id="rId4" Type="http://schemas.openxmlformats.org/officeDocument/2006/relationships/image" Target="../media/image2.emf"/><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10.png"/><Relationship Id="rId5" Type="http://schemas.openxmlformats.org/officeDocument/2006/relationships/image" Target="../media/image29.png"/><Relationship Id="rId4" Type="http://schemas.openxmlformats.org/officeDocument/2006/relationships/image" Target="../media/image28.emf"/></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0.png"/><Relationship Id="rId4" Type="http://schemas.openxmlformats.org/officeDocument/2006/relationships/image" Target="../media/image30.emf"/></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10.png"/><Relationship Id="rId4" Type="http://schemas.openxmlformats.org/officeDocument/2006/relationships/image" Target="../media/image31.emf"/></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10.png"/><Relationship Id="rId4" Type="http://schemas.openxmlformats.org/officeDocument/2006/relationships/image" Target="../media/image32.emf"/></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Excel_Worksheet13.xlsx"/><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emf"/></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10.png"/><Relationship Id="rId5" Type="http://schemas.openxmlformats.org/officeDocument/2006/relationships/image" Target="../media/image37.png"/><Relationship Id="rId4" Type="http://schemas.openxmlformats.org/officeDocument/2006/relationships/image" Target="../media/image36.emf"/></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package" Target="../embeddings/Microsoft_Excel_Worksheet15.xlsx"/><Relationship Id="rId7" Type="http://schemas.openxmlformats.org/officeDocument/2006/relationships/image" Target="../media/image40.e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39.emf"/><Relationship Id="rId5" Type="http://schemas.openxmlformats.org/officeDocument/2006/relationships/package" Target="../embeddings/Microsoft_Excel_Worksheet16.xlsx"/><Relationship Id="rId4" Type="http://schemas.openxmlformats.org/officeDocument/2006/relationships/image" Target="../media/image38.emf"/></Relationships>
</file>

<file path=ppt/slides/_rels/slide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0.png"/><Relationship Id="rId4" Type="http://schemas.openxmlformats.org/officeDocument/2006/relationships/image" Target="../media/image11.emf"/></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Excel_Worksheet2.xlsx"/><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emf"/></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0.png"/><Relationship Id="rId5" Type="http://schemas.openxmlformats.org/officeDocument/2006/relationships/image" Target="../media/image16.JPG"/><Relationship Id="rId4" Type="http://schemas.openxmlformats.org/officeDocument/2006/relationships/image" Target="../media/image15.emf"/></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Excel_Worksheet4.xlsx"/><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emf"/></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0.png"/><Relationship Id="rId5" Type="http://schemas.openxmlformats.org/officeDocument/2006/relationships/image" Target="../media/image21.jpeg"/><Relationship Id="rId4" Type="http://schemas.openxmlformats.org/officeDocument/2006/relationships/image" Target="../media/image20.emf"/></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0.png"/><Relationship Id="rId4" Type="http://schemas.openxmlformats.org/officeDocument/2006/relationships/image" Target="../media/image22.emf"/></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0.png"/><Relationship Id="rId4" Type="http://schemas.openxmlformats.org/officeDocument/2006/relationships/image" Target="../media/image23.emf"/></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package" Target="../embeddings/Microsoft_Excel_Worksheet8.xlsx"/><Relationship Id="rId7"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1AEE313-187E-4150-9729-A478D24341C6}"/>
              </a:ext>
            </a:extLst>
          </p:cNvPr>
          <p:cNvSpPr>
            <a:spLocks noGrp="1"/>
          </p:cNvSpPr>
          <p:nvPr>
            <p:ph type="ctrTitle"/>
          </p:nvPr>
        </p:nvSpPr>
        <p:spPr>
          <a:xfrm>
            <a:off x="1182791" y="1027573"/>
            <a:ext cx="9826418" cy="550972"/>
          </a:xfrm>
          <a:effectLst>
            <a:outerShdw blurRad="50800" dist="38100" dir="5400000" algn="t" rotWithShape="0">
              <a:prstClr val="black">
                <a:alpha val="40000"/>
              </a:prstClr>
            </a:outerShdw>
          </a:effectLst>
        </p:spPr>
        <p:txBody>
          <a:bodyPr anchor="ctr">
            <a:normAutofit/>
          </a:bodyPr>
          <a:lstStyle/>
          <a:p>
            <a:r>
              <a:rPr lang="es-ES" sz="2800" b="1" dirty="0">
                <a:solidFill>
                  <a:srgbClr val="0033CC"/>
                </a:solidFill>
                <a:effectLst>
                  <a:outerShdw blurRad="38100" dist="38100" dir="2700000" algn="tl">
                    <a:srgbClr val="000000">
                      <a:alpha val="43137"/>
                    </a:srgbClr>
                  </a:outerShdw>
                </a:effectLst>
                <a:latin typeface="Century Gothic" panose="020B0502020202020204" pitchFamily="34" charset="0"/>
              </a:rPr>
              <a:t>INSTRUCTIVO DE INSPECCIÓN VIGILANCIA Y CONTROL</a:t>
            </a:r>
            <a:endParaRPr lang="es-CO" sz="2800" b="1" dirty="0">
              <a:solidFill>
                <a:srgbClr val="0033CC"/>
              </a:solidFill>
              <a:effectLst>
                <a:outerShdw blurRad="38100" dist="38100" dir="2700000" algn="tl">
                  <a:srgbClr val="000000">
                    <a:alpha val="43137"/>
                  </a:srgbClr>
                </a:outerShdw>
              </a:effectLst>
              <a:latin typeface="Century Gothic" panose="020B0502020202020204" pitchFamily="34" charset="0"/>
            </a:endParaRPr>
          </a:p>
        </p:txBody>
      </p:sp>
      <p:graphicFrame>
        <p:nvGraphicFramePr>
          <p:cNvPr id="5" name="Objeto 4">
            <a:extLst>
              <a:ext uri="{FF2B5EF4-FFF2-40B4-BE49-F238E27FC236}">
                <a16:creationId xmlns:a16="http://schemas.microsoft.com/office/drawing/2014/main" id="{99FFF4F0-B373-4E81-A605-1F680D0CDA4A}"/>
              </a:ext>
            </a:extLst>
          </p:cNvPr>
          <p:cNvGraphicFramePr>
            <a:graphicFrameLocks noChangeAspect="1"/>
          </p:cNvGraphicFramePr>
          <p:nvPr>
            <p:extLst>
              <p:ext uri="{D42A27DB-BD31-4B8C-83A1-F6EECF244321}">
                <p14:modId xmlns:p14="http://schemas.microsoft.com/office/powerpoint/2010/main" val="1881339255"/>
              </p:ext>
            </p:extLst>
          </p:nvPr>
        </p:nvGraphicFramePr>
        <p:xfrm>
          <a:off x="712788" y="130175"/>
          <a:ext cx="10745787" cy="777875"/>
        </p:xfrm>
        <a:graphic>
          <a:graphicData uri="http://schemas.openxmlformats.org/presentationml/2006/ole">
            <mc:AlternateContent xmlns:mc="http://schemas.openxmlformats.org/markup-compatibility/2006">
              <mc:Choice xmlns:v="urn:schemas-microsoft-com:vml" Requires="v">
                <p:oleObj spid="_x0000_s1100" name="Worksheet" r:id="rId3" imgW="13497030" imgH="1076312" progId="Excel.Sheet.12">
                  <p:embed/>
                </p:oleObj>
              </mc:Choice>
              <mc:Fallback>
                <p:oleObj name="Worksheet" r:id="rId3" imgW="13497030" imgH="1076312" progId="Excel.Sheet.12">
                  <p:embed/>
                  <p:pic>
                    <p:nvPicPr>
                      <p:cNvPr id="8" name="Objeto 7">
                        <a:extLst>
                          <a:ext uri="{FF2B5EF4-FFF2-40B4-BE49-F238E27FC236}">
                            <a16:creationId xmlns:a16="http://schemas.microsoft.com/office/drawing/2014/main" id="{30A07059-3DB8-4C71-8B92-5EA14683995E}"/>
                          </a:ext>
                        </a:extLst>
                      </p:cNvPr>
                      <p:cNvPicPr/>
                      <p:nvPr/>
                    </p:nvPicPr>
                    <p:blipFill>
                      <a:blip r:embed="rId4"/>
                      <a:stretch>
                        <a:fillRect/>
                      </a:stretch>
                    </p:blipFill>
                    <p:spPr>
                      <a:xfrm>
                        <a:off x="712788" y="130175"/>
                        <a:ext cx="10745787" cy="777875"/>
                      </a:xfrm>
                      <a:prstGeom prst="rect">
                        <a:avLst/>
                      </a:prstGeom>
                    </p:spPr>
                  </p:pic>
                </p:oleObj>
              </mc:Fallback>
            </mc:AlternateContent>
          </a:graphicData>
        </a:graphic>
      </p:graphicFrame>
      <p:grpSp>
        <p:nvGrpSpPr>
          <p:cNvPr id="6" name="Grupo 5">
            <a:extLst>
              <a:ext uri="{FF2B5EF4-FFF2-40B4-BE49-F238E27FC236}">
                <a16:creationId xmlns:a16="http://schemas.microsoft.com/office/drawing/2014/main" id="{55AA06D2-2A58-443D-B217-335B58E9C3AF}"/>
              </a:ext>
            </a:extLst>
          </p:cNvPr>
          <p:cNvGrpSpPr/>
          <p:nvPr/>
        </p:nvGrpSpPr>
        <p:grpSpPr>
          <a:xfrm rot="21372572">
            <a:off x="3544277" y="2753976"/>
            <a:ext cx="3992771" cy="3182963"/>
            <a:chOff x="7287361" y="2323073"/>
            <a:chExt cx="4199022" cy="3438228"/>
          </a:xfrm>
        </p:grpSpPr>
        <p:pic>
          <p:nvPicPr>
            <p:cNvPr id="7" name="Imagen 6">
              <a:extLst>
                <a:ext uri="{FF2B5EF4-FFF2-40B4-BE49-F238E27FC236}">
                  <a16:creationId xmlns:a16="http://schemas.microsoft.com/office/drawing/2014/main" id="{035C577E-98C5-41A0-B2C4-DFF846C6CD23}"/>
                </a:ext>
              </a:extLst>
            </p:cNvPr>
            <p:cNvPicPr>
              <a:picLocks noChangeAspect="1"/>
            </p:cNvPicPr>
            <p:nvPr/>
          </p:nvPicPr>
          <p:blipFill>
            <a:blip r:embed="rId5"/>
            <a:stretch>
              <a:fillRect/>
            </a:stretch>
          </p:blipFill>
          <p:spPr>
            <a:xfrm rot="21411754">
              <a:off x="8149701" y="2323073"/>
              <a:ext cx="3245155" cy="2262942"/>
            </a:xfrm>
            <a:prstGeom prst="rect">
              <a:avLst/>
            </a:prstGeom>
          </p:spPr>
        </p:pic>
        <p:sp>
          <p:nvSpPr>
            <p:cNvPr id="8" name="Freeform 60">
              <a:extLst>
                <a:ext uri="{FF2B5EF4-FFF2-40B4-BE49-F238E27FC236}">
                  <a16:creationId xmlns:a16="http://schemas.microsoft.com/office/drawing/2014/main" id="{DFC1A504-00E2-4F9A-B256-1A1BC84DDB37}"/>
                </a:ext>
              </a:extLst>
            </p:cNvPr>
            <p:cNvSpPr>
              <a:spLocks/>
            </p:cNvSpPr>
            <p:nvPr/>
          </p:nvSpPr>
          <p:spPr bwMode="auto">
            <a:xfrm>
              <a:off x="10751708" y="3898483"/>
              <a:ext cx="424206" cy="36887"/>
            </a:xfrm>
            <a:custGeom>
              <a:avLst/>
              <a:gdLst>
                <a:gd name="T0" fmla="*/ 130 w 293"/>
                <a:gd name="T1" fmla="*/ 21 h 26"/>
                <a:gd name="T2" fmla="*/ 88 w 293"/>
                <a:gd name="T3" fmla="*/ 6 h 26"/>
                <a:gd name="T4" fmla="*/ 0 w 293"/>
                <a:gd name="T5" fmla="*/ 26 h 26"/>
                <a:gd name="T6" fmla="*/ 53 w 293"/>
                <a:gd name="T7" fmla="*/ 1 h 26"/>
                <a:gd name="T8" fmla="*/ 262 w 293"/>
                <a:gd name="T9" fmla="*/ 1 h 26"/>
                <a:gd name="T10" fmla="*/ 293 w 293"/>
                <a:gd name="T11" fmla="*/ 8 h 26"/>
                <a:gd name="T12" fmla="*/ 195 w 293"/>
                <a:gd name="T13" fmla="*/ 7 h 26"/>
                <a:gd name="T14" fmla="*/ 172 w 293"/>
                <a:gd name="T15" fmla="*/ 11 h 26"/>
                <a:gd name="T16" fmla="*/ 130 w 293"/>
                <a:gd name="T17"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3" h="26">
                  <a:moveTo>
                    <a:pt x="130" y="21"/>
                  </a:moveTo>
                  <a:cubicBezTo>
                    <a:pt x="122" y="0"/>
                    <a:pt x="103" y="8"/>
                    <a:pt x="88" y="6"/>
                  </a:cubicBezTo>
                  <a:cubicBezTo>
                    <a:pt x="56" y="2"/>
                    <a:pt x="27" y="11"/>
                    <a:pt x="0" y="26"/>
                  </a:cubicBezTo>
                  <a:cubicBezTo>
                    <a:pt x="13" y="8"/>
                    <a:pt x="32" y="1"/>
                    <a:pt x="53" y="1"/>
                  </a:cubicBezTo>
                  <a:cubicBezTo>
                    <a:pt x="123" y="1"/>
                    <a:pt x="193" y="1"/>
                    <a:pt x="262" y="1"/>
                  </a:cubicBezTo>
                  <a:cubicBezTo>
                    <a:pt x="273" y="1"/>
                    <a:pt x="284" y="1"/>
                    <a:pt x="293" y="8"/>
                  </a:cubicBezTo>
                  <a:cubicBezTo>
                    <a:pt x="260" y="7"/>
                    <a:pt x="228" y="7"/>
                    <a:pt x="195" y="7"/>
                  </a:cubicBezTo>
                  <a:cubicBezTo>
                    <a:pt x="187" y="6"/>
                    <a:pt x="179" y="6"/>
                    <a:pt x="172" y="11"/>
                  </a:cubicBezTo>
                  <a:cubicBezTo>
                    <a:pt x="159" y="18"/>
                    <a:pt x="143" y="14"/>
                    <a:pt x="130" y="21"/>
                  </a:cubicBezTo>
                  <a:close/>
                </a:path>
              </a:pathLst>
            </a:custGeom>
            <a:solidFill>
              <a:srgbClr val="B030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 name="Freeform 74">
              <a:extLst>
                <a:ext uri="{FF2B5EF4-FFF2-40B4-BE49-F238E27FC236}">
                  <a16:creationId xmlns:a16="http://schemas.microsoft.com/office/drawing/2014/main" id="{8DC229C0-6468-4693-91B8-8F9E2189BF0A}"/>
                </a:ext>
              </a:extLst>
            </p:cNvPr>
            <p:cNvSpPr>
              <a:spLocks/>
            </p:cNvSpPr>
            <p:nvPr/>
          </p:nvSpPr>
          <p:spPr bwMode="auto">
            <a:xfrm>
              <a:off x="10601084" y="3649492"/>
              <a:ext cx="39961" cy="49183"/>
            </a:xfrm>
            <a:custGeom>
              <a:avLst/>
              <a:gdLst>
                <a:gd name="T0" fmla="*/ 21 w 28"/>
                <a:gd name="T1" fmla="*/ 32 h 33"/>
                <a:gd name="T2" fmla="*/ 1 w 28"/>
                <a:gd name="T3" fmla="*/ 17 h 33"/>
                <a:gd name="T4" fmla="*/ 20 w 28"/>
                <a:gd name="T5" fmla="*/ 1 h 33"/>
                <a:gd name="T6" fmla="*/ 21 w 28"/>
                <a:gd name="T7" fmla="*/ 32 h 33"/>
              </a:gdLst>
              <a:ahLst/>
              <a:cxnLst>
                <a:cxn ang="0">
                  <a:pos x="T0" y="T1"/>
                </a:cxn>
                <a:cxn ang="0">
                  <a:pos x="T2" y="T3"/>
                </a:cxn>
                <a:cxn ang="0">
                  <a:pos x="T4" y="T5"/>
                </a:cxn>
                <a:cxn ang="0">
                  <a:pos x="T6" y="T7"/>
                </a:cxn>
              </a:cxnLst>
              <a:rect l="0" t="0" r="r" b="b"/>
              <a:pathLst>
                <a:path w="28" h="33">
                  <a:moveTo>
                    <a:pt x="21" y="32"/>
                  </a:moveTo>
                  <a:cubicBezTo>
                    <a:pt x="9" y="33"/>
                    <a:pt x="1" y="29"/>
                    <a:pt x="1" y="17"/>
                  </a:cubicBezTo>
                  <a:cubicBezTo>
                    <a:pt x="0" y="5"/>
                    <a:pt x="9" y="0"/>
                    <a:pt x="20" y="1"/>
                  </a:cubicBezTo>
                  <a:cubicBezTo>
                    <a:pt x="28" y="11"/>
                    <a:pt x="27" y="21"/>
                    <a:pt x="21" y="32"/>
                  </a:cubicBezTo>
                  <a:close/>
                </a:path>
              </a:pathLst>
            </a:custGeom>
            <a:solidFill>
              <a:srgbClr val="F2A5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 name="Freeform 75">
              <a:extLst>
                <a:ext uri="{FF2B5EF4-FFF2-40B4-BE49-F238E27FC236}">
                  <a16:creationId xmlns:a16="http://schemas.microsoft.com/office/drawing/2014/main" id="{A4621CA9-7330-4AB8-B1B4-6EED53700A7B}"/>
                </a:ext>
              </a:extLst>
            </p:cNvPr>
            <p:cNvSpPr>
              <a:spLocks/>
            </p:cNvSpPr>
            <p:nvPr/>
          </p:nvSpPr>
          <p:spPr bwMode="auto">
            <a:xfrm>
              <a:off x="10478126" y="3714045"/>
              <a:ext cx="24592" cy="27666"/>
            </a:xfrm>
            <a:custGeom>
              <a:avLst/>
              <a:gdLst>
                <a:gd name="T0" fmla="*/ 12 w 16"/>
                <a:gd name="T1" fmla="*/ 0 h 20"/>
                <a:gd name="T2" fmla="*/ 16 w 16"/>
                <a:gd name="T3" fmla="*/ 5 h 20"/>
                <a:gd name="T4" fmla="*/ 9 w 16"/>
                <a:gd name="T5" fmla="*/ 19 h 20"/>
                <a:gd name="T6" fmla="*/ 0 w 16"/>
                <a:gd name="T7" fmla="*/ 10 h 20"/>
                <a:gd name="T8" fmla="*/ 12 w 16"/>
                <a:gd name="T9" fmla="*/ 0 h 20"/>
              </a:gdLst>
              <a:ahLst/>
              <a:cxnLst>
                <a:cxn ang="0">
                  <a:pos x="T0" y="T1"/>
                </a:cxn>
                <a:cxn ang="0">
                  <a:pos x="T2" y="T3"/>
                </a:cxn>
                <a:cxn ang="0">
                  <a:pos x="T4" y="T5"/>
                </a:cxn>
                <a:cxn ang="0">
                  <a:pos x="T6" y="T7"/>
                </a:cxn>
                <a:cxn ang="0">
                  <a:pos x="T8" y="T9"/>
                </a:cxn>
              </a:cxnLst>
              <a:rect l="0" t="0" r="r" b="b"/>
              <a:pathLst>
                <a:path w="16" h="20">
                  <a:moveTo>
                    <a:pt x="12" y="0"/>
                  </a:moveTo>
                  <a:cubicBezTo>
                    <a:pt x="13" y="2"/>
                    <a:pt x="15" y="3"/>
                    <a:pt x="16" y="5"/>
                  </a:cubicBezTo>
                  <a:cubicBezTo>
                    <a:pt x="16" y="11"/>
                    <a:pt x="16" y="18"/>
                    <a:pt x="9" y="19"/>
                  </a:cubicBezTo>
                  <a:cubicBezTo>
                    <a:pt x="3" y="20"/>
                    <a:pt x="1" y="15"/>
                    <a:pt x="0" y="10"/>
                  </a:cubicBezTo>
                  <a:cubicBezTo>
                    <a:pt x="0" y="1"/>
                    <a:pt x="6" y="0"/>
                    <a:pt x="12" y="0"/>
                  </a:cubicBezTo>
                  <a:close/>
                </a:path>
              </a:pathLst>
            </a:custGeom>
            <a:solidFill>
              <a:srgbClr val="F192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 name="Freeform 76">
              <a:extLst>
                <a:ext uri="{FF2B5EF4-FFF2-40B4-BE49-F238E27FC236}">
                  <a16:creationId xmlns:a16="http://schemas.microsoft.com/office/drawing/2014/main" id="{1729BFB2-AAE7-484B-81D4-5C87EF3A4E0D}"/>
                </a:ext>
              </a:extLst>
            </p:cNvPr>
            <p:cNvSpPr>
              <a:spLocks/>
            </p:cNvSpPr>
            <p:nvPr/>
          </p:nvSpPr>
          <p:spPr bwMode="auto">
            <a:xfrm>
              <a:off x="10490422" y="3766303"/>
              <a:ext cx="46109" cy="46109"/>
            </a:xfrm>
            <a:custGeom>
              <a:avLst/>
              <a:gdLst>
                <a:gd name="T0" fmla="*/ 33 w 33"/>
                <a:gd name="T1" fmla="*/ 16 h 32"/>
                <a:gd name="T2" fmla="*/ 17 w 33"/>
                <a:gd name="T3" fmla="*/ 32 h 32"/>
                <a:gd name="T4" fmla="*/ 1 w 33"/>
                <a:gd name="T5" fmla="*/ 16 h 32"/>
                <a:gd name="T6" fmla="*/ 16 w 33"/>
                <a:gd name="T7" fmla="*/ 0 h 32"/>
                <a:gd name="T8" fmla="*/ 33 w 33"/>
                <a:gd name="T9" fmla="*/ 16 h 32"/>
              </a:gdLst>
              <a:ahLst/>
              <a:cxnLst>
                <a:cxn ang="0">
                  <a:pos x="T0" y="T1"/>
                </a:cxn>
                <a:cxn ang="0">
                  <a:pos x="T2" y="T3"/>
                </a:cxn>
                <a:cxn ang="0">
                  <a:pos x="T4" y="T5"/>
                </a:cxn>
                <a:cxn ang="0">
                  <a:pos x="T6" y="T7"/>
                </a:cxn>
                <a:cxn ang="0">
                  <a:pos x="T8" y="T9"/>
                </a:cxn>
              </a:cxnLst>
              <a:rect l="0" t="0" r="r" b="b"/>
              <a:pathLst>
                <a:path w="33" h="32">
                  <a:moveTo>
                    <a:pt x="33" y="16"/>
                  </a:moveTo>
                  <a:cubicBezTo>
                    <a:pt x="32" y="24"/>
                    <a:pt x="30" y="32"/>
                    <a:pt x="17" y="32"/>
                  </a:cubicBezTo>
                  <a:cubicBezTo>
                    <a:pt x="6" y="32"/>
                    <a:pt x="2" y="26"/>
                    <a:pt x="1" y="16"/>
                  </a:cubicBezTo>
                  <a:cubicBezTo>
                    <a:pt x="0" y="6"/>
                    <a:pt x="5" y="0"/>
                    <a:pt x="16" y="0"/>
                  </a:cubicBezTo>
                  <a:cubicBezTo>
                    <a:pt x="26" y="0"/>
                    <a:pt x="33" y="3"/>
                    <a:pt x="33" y="16"/>
                  </a:cubicBezTo>
                  <a:close/>
                </a:path>
              </a:pathLst>
            </a:custGeom>
            <a:solidFill>
              <a:srgbClr val="F192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 name="Freeform 81">
              <a:extLst>
                <a:ext uri="{FF2B5EF4-FFF2-40B4-BE49-F238E27FC236}">
                  <a16:creationId xmlns:a16="http://schemas.microsoft.com/office/drawing/2014/main" id="{185FB449-C90F-4D9B-BC3E-763E9D59E467}"/>
                </a:ext>
              </a:extLst>
            </p:cNvPr>
            <p:cNvSpPr>
              <a:spLocks/>
            </p:cNvSpPr>
            <p:nvPr/>
          </p:nvSpPr>
          <p:spPr bwMode="auto">
            <a:xfrm rot="279797">
              <a:off x="7287361" y="4187435"/>
              <a:ext cx="4199022" cy="1573866"/>
            </a:xfrm>
            <a:custGeom>
              <a:avLst/>
              <a:gdLst>
                <a:gd name="T0" fmla="*/ 2891 w 2891"/>
                <a:gd name="T1" fmla="*/ 237 h 1085"/>
                <a:gd name="T2" fmla="*/ 2856 w 2891"/>
                <a:gd name="T3" fmla="*/ 201 h 1085"/>
                <a:gd name="T4" fmla="*/ 2851 w 2891"/>
                <a:gd name="T5" fmla="*/ 200 h 1085"/>
                <a:gd name="T6" fmla="*/ 2795 w 2891"/>
                <a:gd name="T7" fmla="*/ 193 h 1085"/>
                <a:gd name="T8" fmla="*/ 2795 w 2891"/>
                <a:gd name="T9" fmla="*/ 193 h 1085"/>
                <a:gd name="T10" fmla="*/ 2795 w 2891"/>
                <a:gd name="T11" fmla="*/ 193 h 1085"/>
                <a:gd name="T12" fmla="*/ 2695 w 2891"/>
                <a:gd name="T13" fmla="*/ 177 h 1085"/>
                <a:gd name="T14" fmla="*/ 2598 w 2891"/>
                <a:gd name="T15" fmla="*/ 155 h 1085"/>
                <a:gd name="T16" fmla="*/ 2348 w 2891"/>
                <a:gd name="T17" fmla="*/ 43 h 1085"/>
                <a:gd name="T18" fmla="*/ 2108 w 2891"/>
                <a:gd name="T19" fmla="*/ 10 h 1085"/>
                <a:gd name="T20" fmla="*/ 1772 w 2891"/>
                <a:gd name="T21" fmla="*/ 132 h 1085"/>
                <a:gd name="T22" fmla="*/ 1514 w 2891"/>
                <a:gd name="T23" fmla="*/ 245 h 1085"/>
                <a:gd name="T24" fmla="*/ 1221 w 2891"/>
                <a:gd name="T25" fmla="*/ 309 h 1085"/>
                <a:gd name="T26" fmla="*/ 953 w 2891"/>
                <a:gd name="T27" fmla="*/ 351 h 1085"/>
                <a:gd name="T28" fmla="*/ 839 w 2891"/>
                <a:gd name="T29" fmla="*/ 367 h 1085"/>
                <a:gd name="T30" fmla="*/ 790 w 2891"/>
                <a:gd name="T31" fmla="*/ 489 h 1085"/>
                <a:gd name="T32" fmla="*/ 941 w 2891"/>
                <a:gd name="T33" fmla="*/ 578 h 1085"/>
                <a:gd name="T34" fmla="*/ 1402 w 2891"/>
                <a:gd name="T35" fmla="*/ 554 h 1085"/>
                <a:gd name="T36" fmla="*/ 1825 w 2891"/>
                <a:gd name="T37" fmla="*/ 618 h 1085"/>
                <a:gd name="T38" fmla="*/ 1848 w 2891"/>
                <a:gd name="T39" fmla="*/ 631 h 1085"/>
                <a:gd name="T40" fmla="*/ 1843 w 2891"/>
                <a:gd name="T41" fmla="*/ 651 h 1085"/>
                <a:gd name="T42" fmla="*/ 1825 w 2891"/>
                <a:gd name="T43" fmla="*/ 651 h 1085"/>
                <a:gd name="T44" fmla="*/ 1747 w 2891"/>
                <a:gd name="T45" fmla="*/ 634 h 1085"/>
                <a:gd name="T46" fmla="*/ 1521 w 2891"/>
                <a:gd name="T47" fmla="*/ 594 h 1085"/>
                <a:gd name="T48" fmla="*/ 947 w 2891"/>
                <a:gd name="T49" fmla="*/ 615 h 1085"/>
                <a:gd name="T50" fmla="*/ 742 w 2891"/>
                <a:gd name="T51" fmla="*/ 504 h 1085"/>
                <a:gd name="T52" fmla="*/ 796 w 2891"/>
                <a:gd name="T53" fmla="*/ 352 h 1085"/>
                <a:gd name="T54" fmla="*/ 845 w 2891"/>
                <a:gd name="T55" fmla="*/ 334 h 1085"/>
                <a:gd name="T56" fmla="*/ 859 w 2891"/>
                <a:gd name="T57" fmla="*/ 327 h 1085"/>
                <a:gd name="T58" fmla="*/ 764 w 2891"/>
                <a:gd name="T59" fmla="*/ 269 h 1085"/>
                <a:gd name="T60" fmla="*/ 751 w 2891"/>
                <a:gd name="T61" fmla="*/ 262 h 1085"/>
                <a:gd name="T62" fmla="*/ 724 w 2891"/>
                <a:gd name="T63" fmla="*/ 245 h 1085"/>
                <a:gd name="T64" fmla="*/ 715 w 2891"/>
                <a:gd name="T65" fmla="*/ 238 h 1085"/>
                <a:gd name="T66" fmla="*/ 587 w 2891"/>
                <a:gd name="T67" fmla="*/ 160 h 1085"/>
                <a:gd name="T68" fmla="*/ 406 w 2891"/>
                <a:gd name="T69" fmla="*/ 148 h 1085"/>
                <a:gd name="T70" fmla="*/ 329 w 2891"/>
                <a:gd name="T71" fmla="*/ 211 h 1085"/>
                <a:gd name="T72" fmla="*/ 310 w 2891"/>
                <a:gd name="T73" fmla="*/ 221 h 1085"/>
                <a:gd name="T74" fmla="*/ 229 w 2891"/>
                <a:gd name="T75" fmla="*/ 218 h 1085"/>
                <a:gd name="T76" fmla="*/ 52 w 2891"/>
                <a:gd name="T77" fmla="*/ 273 h 1085"/>
                <a:gd name="T78" fmla="*/ 44 w 2891"/>
                <a:gd name="T79" fmla="*/ 378 h 1085"/>
                <a:gd name="T80" fmla="*/ 204 w 2891"/>
                <a:gd name="T81" fmla="*/ 493 h 1085"/>
                <a:gd name="T82" fmla="*/ 869 w 2891"/>
                <a:gd name="T83" fmla="*/ 837 h 1085"/>
                <a:gd name="T84" fmla="*/ 1410 w 2891"/>
                <a:gd name="T85" fmla="*/ 1063 h 1085"/>
                <a:gd name="T86" fmla="*/ 1575 w 2891"/>
                <a:gd name="T87" fmla="*/ 1063 h 1085"/>
                <a:gd name="T88" fmla="*/ 1961 w 2891"/>
                <a:gd name="T89" fmla="*/ 911 h 1085"/>
                <a:gd name="T90" fmla="*/ 2500 w 2891"/>
                <a:gd name="T91" fmla="*/ 703 h 1085"/>
                <a:gd name="T92" fmla="*/ 2701 w 2891"/>
                <a:gd name="T93" fmla="*/ 704 h 1085"/>
                <a:gd name="T94" fmla="*/ 2833 w 2891"/>
                <a:gd name="T95" fmla="*/ 766 h 1085"/>
                <a:gd name="T96" fmla="*/ 2891 w 2891"/>
                <a:gd name="T97" fmla="*/ 802 h 1085"/>
                <a:gd name="T98" fmla="*/ 2891 w 2891"/>
                <a:gd name="T99" fmla="*/ 237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91" h="1085">
                  <a:moveTo>
                    <a:pt x="2891" y="237"/>
                  </a:moveTo>
                  <a:cubicBezTo>
                    <a:pt x="2891" y="203"/>
                    <a:pt x="2891" y="203"/>
                    <a:pt x="2856" y="201"/>
                  </a:cubicBezTo>
                  <a:cubicBezTo>
                    <a:pt x="2854" y="200"/>
                    <a:pt x="2852" y="200"/>
                    <a:pt x="2851" y="200"/>
                  </a:cubicBezTo>
                  <a:cubicBezTo>
                    <a:pt x="2833" y="196"/>
                    <a:pt x="2814" y="192"/>
                    <a:pt x="2795" y="193"/>
                  </a:cubicBezTo>
                  <a:cubicBezTo>
                    <a:pt x="2795" y="193"/>
                    <a:pt x="2795" y="193"/>
                    <a:pt x="2795" y="193"/>
                  </a:cubicBezTo>
                  <a:cubicBezTo>
                    <a:pt x="2795" y="193"/>
                    <a:pt x="2795" y="193"/>
                    <a:pt x="2795" y="193"/>
                  </a:cubicBezTo>
                  <a:cubicBezTo>
                    <a:pt x="2762" y="184"/>
                    <a:pt x="2728" y="184"/>
                    <a:pt x="2695" y="177"/>
                  </a:cubicBezTo>
                  <a:cubicBezTo>
                    <a:pt x="2663" y="170"/>
                    <a:pt x="2629" y="173"/>
                    <a:pt x="2598" y="155"/>
                  </a:cubicBezTo>
                  <a:cubicBezTo>
                    <a:pt x="2519" y="109"/>
                    <a:pt x="2435" y="72"/>
                    <a:pt x="2348" y="43"/>
                  </a:cubicBezTo>
                  <a:cubicBezTo>
                    <a:pt x="2270" y="18"/>
                    <a:pt x="2191" y="0"/>
                    <a:pt x="2108" y="10"/>
                  </a:cubicBezTo>
                  <a:cubicBezTo>
                    <a:pt x="1987" y="25"/>
                    <a:pt x="1875" y="66"/>
                    <a:pt x="1772" y="132"/>
                  </a:cubicBezTo>
                  <a:cubicBezTo>
                    <a:pt x="1692" y="183"/>
                    <a:pt x="1607" y="224"/>
                    <a:pt x="1514" y="245"/>
                  </a:cubicBezTo>
                  <a:cubicBezTo>
                    <a:pt x="1417" y="268"/>
                    <a:pt x="1319" y="291"/>
                    <a:pt x="1221" y="309"/>
                  </a:cubicBezTo>
                  <a:cubicBezTo>
                    <a:pt x="1133" y="326"/>
                    <a:pt x="1044" y="345"/>
                    <a:pt x="953" y="351"/>
                  </a:cubicBezTo>
                  <a:cubicBezTo>
                    <a:pt x="915" y="354"/>
                    <a:pt x="876" y="355"/>
                    <a:pt x="839" y="367"/>
                  </a:cubicBezTo>
                  <a:cubicBezTo>
                    <a:pt x="788" y="384"/>
                    <a:pt x="751" y="423"/>
                    <a:pt x="790" y="489"/>
                  </a:cubicBezTo>
                  <a:cubicBezTo>
                    <a:pt x="824" y="546"/>
                    <a:pt x="871" y="581"/>
                    <a:pt x="941" y="578"/>
                  </a:cubicBezTo>
                  <a:cubicBezTo>
                    <a:pt x="1095" y="573"/>
                    <a:pt x="1248" y="561"/>
                    <a:pt x="1402" y="554"/>
                  </a:cubicBezTo>
                  <a:cubicBezTo>
                    <a:pt x="1548" y="548"/>
                    <a:pt x="1688" y="571"/>
                    <a:pt x="1825" y="618"/>
                  </a:cubicBezTo>
                  <a:cubicBezTo>
                    <a:pt x="1834" y="621"/>
                    <a:pt x="1842" y="625"/>
                    <a:pt x="1848" y="631"/>
                  </a:cubicBezTo>
                  <a:cubicBezTo>
                    <a:pt x="1856" y="640"/>
                    <a:pt x="1857" y="647"/>
                    <a:pt x="1843" y="651"/>
                  </a:cubicBezTo>
                  <a:cubicBezTo>
                    <a:pt x="1837" y="652"/>
                    <a:pt x="1831" y="652"/>
                    <a:pt x="1825" y="651"/>
                  </a:cubicBezTo>
                  <a:cubicBezTo>
                    <a:pt x="1799" y="645"/>
                    <a:pt x="1773" y="640"/>
                    <a:pt x="1747" y="634"/>
                  </a:cubicBezTo>
                  <a:cubicBezTo>
                    <a:pt x="1672" y="618"/>
                    <a:pt x="1598" y="598"/>
                    <a:pt x="1521" y="594"/>
                  </a:cubicBezTo>
                  <a:cubicBezTo>
                    <a:pt x="1329" y="583"/>
                    <a:pt x="1138" y="596"/>
                    <a:pt x="947" y="615"/>
                  </a:cubicBezTo>
                  <a:cubicBezTo>
                    <a:pt x="856" y="624"/>
                    <a:pt x="783" y="586"/>
                    <a:pt x="742" y="504"/>
                  </a:cubicBezTo>
                  <a:cubicBezTo>
                    <a:pt x="705" y="432"/>
                    <a:pt x="722" y="385"/>
                    <a:pt x="796" y="352"/>
                  </a:cubicBezTo>
                  <a:cubicBezTo>
                    <a:pt x="812" y="345"/>
                    <a:pt x="829" y="340"/>
                    <a:pt x="845" y="334"/>
                  </a:cubicBezTo>
                  <a:cubicBezTo>
                    <a:pt x="850" y="332"/>
                    <a:pt x="856" y="335"/>
                    <a:pt x="859" y="327"/>
                  </a:cubicBezTo>
                  <a:cubicBezTo>
                    <a:pt x="827" y="308"/>
                    <a:pt x="796" y="288"/>
                    <a:pt x="764" y="269"/>
                  </a:cubicBezTo>
                  <a:cubicBezTo>
                    <a:pt x="761" y="264"/>
                    <a:pt x="756" y="262"/>
                    <a:pt x="751" y="262"/>
                  </a:cubicBezTo>
                  <a:cubicBezTo>
                    <a:pt x="743" y="255"/>
                    <a:pt x="735" y="248"/>
                    <a:pt x="724" y="245"/>
                  </a:cubicBezTo>
                  <a:cubicBezTo>
                    <a:pt x="721" y="242"/>
                    <a:pt x="718" y="240"/>
                    <a:pt x="715" y="238"/>
                  </a:cubicBezTo>
                  <a:cubicBezTo>
                    <a:pt x="672" y="212"/>
                    <a:pt x="629" y="187"/>
                    <a:pt x="587" y="160"/>
                  </a:cubicBezTo>
                  <a:cubicBezTo>
                    <a:pt x="529" y="121"/>
                    <a:pt x="468" y="123"/>
                    <a:pt x="406" y="148"/>
                  </a:cubicBezTo>
                  <a:cubicBezTo>
                    <a:pt x="375" y="161"/>
                    <a:pt x="345" y="178"/>
                    <a:pt x="329" y="211"/>
                  </a:cubicBezTo>
                  <a:cubicBezTo>
                    <a:pt x="325" y="221"/>
                    <a:pt x="320" y="223"/>
                    <a:pt x="310" y="221"/>
                  </a:cubicBezTo>
                  <a:cubicBezTo>
                    <a:pt x="283" y="216"/>
                    <a:pt x="256" y="216"/>
                    <a:pt x="229" y="218"/>
                  </a:cubicBezTo>
                  <a:cubicBezTo>
                    <a:pt x="166" y="223"/>
                    <a:pt x="105" y="237"/>
                    <a:pt x="52" y="273"/>
                  </a:cubicBezTo>
                  <a:cubicBezTo>
                    <a:pt x="2" y="308"/>
                    <a:pt x="0" y="335"/>
                    <a:pt x="44" y="378"/>
                  </a:cubicBezTo>
                  <a:cubicBezTo>
                    <a:pt x="91" y="424"/>
                    <a:pt x="147" y="459"/>
                    <a:pt x="204" y="493"/>
                  </a:cubicBezTo>
                  <a:cubicBezTo>
                    <a:pt x="418" y="623"/>
                    <a:pt x="642" y="732"/>
                    <a:pt x="869" y="837"/>
                  </a:cubicBezTo>
                  <a:cubicBezTo>
                    <a:pt x="1047" y="919"/>
                    <a:pt x="1226" y="997"/>
                    <a:pt x="1410" y="1063"/>
                  </a:cubicBezTo>
                  <a:cubicBezTo>
                    <a:pt x="1466" y="1084"/>
                    <a:pt x="1518" y="1085"/>
                    <a:pt x="1575" y="1063"/>
                  </a:cubicBezTo>
                  <a:cubicBezTo>
                    <a:pt x="1704" y="1013"/>
                    <a:pt x="1833" y="962"/>
                    <a:pt x="1961" y="911"/>
                  </a:cubicBezTo>
                  <a:cubicBezTo>
                    <a:pt x="2140" y="840"/>
                    <a:pt x="2318" y="767"/>
                    <a:pt x="2500" y="703"/>
                  </a:cubicBezTo>
                  <a:cubicBezTo>
                    <a:pt x="2568" y="679"/>
                    <a:pt x="2634" y="679"/>
                    <a:pt x="2701" y="704"/>
                  </a:cubicBezTo>
                  <a:cubicBezTo>
                    <a:pt x="2747" y="721"/>
                    <a:pt x="2791" y="742"/>
                    <a:pt x="2833" y="766"/>
                  </a:cubicBezTo>
                  <a:cubicBezTo>
                    <a:pt x="2852" y="777"/>
                    <a:pt x="2871" y="789"/>
                    <a:pt x="2891" y="802"/>
                  </a:cubicBezTo>
                  <a:cubicBezTo>
                    <a:pt x="2891" y="612"/>
                    <a:pt x="2891" y="425"/>
                    <a:pt x="2891" y="237"/>
                  </a:cubicBezTo>
                  <a:close/>
                </a:path>
              </a:pathLst>
            </a:custGeom>
            <a:solidFill>
              <a:srgbClr val="363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grpSp>
      <p:grpSp>
        <p:nvGrpSpPr>
          <p:cNvPr id="13" name="Grupo 12">
            <a:extLst>
              <a:ext uri="{FF2B5EF4-FFF2-40B4-BE49-F238E27FC236}">
                <a16:creationId xmlns:a16="http://schemas.microsoft.com/office/drawing/2014/main" id="{DACACFA9-FCCF-4EFA-B4AE-B2A20467E9D6}"/>
              </a:ext>
            </a:extLst>
          </p:cNvPr>
          <p:cNvGrpSpPr/>
          <p:nvPr/>
        </p:nvGrpSpPr>
        <p:grpSpPr>
          <a:xfrm>
            <a:off x="9808138" y="2801242"/>
            <a:ext cx="1194061" cy="1157479"/>
            <a:chOff x="2335236" y="2546634"/>
            <a:chExt cx="1194061" cy="1157478"/>
          </a:xfrm>
          <a:effectLst>
            <a:outerShdw blurRad="50800" dist="38100" dir="2700000" algn="tl" rotWithShape="0">
              <a:prstClr val="black">
                <a:alpha val="40000"/>
              </a:prstClr>
            </a:outerShdw>
          </a:effectLst>
        </p:grpSpPr>
        <p:sp>
          <p:nvSpPr>
            <p:cNvPr id="14" name="Oval 4">
              <a:extLst>
                <a:ext uri="{FF2B5EF4-FFF2-40B4-BE49-F238E27FC236}">
                  <a16:creationId xmlns:a16="http://schemas.microsoft.com/office/drawing/2014/main" id="{98977521-D92B-4960-8735-48DB0BB092A2}"/>
                </a:ext>
              </a:extLst>
            </p:cNvPr>
            <p:cNvSpPr/>
            <p:nvPr/>
          </p:nvSpPr>
          <p:spPr>
            <a:xfrm flipH="1">
              <a:off x="2335236" y="2546634"/>
              <a:ext cx="1194061" cy="1157478"/>
            </a:xfrm>
            <a:prstGeom prst="ellipse">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lumMod val="75000"/>
                    <a:lumOff val="25000"/>
                  </a:schemeClr>
                </a:solidFill>
              </a:endParaRPr>
            </a:p>
          </p:txBody>
        </p:sp>
        <p:pic>
          <p:nvPicPr>
            <p:cNvPr id="15" name="Imagen 14">
              <a:extLst>
                <a:ext uri="{FF2B5EF4-FFF2-40B4-BE49-F238E27FC236}">
                  <a16:creationId xmlns:a16="http://schemas.microsoft.com/office/drawing/2014/main" id="{558E5434-EF60-4F44-B228-A520AE1039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81259" y="2722352"/>
              <a:ext cx="702013" cy="702013"/>
            </a:xfrm>
            <a:prstGeom prst="rect">
              <a:avLst/>
            </a:prstGeom>
            <a:effectLst>
              <a:outerShdw blurRad="50800" dist="76200" dir="2700000" algn="tl" rotWithShape="0">
                <a:prstClr val="black">
                  <a:alpha val="40000"/>
                </a:prstClr>
              </a:outerShdw>
            </a:effectLst>
          </p:spPr>
        </p:pic>
      </p:grpSp>
      <p:grpSp>
        <p:nvGrpSpPr>
          <p:cNvPr id="16" name="Grupo 15">
            <a:extLst>
              <a:ext uri="{FF2B5EF4-FFF2-40B4-BE49-F238E27FC236}">
                <a16:creationId xmlns:a16="http://schemas.microsoft.com/office/drawing/2014/main" id="{42216B06-3DD8-414B-9584-6FA2077F7917}"/>
              </a:ext>
            </a:extLst>
          </p:cNvPr>
          <p:cNvGrpSpPr/>
          <p:nvPr/>
        </p:nvGrpSpPr>
        <p:grpSpPr>
          <a:xfrm>
            <a:off x="555916" y="2942774"/>
            <a:ext cx="1194061" cy="1157479"/>
            <a:chOff x="4680117" y="2450505"/>
            <a:chExt cx="1194061" cy="1157478"/>
          </a:xfrm>
          <a:effectLst>
            <a:outerShdw blurRad="50800" dist="38100" dir="2700000" algn="tl" rotWithShape="0">
              <a:prstClr val="black">
                <a:alpha val="40000"/>
              </a:prstClr>
            </a:outerShdw>
          </a:effectLst>
        </p:grpSpPr>
        <p:sp>
          <p:nvSpPr>
            <p:cNvPr id="17" name="Oval 4">
              <a:extLst>
                <a:ext uri="{FF2B5EF4-FFF2-40B4-BE49-F238E27FC236}">
                  <a16:creationId xmlns:a16="http://schemas.microsoft.com/office/drawing/2014/main" id="{0BD45EE3-DDB0-4281-B114-098D44802F83}"/>
                </a:ext>
              </a:extLst>
            </p:cNvPr>
            <p:cNvSpPr/>
            <p:nvPr/>
          </p:nvSpPr>
          <p:spPr>
            <a:xfrm flipH="1">
              <a:off x="4680117" y="2450505"/>
              <a:ext cx="1194061" cy="1157478"/>
            </a:xfrm>
            <a:prstGeom prst="ellipse">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lumMod val="75000"/>
                    <a:lumOff val="25000"/>
                  </a:schemeClr>
                </a:solidFill>
              </a:endParaRPr>
            </a:p>
          </p:txBody>
        </p:sp>
        <p:pic>
          <p:nvPicPr>
            <p:cNvPr id="18" name="Imagen 17">
              <a:extLst>
                <a:ext uri="{FF2B5EF4-FFF2-40B4-BE49-F238E27FC236}">
                  <a16:creationId xmlns:a16="http://schemas.microsoft.com/office/drawing/2014/main" id="{9000C887-F344-419E-BDFB-7E3B56383BB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64995" y="2617092"/>
              <a:ext cx="824303" cy="824303"/>
            </a:xfrm>
            <a:prstGeom prst="rect">
              <a:avLst/>
            </a:prstGeom>
            <a:effectLst>
              <a:outerShdw blurRad="50800" dist="76200" dir="2700000" algn="tl" rotWithShape="0">
                <a:schemeClr val="tx1">
                  <a:alpha val="40000"/>
                </a:schemeClr>
              </a:outerShdw>
            </a:effectLst>
          </p:spPr>
        </p:pic>
      </p:grpSp>
      <p:grpSp>
        <p:nvGrpSpPr>
          <p:cNvPr id="19" name="Grupo 18">
            <a:extLst>
              <a:ext uri="{FF2B5EF4-FFF2-40B4-BE49-F238E27FC236}">
                <a16:creationId xmlns:a16="http://schemas.microsoft.com/office/drawing/2014/main" id="{3E3661B6-323E-4A20-A920-549D9C4E5080}"/>
              </a:ext>
            </a:extLst>
          </p:cNvPr>
          <p:cNvGrpSpPr/>
          <p:nvPr/>
        </p:nvGrpSpPr>
        <p:grpSpPr>
          <a:xfrm>
            <a:off x="565710" y="4266840"/>
            <a:ext cx="1194061" cy="1157479"/>
            <a:chOff x="3535903" y="4540844"/>
            <a:chExt cx="1194061" cy="1157478"/>
          </a:xfrm>
          <a:effectLst>
            <a:outerShdw blurRad="50800" dist="38100" dir="2700000" algn="tl" rotWithShape="0">
              <a:schemeClr val="tx1">
                <a:alpha val="40000"/>
              </a:schemeClr>
            </a:outerShdw>
          </a:effectLst>
        </p:grpSpPr>
        <p:sp>
          <p:nvSpPr>
            <p:cNvPr id="20" name="Oval 4">
              <a:extLst>
                <a:ext uri="{FF2B5EF4-FFF2-40B4-BE49-F238E27FC236}">
                  <a16:creationId xmlns:a16="http://schemas.microsoft.com/office/drawing/2014/main" id="{29045EB3-9071-4A01-A156-B6D401835D6D}"/>
                </a:ext>
              </a:extLst>
            </p:cNvPr>
            <p:cNvSpPr/>
            <p:nvPr/>
          </p:nvSpPr>
          <p:spPr>
            <a:xfrm flipH="1">
              <a:off x="3535903" y="4540844"/>
              <a:ext cx="1194061" cy="1157478"/>
            </a:xfrm>
            <a:prstGeom prst="ellipse">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lumMod val="75000"/>
                    <a:lumOff val="25000"/>
                  </a:schemeClr>
                </a:solidFill>
              </a:endParaRPr>
            </a:p>
          </p:txBody>
        </p:sp>
        <p:pic>
          <p:nvPicPr>
            <p:cNvPr id="21" name="Imagen 20">
              <a:extLst>
                <a:ext uri="{FF2B5EF4-FFF2-40B4-BE49-F238E27FC236}">
                  <a16:creationId xmlns:a16="http://schemas.microsoft.com/office/drawing/2014/main" id="{44044C86-6FD9-478F-9130-F42F617CF169}"/>
                </a:ext>
              </a:extLst>
            </p:cNvPr>
            <p:cNvPicPr>
              <a:picLocks noChangeAspect="1"/>
            </p:cNvPicPr>
            <p:nvPr/>
          </p:nvPicPr>
          <p:blipFill>
            <a:blip r:embed="rId8"/>
            <a:stretch>
              <a:fillRect/>
            </a:stretch>
          </p:blipFill>
          <p:spPr>
            <a:xfrm>
              <a:off x="3776031" y="4772595"/>
              <a:ext cx="713804" cy="693976"/>
            </a:xfrm>
            <a:prstGeom prst="rect">
              <a:avLst/>
            </a:prstGeom>
          </p:spPr>
        </p:pic>
      </p:grpSp>
      <p:grpSp>
        <p:nvGrpSpPr>
          <p:cNvPr id="22" name="Grupo 21">
            <a:extLst>
              <a:ext uri="{FF2B5EF4-FFF2-40B4-BE49-F238E27FC236}">
                <a16:creationId xmlns:a16="http://schemas.microsoft.com/office/drawing/2014/main" id="{384F9088-3FE8-42A3-AF5D-13FB0C8A3CDB}"/>
              </a:ext>
            </a:extLst>
          </p:cNvPr>
          <p:cNvGrpSpPr/>
          <p:nvPr/>
        </p:nvGrpSpPr>
        <p:grpSpPr>
          <a:xfrm>
            <a:off x="7947996" y="1615158"/>
            <a:ext cx="1194061" cy="1157479"/>
            <a:chOff x="6560686" y="2426653"/>
            <a:chExt cx="1194061" cy="1157478"/>
          </a:xfrm>
          <a:effectLst>
            <a:outerShdw blurRad="50800" dist="38100" dir="2700000" algn="tl" rotWithShape="0">
              <a:prstClr val="black">
                <a:alpha val="40000"/>
              </a:prstClr>
            </a:outerShdw>
          </a:effectLst>
        </p:grpSpPr>
        <p:sp>
          <p:nvSpPr>
            <p:cNvPr id="23" name="Oval 4">
              <a:extLst>
                <a:ext uri="{FF2B5EF4-FFF2-40B4-BE49-F238E27FC236}">
                  <a16:creationId xmlns:a16="http://schemas.microsoft.com/office/drawing/2014/main" id="{699C5B7B-1A95-4C4E-9088-E718D36BFA73}"/>
                </a:ext>
              </a:extLst>
            </p:cNvPr>
            <p:cNvSpPr/>
            <p:nvPr/>
          </p:nvSpPr>
          <p:spPr>
            <a:xfrm flipH="1">
              <a:off x="6560686" y="2426653"/>
              <a:ext cx="1194061" cy="1157478"/>
            </a:xfrm>
            <a:prstGeom prst="ellipse">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lumMod val="75000"/>
                    <a:lumOff val="25000"/>
                  </a:schemeClr>
                </a:solidFill>
              </a:endParaRPr>
            </a:p>
          </p:txBody>
        </p:sp>
        <p:pic>
          <p:nvPicPr>
            <p:cNvPr id="24" name="Imagen 23">
              <a:extLst>
                <a:ext uri="{FF2B5EF4-FFF2-40B4-BE49-F238E27FC236}">
                  <a16:creationId xmlns:a16="http://schemas.microsoft.com/office/drawing/2014/main" id="{DB33D540-F1A2-4537-9A4D-DE28A4FC5C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11038" y="2558714"/>
              <a:ext cx="893356" cy="893356"/>
            </a:xfrm>
            <a:prstGeom prst="rect">
              <a:avLst/>
            </a:prstGeom>
            <a:effectLst>
              <a:outerShdw blurRad="50800" dist="76200" dir="2700000" algn="tl" rotWithShape="0">
                <a:schemeClr val="tx1">
                  <a:alpha val="40000"/>
                </a:schemeClr>
              </a:outerShdw>
            </a:effectLst>
          </p:spPr>
        </p:pic>
      </p:grpSp>
      <p:grpSp>
        <p:nvGrpSpPr>
          <p:cNvPr id="25" name="Grupo 24">
            <a:extLst>
              <a:ext uri="{FF2B5EF4-FFF2-40B4-BE49-F238E27FC236}">
                <a16:creationId xmlns:a16="http://schemas.microsoft.com/office/drawing/2014/main" id="{A9A82427-DAF2-4358-842C-D65A339835F3}"/>
              </a:ext>
            </a:extLst>
          </p:cNvPr>
          <p:cNvGrpSpPr/>
          <p:nvPr/>
        </p:nvGrpSpPr>
        <p:grpSpPr>
          <a:xfrm>
            <a:off x="1636992" y="1843029"/>
            <a:ext cx="1194061" cy="1157479"/>
            <a:chOff x="552127" y="2450505"/>
            <a:chExt cx="1194061" cy="1157478"/>
          </a:xfrm>
          <a:effectLst>
            <a:outerShdw blurRad="50800" dist="38100" dir="2700000" algn="tl" rotWithShape="0">
              <a:prstClr val="black">
                <a:alpha val="40000"/>
              </a:prstClr>
            </a:outerShdw>
          </a:effectLst>
        </p:grpSpPr>
        <p:sp>
          <p:nvSpPr>
            <p:cNvPr id="26" name="Oval 4">
              <a:extLst>
                <a:ext uri="{FF2B5EF4-FFF2-40B4-BE49-F238E27FC236}">
                  <a16:creationId xmlns:a16="http://schemas.microsoft.com/office/drawing/2014/main" id="{EBB49DA9-B758-4FC9-86B0-51BF21425BA3}"/>
                </a:ext>
              </a:extLst>
            </p:cNvPr>
            <p:cNvSpPr/>
            <p:nvPr/>
          </p:nvSpPr>
          <p:spPr>
            <a:xfrm flipH="1">
              <a:off x="552127" y="2450505"/>
              <a:ext cx="1194061" cy="1157478"/>
            </a:xfrm>
            <a:prstGeom prst="ellipse">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lumMod val="75000"/>
                    <a:lumOff val="25000"/>
                  </a:schemeClr>
                </a:solidFill>
              </a:endParaRPr>
            </a:p>
          </p:txBody>
        </p:sp>
        <p:pic>
          <p:nvPicPr>
            <p:cNvPr id="27" name="Imagen 26">
              <a:extLst>
                <a:ext uri="{FF2B5EF4-FFF2-40B4-BE49-F238E27FC236}">
                  <a16:creationId xmlns:a16="http://schemas.microsoft.com/office/drawing/2014/main" id="{5E79DF24-B364-4A14-A953-8B2725CC40D2}"/>
                </a:ext>
              </a:extLst>
            </p:cNvPr>
            <p:cNvPicPr>
              <a:picLocks noChangeAspect="1"/>
            </p:cNvPicPr>
            <p:nvPr/>
          </p:nvPicPr>
          <p:blipFill>
            <a:blip r:embed="rId10"/>
            <a:stretch>
              <a:fillRect/>
            </a:stretch>
          </p:blipFill>
          <p:spPr>
            <a:xfrm>
              <a:off x="734217" y="2582192"/>
              <a:ext cx="870997" cy="826331"/>
            </a:xfrm>
            <a:prstGeom prst="rect">
              <a:avLst/>
            </a:prstGeom>
          </p:spPr>
        </p:pic>
      </p:grpSp>
      <p:cxnSp>
        <p:nvCxnSpPr>
          <p:cNvPr id="28" name="Straight Connector 28">
            <a:extLst>
              <a:ext uri="{FF2B5EF4-FFF2-40B4-BE49-F238E27FC236}">
                <a16:creationId xmlns:a16="http://schemas.microsoft.com/office/drawing/2014/main" id="{37A61AA8-93F4-430A-80EE-30EE3DB609A4}"/>
              </a:ext>
            </a:extLst>
          </p:cNvPr>
          <p:cNvCxnSpPr>
            <a:cxnSpLocks/>
          </p:cNvCxnSpPr>
          <p:nvPr/>
        </p:nvCxnSpPr>
        <p:spPr>
          <a:xfrm flipH="1">
            <a:off x="7268634" y="2709800"/>
            <a:ext cx="762439" cy="936048"/>
          </a:xfrm>
          <a:prstGeom prst="line">
            <a:avLst/>
          </a:prstGeom>
          <a:ln w="1905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A19E2A8-7E60-4601-AB38-B2265E91F9CE}"/>
              </a:ext>
            </a:extLst>
          </p:cNvPr>
          <p:cNvCxnSpPr>
            <a:cxnSpLocks/>
          </p:cNvCxnSpPr>
          <p:nvPr/>
        </p:nvCxnSpPr>
        <p:spPr>
          <a:xfrm flipH="1">
            <a:off x="8128499" y="4992065"/>
            <a:ext cx="2037448" cy="315592"/>
          </a:xfrm>
          <a:prstGeom prst="line">
            <a:avLst/>
          </a:prstGeom>
          <a:ln w="1905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0" name="Straight Connector 28">
            <a:extLst>
              <a:ext uri="{FF2B5EF4-FFF2-40B4-BE49-F238E27FC236}">
                <a16:creationId xmlns:a16="http://schemas.microsoft.com/office/drawing/2014/main" id="{F11FC2B6-48A0-4E2F-8153-C77AF11EC6CE}"/>
              </a:ext>
            </a:extLst>
          </p:cNvPr>
          <p:cNvCxnSpPr>
            <a:cxnSpLocks/>
          </p:cNvCxnSpPr>
          <p:nvPr/>
        </p:nvCxnSpPr>
        <p:spPr>
          <a:xfrm flipH="1">
            <a:off x="1811458" y="4953421"/>
            <a:ext cx="1774055" cy="0"/>
          </a:xfrm>
          <a:prstGeom prst="line">
            <a:avLst/>
          </a:prstGeom>
          <a:ln w="1905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1" name="Straight Connector 28">
            <a:extLst>
              <a:ext uri="{FF2B5EF4-FFF2-40B4-BE49-F238E27FC236}">
                <a16:creationId xmlns:a16="http://schemas.microsoft.com/office/drawing/2014/main" id="{3CD4BADA-A452-4DD0-8ACA-A274F4A32E71}"/>
              </a:ext>
            </a:extLst>
          </p:cNvPr>
          <p:cNvCxnSpPr>
            <a:cxnSpLocks/>
          </p:cNvCxnSpPr>
          <p:nvPr/>
        </p:nvCxnSpPr>
        <p:spPr>
          <a:xfrm flipH="1" flipV="1">
            <a:off x="1819082" y="3778406"/>
            <a:ext cx="1652757" cy="663654"/>
          </a:xfrm>
          <a:prstGeom prst="line">
            <a:avLst/>
          </a:prstGeom>
          <a:ln w="1905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2" name="Straight Connector 28">
            <a:extLst>
              <a:ext uri="{FF2B5EF4-FFF2-40B4-BE49-F238E27FC236}">
                <a16:creationId xmlns:a16="http://schemas.microsoft.com/office/drawing/2014/main" id="{153A2DEE-9655-41BF-BCE0-4701553CC62A}"/>
              </a:ext>
            </a:extLst>
          </p:cNvPr>
          <p:cNvCxnSpPr>
            <a:cxnSpLocks/>
          </p:cNvCxnSpPr>
          <p:nvPr/>
        </p:nvCxnSpPr>
        <p:spPr>
          <a:xfrm>
            <a:off x="2714651" y="2998538"/>
            <a:ext cx="1564020" cy="1026071"/>
          </a:xfrm>
          <a:prstGeom prst="line">
            <a:avLst/>
          </a:prstGeom>
          <a:ln w="1905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3" name="Straight Connector 28">
            <a:extLst>
              <a:ext uri="{FF2B5EF4-FFF2-40B4-BE49-F238E27FC236}">
                <a16:creationId xmlns:a16="http://schemas.microsoft.com/office/drawing/2014/main" id="{1B29B559-3FAD-4ECB-AB35-21BB54EF3955}"/>
              </a:ext>
            </a:extLst>
          </p:cNvPr>
          <p:cNvCxnSpPr>
            <a:cxnSpLocks/>
          </p:cNvCxnSpPr>
          <p:nvPr/>
        </p:nvCxnSpPr>
        <p:spPr>
          <a:xfrm flipH="1">
            <a:off x="7910597" y="3805981"/>
            <a:ext cx="1897541" cy="961663"/>
          </a:xfrm>
          <a:prstGeom prst="line">
            <a:avLst/>
          </a:prstGeom>
          <a:ln w="1905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4" name="Grupo 33">
            <a:extLst>
              <a:ext uri="{FF2B5EF4-FFF2-40B4-BE49-F238E27FC236}">
                <a16:creationId xmlns:a16="http://schemas.microsoft.com/office/drawing/2014/main" id="{B8F8489B-ECCC-4F04-B6C1-0BF9C077453D}"/>
              </a:ext>
            </a:extLst>
          </p:cNvPr>
          <p:cNvGrpSpPr/>
          <p:nvPr/>
        </p:nvGrpSpPr>
        <p:grpSpPr>
          <a:xfrm>
            <a:off x="10362895" y="4413326"/>
            <a:ext cx="1194061" cy="1157479"/>
            <a:chOff x="10223810" y="4763028"/>
            <a:chExt cx="1194061" cy="1157478"/>
          </a:xfrm>
          <a:effectLst>
            <a:outerShdw blurRad="50800" dist="38100" dir="2700000" algn="tl" rotWithShape="0">
              <a:schemeClr val="tx1">
                <a:alpha val="40000"/>
              </a:schemeClr>
            </a:outerShdw>
          </a:effectLst>
        </p:grpSpPr>
        <p:sp>
          <p:nvSpPr>
            <p:cNvPr id="35" name="Oval 4">
              <a:extLst>
                <a:ext uri="{FF2B5EF4-FFF2-40B4-BE49-F238E27FC236}">
                  <a16:creationId xmlns:a16="http://schemas.microsoft.com/office/drawing/2014/main" id="{A11E0A50-CA77-439B-90D6-4CDA1B350FBB}"/>
                </a:ext>
              </a:extLst>
            </p:cNvPr>
            <p:cNvSpPr/>
            <p:nvPr/>
          </p:nvSpPr>
          <p:spPr>
            <a:xfrm flipH="1">
              <a:off x="10223810" y="4763028"/>
              <a:ext cx="1194061" cy="1157478"/>
            </a:xfrm>
            <a:prstGeom prst="ellipse">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lumMod val="75000"/>
                    <a:lumOff val="25000"/>
                  </a:schemeClr>
                </a:solidFill>
              </a:endParaRPr>
            </a:p>
          </p:txBody>
        </p:sp>
        <p:pic>
          <p:nvPicPr>
            <p:cNvPr id="36" name="Imagen 35">
              <a:extLst>
                <a:ext uri="{FF2B5EF4-FFF2-40B4-BE49-F238E27FC236}">
                  <a16:creationId xmlns:a16="http://schemas.microsoft.com/office/drawing/2014/main" id="{5B2C1C2E-B049-4587-B42D-737D10587F0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420756" y="4933198"/>
              <a:ext cx="800167" cy="800167"/>
            </a:xfrm>
            <a:prstGeom prst="rect">
              <a:avLst/>
            </a:prstGeom>
          </p:spPr>
        </p:pic>
      </p:grpSp>
      <p:grpSp>
        <p:nvGrpSpPr>
          <p:cNvPr id="37" name="Grupo 36">
            <a:extLst>
              <a:ext uri="{FF2B5EF4-FFF2-40B4-BE49-F238E27FC236}">
                <a16:creationId xmlns:a16="http://schemas.microsoft.com/office/drawing/2014/main" id="{59613602-726C-453A-A6D5-D1C8CDA42094}"/>
              </a:ext>
            </a:extLst>
          </p:cNvPr>
          <p:cNvGrpSpPr/>
          <p:nvPr/>
        </p:nvGrpSpPr>
        <p:grpSpPr>
          <a:xfrm>
            <a:off x="3719586" y="1557982"/>
            <a:ext cx="1194061" cy="1157479"/>
            <a:chOff x="2996975" y="1912745"/>
            <a:chExt cx="1194061" cy="1157479"/>
          </a:xfrm>
          <a:effectLst>
            <a:outerShdw blurRad="50800" dist="38100" dir="2700000" algn="tl" rotWithShape="0">
              <a:prstClr val="black">
                <a:alpha val="40000"/>
              </a:prstClr>
            </a:outerShdw>
          </a:effectLst>
        </p:grpSpPr>
        <p:sp>
          <p:nvSpPr>
            <p:cNvPr id="38" name="Oval 4">
              <a:extLst>
                <a:ext uri="{FF2B5EF4-FFF2-40B4-BE49-F238E27FC236}">
                  <a16:creationId xmlns:a16="http://schemas.microsoft.com/office/drawing/2014/main" id="{234C497F-CE80-46E5-A8B6-EEE72EECE1E8}"/>
                </a:ext>
              </a:extLst>
            </p:cNvPr>
            <p:cNvSpPr/>
            <p:nvPr/>
          </p:nvSpPr>
          <p:spPr>
            <a:xfrm flipH="1">
              <a:off x="2996975" y="1912745"/>
              <a:ext cx="1194061" cy="1157479"/>
            </a:xfrm>
            <a:prstGeom prst="ellipse">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a:solidFill>
                    <a:schemeClr val="tx1">
                      <a:lumMod val="75000"/>
                      <a:lumOff val="25000"/>
                    </a:schemeClr>
                  </a:solidFill>
                </a:rPr>
                <a:t> </a:t>
              </a:r>
            </a:p>
          </p:txBody>
        </p:sp>
        <p:grpSp>
          <p:nvGrpSpPr>
            <p:cNvPr id="39" name="Grupo 38">
              <a:extLst>
                <a:ext uri="{FF2B5EF4-FFF2-40B4-BE49-F238E27FC236}">
                  <a16:creationId xmlns:a16="http://schemas.microsoft.com/office/drawing/2014/main" id="{66B0C972-4C41-49AA-BEC8-59F5DF7DF970}"/>
                </a:ext>
              </a:extLst>
            </p:cNvPr>
            <p:cNvGrpSpPr/>
            <p:nvPr/>
          </p:nvGrpSpPr>
          <p:grpSpPr>
            <a:xfrm>
              <a:off x="3334603" y="2014322"/>
              <a:ext cx="546665" cy="852925"/>
              <a:chOff x="382688" y="3185592"/>
              <a:chExt cx="809625" cy="1363662"/>
            </a:xfrm>
          </p:grpSpPr>
          <p:sp>
            <p:nvSpPr>
              <p:cNvPr id="40" name="Freeform 26">
                <a:extLst>
                  <a:ext uri="{FF2B5EF4-FFF2-40B4-BE49-F238E27FC236}">
                    <a16:creationId xmlns:a16="http://schemas.microsoft.com/office/drawing/2014/main" id="{8D1AF146-D6E1-485A-95AD-9D5970097E39}"/>
                  </a:ext>
                </a:extLst>
              </p:cNvPr>
              <p:cNvSpPr>
                <a:spLocks/>
              </p:cNvSpPr>
              <p:nvPr/>
            </p:nvSpPr>
            <p:spPr bwMode="auto">
              <a:xfrm>
                <a:off x="384276" y="3504680"/>
                <a:ext cx="785813" cy="1022350"/>
              </a:xfrm>
              <a:custGeom>
                <a:avLst/>
                <a:gdLst>
                  <a:gd name="T0" fmla="*/ 599 w 659"/>
                  <a:gd name="T1" fmla="*/ 0 h 857"/>
                  <a:gd name="T2" fmla="*/ 631 w 659"/>
                  <a:gd name="T3" fmla="*/ 1 h 857"/>
                  <a:gd name="T4" fmla="*/ 659 w 659"/>
                  <a:gd name="T5" fmla="*/ 40 h 857"/>
                  <a:gd name="T6" fmla="*/ 659 w 659"/>
                  <a:gd name="T7" fmla="*/ 252 h 857"/>
                  <a:gd name="T8" fmla="*/ 659 w 659"/>
                  <a:gd name="T9" fmla="*/ 785 h 857"/>
                  <a:gd name="T10" fmla="*/ 659 w 659"/>
                  <a:gd name="T11" fmla="*/ 809 h 857"/>
                  <a:gd name="T12" fmla="*/ 611 w 659"/>
                  <a:gd name="T13" fmla="*/ 857 h 857"/>
                  <a:gd name="T14" fmla="*/ 309 w 659"/>
                  <a:gd name="T15" fmla="*/ 857 h 857"/>
                  <a:gd name="T16" fmla="*/ 38 w 659"/>
                  <a:gd name="T17" fmla="*/ 857 h 857"/>
                  <a:gd name="T18" fmla="*/ 2 w 659"/>
                  <a:gd name="T19" fmla="*/ 835 h 857"/>
                  <a:gd name="T20" fmla="*/ 0 w 659"/>
                  <a:gd name="T21" fmla="*/ 803 h 857"/>
                  <a:gd name="T22" fmla="*/ 0 w 659"/>
                  <a:gd name="T23" fmla="*/ 50 h 857"/>
                  <a:gd name="T24" fmla="*/ 50 w 659"/>
                  <a:gd name="T25" fmla="*/ 0 h 857"/>
                  <a:gd name="T26" fmla="*/ 53 w 659"/>
                  <a:gd name="T27" fmla="*/ 30 h 857"/>
                  <a:gd name="T28" fmla="*/ 35 w 659"/>
                  <a:gd name="T29" fmla="*/ 69 h 857"/>
                  <a:gd name="T30" fmla="*/ 35 w 659"/>
                  <a:gd name="T31" fmla="*/ 528 h 857"/>
                  <a:gd name="T32" fmla="*/ 35 w 659"/>
                  <a:gd name="T33" fmla="*/ 770 h 857"/>
                  <a:gd name="T34" fmla="*/ 36 w 659"/>
                  <a:gd name="T35" fmla="*/ 792 h 857"/>
                  <a:gd name="T36" fmla="*/ 52 w 659"/>
                  <a:gd name="T37" fmla="*/ 805 h 857"/>
                  <a:gd name="T38" fmla="*/ 568 w 659"/>
                  <a:gd name="T39" fmla="*/ 803 h 857"/>
                  <a:gd name="T40" fmla="*/ 613 w 659"/>
                  <a:gd name="T41" fmla="*/ 759 h 857"/>
                  <a:gd name="T42" fmla="*/ 613 w 659"/>
                  <a:gd name="T43" fmla="*/ 71 h 857"/>
                  <a:gd name="T44" fmla="*/ 597 w 659"/>
                  <a:gd name="T45" fmla="*/ 32 h 857"/>
                  <a:gd name="T46" fmla="*/ 592 w 659"/>
                  <a:gd name="T47" fmla="*/ 9 h 857"/>
                  <a:gd name="T48" fmla="*/ 599 w 659"/>
                  <a:gd name="T49" fmla="*/ 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9" h="857">
                    <a:moveTo>
                      <a:pt x="599" y="0"/>
                    </a:moveTo>
                    <a:cubicBezTo>
                      <a:pt x="609" y="0"/>
                      <a:pt x="620" y="1"/>
                      <a:pt x="631" y="1"/>
                    </a:cubicBezTo>
                    <a:cubicBezTo>
                      <a:pt x="655" y="9"/>
                      <a:pt x="658" y="13"/>
                      <a:pt x="659" y="40"/>
                    </a:cubicBezTo>
                    <a:cubicBezTo>
                      <a:pt x="659" y="110"/>
                      <a:pt x="659" y="181"/>
                      <a:pt x="659" y="252"/>
                    </a:cubicBezTo>
                    <a:cubicBezTo>
                      <a:pt x="659" y="429"/>
                      <a:pt x="659" y="607"/>
                      <a:pt x="659" y="785"/>
                    </a:cubicBezTo>
                    <a:cubicBezTo>
                      <a:pt x="659" y="793"/>
                      <a:pt x="659" y="801"/>
                      <a:pt x="659" y="809"/>
                    </a:cubicBezTo>
                    <a:cubicBezTo>
                      <a:pt x="658" y="846"/>
                      <a:pt x="648" y="857"/>
                      <a:pt x="611" y="857"/>
                    </a:cubicBezTo>
                    <a:cubicBezTo>
                      <a:pt x="511" y="857"/>
                      <a:pt x="410" y="857"/>
                      <a:pt x="309" y="857"/>
                    </a:cubicBezTo>
                    <a:cubicBezTo>
                      <a:pt x="219" y="857"/>
                      <a:pt x="128" y="857"/>
                      <a:pt x="38" y="857"/>
                    </a:cubicBezTo>
                    <a:cubicBezTo>
                      <a:pt x="21" y="857"/>
                      <a:pt x="8" y="852"/>
                      <a:pt x="2" y="835"/>
                    </a:cubicBezTo>
                    <a:cubicBezTo>
                      <a:pt x="1" y="825"/>
                      <a:pt x="0" y="814"/>
                      <a:pt x="0" y="803"/>
                    </a:cubicBezTo>
                    <a:cubicBezTo>
                      <a:pt x="0" y="552"/>
                      <a:pt x="0" y="301"/>
                      <a:pt x="0" y="50"/>
                    </a:cubicBezTo>
                    <a:cubicBezTo>
                      <a:pt x="0" y="4"/>
                      <a:pt x="4" y="0"/>
                      <a:pt x="50" y="0"/>
                    </a:cubicBezTo>
                    <a:cubicBezTo>
                      <a:pt x="58" y="9"/>
                      <a:pt x="60" y="19"/>
                      <a:pt x="53" y="30"/>
                    </a:cubicBezTo>
                    <a:cubicBezTo>
                      <a:pt x="36" y="38"/>
                      <a:pt x="35" y="53"/>
                      <a:pt x="35" y="69"/>
                    </a:cubicBezTo>
                    <a:cubicBezTo>
                      <a:pt x="35" y="222"/>
                      <a:pt x="35" y="375"/>
                      <a:pt x="35" y="528"/>
                    </a:cubicBezTo>
                    <a:cubicBezTo>
                      <a:pt x="35" y="609"/>
                      <a:pt x="35" y="689"/>
                      <a:pt x="35" y="770"/>
                    </a:cubicBezTo>
                    <a:cubicBezTo>
                      <a:pt x="35" y="777"/>
                      <a:pt x="35" y="785"/>
                      <a:pt x="36" y="792"/>
                    </a:cubicBezTo>
                    <a:cubicBezTo>
                      <a:pt x="37" y="801"/>
                      <a:pt x="43" y="806"/>
                      <a:pt x="52" y="805"/>
                    </a:cubicBezTo>
                    <a:cubicBezTo>
                      <a:pt x="224" y="801"/>
                      <a:pt x="396" y="804"/>
                      <a:pt x="568" y="803"/>
                    </a:cubicBezTo>
                    <a:cubicBezTo>
                      <a:pt x="613" y="803"/>
                      <a:pt x="613" y="803"/>
                      <a:pt x="613" y="759"/>
                    </a:cubicBezTo>
                    <a:cubicBezTo>
                      <a:pt x="613" y="529"/>
                      <a:pt x="613" y="300"/>
                      <a:pt x="613" y="71"/>
                    </a:cubicBezTo>
                    <a:cubicBezTo>
                      <a:pt x="613" y="56"/>
                      <a:pt x="615" y="40"/>
                      <a:pt x="597" y="32"/>
                    </a:cubicBezTo>
                    <a:cubicBezTo>
                      <a:pt x="591" y="25"/>
                      <a:pt x="590" y="18"/>
                      <a:pt x="592" y="9"/>
                    </a:cubicBezTo>
                    <a:cubicBezTo>
                      <a:pt x="593" y="5"/>
                      <a:pt x="595" y="2"/>
                      <a:pt x="599" y="0"/>
                    </a:cubicBezTo>
                    <a:close/>
                  </a:path>
                </a:pathLst>
              </a:custGeom>
              <a:solidFill>
                <a:srgbClr val="FF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1" name="Freeform 27">
                <a:extLst>
                  <a:ext uri="{FF2B5EF4-FFF2-40B4-BE49-F238E27FC236}">
                    <a16:creationId xmlns:a16="http://schemas.microsoft.com/office/drawing/2014/main" id="{16C52689-F284-408E-8FF4-E9D7E9972BC8}"/>
                  </a:ext>
                </a:extLst>
              </p:cNvPr>
              <p:cNvSpPr>
                <a:spLocks/>
              </p:cNvSpPr>
              <p:nvPr/>
            </p:nvSpPr>
            <p:spPr bwMode="auto">
              <a:xfrm>
                <a:off x="382688" y="3503092"/>
                <a:ext cx="809625" cy="1046162"/>
              </a:xfrm>
              <a:custGeom>
                <a:avLst/>
                <a:gdLst>
                  <a:gd name="T0" fmla="*/ 3 w 679"/>
                  <a:gd name="T1" fmla="*/ 836 h 877"/>
                  <a:gd name="T2" fmla="*/ 39 w 679"/>
                  <a:gd name="T3" fmla="*/ 850 h 877"/>
                  <a:gd name="T4" fmla="*/ 614 w 679"/>
                  <a:gd name="T5" fmla="*/ 850 h 877"/>
                  <a:gd name="T6" fmla="*/ 651 w 679"/>
                  <a:gd name="T7" fmla="*/ 813 h 877"/>
                  <a:gd name="T8" fmla="*/ 651 w 679"/>
                  <a:gd name="T9" fmla="*/ 40 h 877"/>
                  <a:gd name="T10" fmla="*/ 632 w 679"/>
                  <a:gd name="T11" fmla="*/ 2 h 877"/>
                  <a:gd name="T12" fmla="*/ 679 w 679"/>
                  <a:gd name="T13" fmla="*/ 47 h 877"/>
                  <a:gd name="T14" fmla="*/ 679 w 679"/>
                  <a:gd name="T15" fmla="*/ 65 h 877"/>
                  <a:gd name="T16" fmla="*/ 678 w 679"/>
                  <a:gd name="T17" fmla="*/ 91 h 877"/>
                  <a:gd name="T18" fmla="*/ 678 w 679"/>
                  <a:gd name="T19" fmla="*/ 833 h 877"/>
                  <a:gd name="T20" fmla="*/ 635 w 679"/>
                  <a:gd name="T21" fmla="*/ 877 h 877"/>
                  <a:gd name="T22" fmla="*/ 57 w 679"/>
                  <a:gd name="T23" fmla="*/ 877 h 877"/>
                  <a:gd name="T24" fmla="*/ 31 w 679"/>
                  <a:gd name="T25" fmla="*/ 877 h 877"/>
                  <a:gd name="T26" fmla="*/ 3 w 679"/>
                  <a:gd name="T27" fmla="*/ 836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9" h="877">
                    <a:moveTo>
                      <a:pt x="3" y="836"/>
                    </a:moveTo>
                    <a:cubicBezTo>
                      <a:pt x="12" y="847"/>
                      <a:pt x="24" y="850"/>
                      <a:pt x="39" y="850"/>
                    </a:cubicBezTo>
                    <a:cubicBezTo>
                      <a:pt x="230" y="850"/>
                      <a:pt x="422" y="850"/>
                      <a:pt x="614" y="850"/>
                    </a:cubicBezTo>
                    <a:cubicBezTo>
                      <a:pt x="643" y="850"/>
                      <a:pt x="651" y="842"/>
                      <a:pt x="651" y="813"/>
                    </a:cubicBezTo>
                    <a:cubicBezTo>
                      <a:pt x="651" y="556"/>
                      <a:pt x="651" y="298"/>
                      <a:pt x="651" y="40"/>
                    </a:cubicBezTo>
                    <a:cubicBezTo>
                      <a:pt x="651" y="23"/>
                      <a:pt x="646" y="10"/>
                      <a:pt x="632" y="2"/>
                    </a:cubicBezTo>
                    <a:cubicBezTo>
                      <a:pt x="672" y="0"/>
                      <a:pt x="678" y="6"/>
                      <a:pt x="679" y="47"/>
                    </a:cubicBezTo>
                    <a:cubicBezTo>
                      <a:pt x="679" y="53"/>
                      <a:pt x="679" y="59"/>
                      <a:pt x="679" y="65"/>
                    </a:cubicBezTo>
                    <a:cubicBezTo>
                      <a:pt x="679" y="74"/>
                      <a:pt x="678" y="82"/>
                      <a:pt x="678" y="91"/>
                    </a:cubicBezTo>
                    <a:cubicBezTo>
                      <a:pt x="678" y="338"/>
                      <a:pt x="678" y="585"/>
                      <a:pt x="678" y="833"/>
                    </a:cubicBezTo>
                    <a:cubicBezTo>
                      <a:pt x="678" y="870"/>
                      <a:pt x="672" y="877"/>
                      <a:pt x="635" y="877"/>
                    </a:cubicBezTo>
                    <a:cubicBezTo>
                      <a:pt x="442" y="877"/>
                      <a:pt x="249" y="877"/>
                      <a:pt x="57" y="877"/>
                    </a:cubicBezTo>
                    <a:cubicBezTo>
                      <a:pt x="48" y="877"/>
                      <a:pt x="40" y="877"/>
                      <a:pt x="31" y="877"/>
                    </a:cubicBezTo>
                    <a:cubicBezTo>
                      <a:pt x="5" y="872"/>
                      <a:pt x="0" y="865"/>
                      <a:pt x="3" y="836"/>
                    </a:cubicBezTo>
                    <a:close/>
                  </a:path>
                </a:pathLst>
              </a:custGeom>
              <a:solidFill>
                <a:srgbClr val="BC94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2" name="Freeform 28">
                <a:extLst>
                  <a:ext uri="{FF2B5EF4-FFF2-40B4-BE49-F238E27FC236}">
                    <a16:creationId xmlns:a16="http://schemas.microsoft.com/office/drawing/2014/main" id="{9D236004-7A8D-474E-81CA-3682DADBB077}"/>
                  </a:ext>
                </a:extLst>
              </p:cNvPr>
              <p:cNvSpPr>
                <a:spLocks/>
              </p:cNvSpPr>
              <p:nvPr/>
            </p:nvSpPr>
            <p:spPr bwMode="auto">
              <a:xfrm>
                <a:off x="635101" y="3185592"/>
                <a:ext cx="280988" cy="282575"/>
              </a:xfrm>
              <a:custGeom>
                <a:avLst/>
                <a:gdLst>
                  <a:gd name="T0" fmla="*/ 31 w 235"/>
                  <a:gd name="T1" fmla="*/ 187 h 237"/>
                  <a:gd name="T2" fmla="*/ 41 w 235"/>
                  <a:gd name="T3" fmla="*/ 47 h 237"/>
                  <a:gd name="T4" fmla="*/ 203 w 235"/>
                  <a:gd name="T5" fmla="*/ 68 h 237"/>
                  <a:gd name="T6" fmla="*/ 211 w 235"/>
                  <a:gd name="T7" fmla="*/ 80 h 237"/>
                  <a:gd name="T8" fmla="*/ 221 w 235"/>
                  <a:gd name="T9" fmla="*/ 159 h 237"/>
                  <a:gd name="T10" fmla="*/ 206 w 235"/>
                  <a:gd name="T11" fmla="*/ 187 h 237"/>
                  <a:gd name="T12" fmla="*/ 128 w 235"/>
                  <a:gd name="T13" fmla="*/ 234 h 237"/>
                  <a:gd name="T14" fmla="*/ 41 w 235"/>
                  <a:gd name="T15" fmla="*/ 207 h 237"/>
                  <a:gd name="T16" fmla="*/ 31 w 235"/>
                  <a:gd name="T17" fmla="*/ 18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5" h="237">
                    <a:moveTo>
                      <a:pt x="31" y="187"/>
                    </a:moveTo>
                    <a:cubicBezTo>
                      <a:pt x="0" y="134"/>
                      <a:pt x="3" y="84"/>
                      <a:pt x="41" y="47"/>
                    </a:cubicBezTo>
                    <a:cubicBezTo>
                      <a:pt x="89" y="0"/>
                      <a:pt x="169" y="10"/>
                      <a:pt x="203" y="68"/>
                    </a:cubicBezTo>
                    <a:cubicBezTo>
                      <a:pt x="206" y="72"/>
                      <a:pt x="208" y="76"/>
                      <a:pt x="211" y="80"/>
                    </a:cubicBezTo>
                    <a:cubicBezTo>
                      <a:pt x="235" y="104"/>
                      <a:pt x="229" y="131"/>
                      <a:pt x="221" y="159"/>
                    </a:cubicBezTo>
                    <a:cubicBezTo>
                      <a:pt x="217" y="169"/>
                      <a:pt x="212" y="178"/>
                      <a:pt x="206" y="187"/>
                    </a:cubicBezTo>
                    <a:cubicBezTo>
                      <a:pt x="187" y="213"/>
                      <a:pt x="161" y="230"/>
                      <a:pt x="128" y="234"/>
                    </a:cubicBezTo>
                    <a:cubicBezTo>
                      <a:pt x="96" y="237"/>
                      <a:pt x="66" y="230"/>
                      <a:pt x="41" y="207"/>
                    </a:cubicBezTo>
                    <a:cubicBezTo>
                      <a:pt x="35" y="202"/>
                      <a:pt x="29" y="196"/>
                      <a:pt x="31" y="187"/>
                    </a:cubicBezTo>
                    <a:close/>
                  </a:path>
                </a:pathLst>
              </a:custGeom>
              <a:solidFill>
                <a:srgbClr val="EEE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3" name="Freeform 29">
                <a:extLst>
                  <a:ext uri="{FF2B5EF4-FFF2-40B4-BE49-F238E27FC236}">
                    <a16:creationId xmlns:a16="http://schemas.microsoft.com/office/drawing/2014/main" id="{6DCBA31F-24F1-4686-9730-991242B8A674}"/>
                  </a:ext>
                </a:extLst>
              </p:cNvPr>
              <p:cNvSpPr>
                <a:spLocks/>
              </p:cNvSpPr>
              <p:nvPr/>
            </p:nvSpPr>
            <p:spPr bwMode="auto">
              <a:xfrm>
                <a:off x="433488" y="3493567"/>
                <a:ext cx="673100" cy="84137"/>
              </a:xfrm>
              <a:custGeom>
                <a:avLst/>
                <a:gdLst>
                  <a:gd name="T0" fmla="*/ 8 w 564"/>
                  <a:gd name="T1" fmla="*/ 36 h 70"/>
                  <a:gd name="T2" fmla="*/ 8 w 564"/>
                  <a:gd name="T3" fmla="*/ 9 h 70"/>
                  <a:gd name="T4" fmla="*/ 12 w 564"/>
                  <a:gd name="T5" fmla="*/ 0 h 70"/>
                  <a:gd name="T6" fmla="*/ 62 w 564"/>
                  <a:gd name="T7" fmla="*/ 8 h 70"/>
                  <a:gd name="T8" fmla="*/ 521 w 564"/>
                  <a:gd name="T9" fmla="*/ 9 h 70"/>
                  <a:gd name="T10" fmla="*/ 556 w 564"/>
                  <a:gd name="T11" fmla="*/ 17 h 70"/>
                  <a:gd name="T12" fmla="*/ 557 w 564"/>
                  <a:gd name="T13" fmla="*/ 36 h 70"/>
                  <a:gd name="T14" fmla="*/ 540 w 564"/>
                  <a:gd name="T15" fmla="*/ 69 h 70"/>
                  <a:gd name="T16" fmla="*/ 514 w 564"/>
                  <a:gd name="T17" fmla="*/ 70 h 70"/>
                  <a:gd name="T18" fmla="*/ 48 w 564"/>
                  <a:gd name="T19" fmla="*/ 70 h 70"/>
                  <a:gd name="T20" fmla="*/ 24 w 564"/>
                  <a:gd name="T21" fmla="*/ 69 h 70"/>
                  <a:gd name="T22" fmla="*/ 8 w 564"/>
                  <a:gd name="T23" fmla="*/ 3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4" h="70">
                    <a:moveTo>
                      <a:pt x="8" y="36"/>
                    </a:moveTo>
                    <a:cubicBezTo>
                      <a:pt x="8" y="27"/>
                      <a:pt x="8" y="18"/>
                      <a:pt x="8" y="9"/>
                    </a:cubicBezTo>
                    <a:cubicBezTo>
                      <a:pt x="9" y="6"/>
                      <a:pt x="10" y="3"/>
                      <a:pt x="12" y="0"/>
                    </a:cubicBezTo>
                    <a:cubicBezTo>
                      <a:pt x="28" y="8"/>
                      <a:pt x="45" y="8"/>
                      <a:pt x="62" y="8"/>
                    </a:cubicBezTo>
                    <a:cubicBezTo>
                      <a:pt x="215" y="9"/>
                      <a:pt x="368" y="8"/>
                      <a:pt x="521" y="9"/>
                    </a:cubicBezTo>
                    <a:cubicBezTo>
                      <a:pt x="533" y="9"/>
                      <a:pt x="546" y="6"/>
                      <a:pt x="556" y="17"/>
                    </a:cubicBezTo>
                    <a:cubicBezTo>
                      <a:pt x="556" y="24"/>
                      <a:pt x="557" y="30"/>
                      <a:pt x="557" y="36"/>
                    </a:cubicBezTo>
                    <a:cubicBezTo>
                      <a:pt x="564" y="55"/>
                      <a:pt x="559" y="66"/>
                      <a:pt x="540" y="69"/>
                    </a:cubicBezTo>
                    <a:cubicBezTo>
                      <a:pt x="531" y="70"/>
                      <a:pt x="523" y="70"/>
                      <a:pt x="514" y="70"/>
                    </a:cubicBezTo>
                    <a:cubicBezTo>
                      <a:pt x="359" y="70"/>
                      <a:pt x="203" y="70"/>
                      <a:pt x="48" y="70"/>
                    </a:cubicBezTo>
                    <a:cubicBezTo>
                      <a:pt x="40" y="70"/>
                      <a:pt x="32" y="70"/>
                      <a:pt x="24" y="69"/>
                    </a:cubicBezTo>
                    <a:cubicBezTo>
                      <a:pt x="5" y="66"/>
                      <a:pt x="0" y="56"/>
                      <a:pt x="8" y="36"/>
                    </a:cubicBezTo>
                    <a:close/>
                  </a:path>
                </a:pathLst>
              </a:custGeom>
              <a:solidFill>
                <a:srgbClr val="DED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4" name="Freeform 30">
                <a:extLst>
                  <a:ext uri="{FF2B5EF4-FFF2-40B4-BE49-F238E27FC236}">
                    <a16:creationId xmlns:a16="http://schemas.microsoft.com/office/drawing/2014/main" id="{AEEA1AB1-1D08-403D-A5D7-E72C2A4D3D84}"/>
                  </a:ext>
                </a:extLst>
              </p:cNvPr>
              <p:cNvSpPr>
                <a:spLocks/>
              </p:cNvSpPr>
              <p:nvPr/>
            </p:nvSpPr>
            <p:spPr bwMode="auto">
              <a:xfrm>
                <a:off x="446188" y="3433242"/>
                <a:ext cx="652463" cy="82550"/>
              </a:xfrm>
              <a:custGeom>
                <a:avLst/>
                <a:gdLst>
                  <a:gd name="T0" fmla="*/ 545 w 546"/>
                  <a:gd name="T1" fmla="*/ 68 h 70"/>
                  <a:gd name="T2" fmla="*/ 25 w 546"/>
                  <a:gd name="T3" fmla="*/ 68 h 70"/>
                  <a:gd name="T4" fmla="*/ 1 w 546"/>
                  <a:gd name="T5" fmla="*/ 51 h 70"/>
                  <a:gd name="T6" fmla="*/ 53 w 546"/>
                  <a:gd name="T7" fmla="*/ 12 h 70"/>
                  <a:gd name="T8" fmla="*/ 125 w 546"/>
                  <a:gd name="T9" fmla="*/ 12 h 70"/>
                  <a:gd name="T10" fmla="*/ 169 w 546"/>
                  <a:gd name="T11" fmla="*/ 4 h 70"/>
                  <a:gd name="T12" fmla="*/ 186 w 546"/>
                  <a:gd name="T13" fmla="*/ 12 h 70"/>
                  <a:gd name="T14" fmla="*/ 354 w 546"/>
                  <a:gd name="T15" fmla="*/ 15 h 70"/>
                  <a:gd name="T16" fmla="*/ 377 w 546"/>
                  <a:gd name="T17" fmla="*/ 0 h 70"/>
                  <a:gd name="T18" fmla="*/ 476 w 546"/>
                  <a:gd name="T19" fmla="*/ 4 h 70"/>
                  <a:gd name="T20" fmla="*/ 501 w 546"/>
                  <a:gd name="T21" fmla="*/ 15 h 70"/>
                  <a:gd name="T22" fmla="*/ 546 w 546"/>
                  <a:gd name="T23" fmla="*/ 60 h 70"/>
                  <a:gd name="T24" fmla="*/ 545 w 546"/>
                  <a:gd name="T25"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6" h="70">
                    <a:moveTo>
                      <a:pt x="545" y="68"/>
                    </a:moveTo>
                    <a:cubicBezTo>
                      <a:pt x="372" y="68"/>
                      <a:pt x="198" y="68"/>
                      <a:pt x="25" y="68"/>
                    </a:cubicBezTo>
                    <a:cubicBezTo>
                      <a:pt x="13" y="68"/>
                      <a:pt x="0" y="70"/>
                      <a:pt x="1" y="51"/>
                    </a:cubicBezTo>
                    <a:cubicBezTo>
                      <a:pt x="10" y="25"/>
                      <a:pt x="27" y="13"/>
                      <a:pt x="53" y="12"/>
                    </a:cubicBezTo>
                    <a:cubicBezTo>
                      <a:pt x="77" y="11"/>
                      <a:pt x="101" y="11"/>
                      <a:pt x="125" y="12"/>
                    </a:cubicBezTo>
                    <a:cubicBezTo>
                      <a:pt x="140" y="12"/>
                      <a:pt x="155" y="10"/>
                      <a:pt x="169" y="4"/>
                    </a:cubicBezTo>
                    <a:cubicBezTo>
                      <a:pt x="176" y="4"/>
                      <a:pt x="181" y="7"/>
                      <a:pt x="186" y="12"/>
                    </a:cubicBezTo>
                    <a:cubicBezTo>
                      <a:pt x="231" y="54"/>
                      <a:pt x="304" y="55"/>
                      <a:pt x="354" y="15"/>
                    </a:cubicBezTo>
                    <a:cubicBezTo>
                      <a:pt x="361" y="9"/>
                      <a:pt x="367" y="2"/>
                      <a:pt x="377" y="0"/>
                    </a:cubicBezTo>
                    <a:cubicBezTo>
                      <a:pt x="410" y="6"/>
                      <a:pt x="443" y="3"/>
                      <a:pt x="476" y="4"/>
                    </a:cubicBezTo>
                    <a:cubicBezTo>
                      <a:pt x="486" y="4"/>
                      <a:pt x="496" y="4"/>
                      <a:pt x="501" y="15"/>
                    </a:cubicBezTo>
                    <a:cubicBezTo>
                      <a:pt x="527" y="19"/>
                      <a:pt x="538" y="38"/>
                      <a:pt x="546" y="60"/>
                    </a:cubicBezTo>
                    <a:cubicBezTo>
                      <a:pt x="546" y="63"/>
                      <a:pt x="545" y="65"/>
                      <a:pt x="545" y="68"/>
                    </a:cubicBezTo>
                    <a:close/>
                  </a:path>
                </a:pathLst>
              </a:custGeom>
              <a:solidFill>
                <a:srgbClr val="EEE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5" name="Freeform 32">
                <a:extLst>
                  <a:ext uri="{FF2B5EF4-FFF2-40B4-BE49-F238E27FC236}">
                    <a16:creationId xmlns:a16="http://schemas.microsoft.com/office/drawing/2014/main" id="{DE8D5AE6-158C-49E9-A3B1-EBC483D748AC}"/>
                  </a:ext>
                </a:extLst>
              </p:cNvPr>
              <p:cNvSpPr>
                <a:spLocks/>
              </p:cNvSpPr>
              <p:nvPr/>
            </p:nvSpPr>
            <p:spPr bwMode="auto">
              <a:xfrm>
                <a:off x="647801" y="3404667"/>
                <a:ext cx="244475" cy="111125"/>
              </a:xfrm>
              <a:custGeom>
                <a:avLst/>
                <a:gdLst>
                  <a:gd name="T0" fmla="*/ 187 w 205"/>
                  <a:gd name="T1" fmla="*/ 0 h 93"/>
                  <a:gd name="T2" fmla="*/ 205 w 205"/>
                  <a:gd name="T3" fmla="*/ 27 h 93"/>
                  <a:gd name="T4" fmla="*/ 183 w 205"/>
                  <a:gd name="T5" fmla="*/ 51 h 93"/>
                  <a:gd name="T6" fmla="*/ 0 w 205"/>
                  <a:gd name="T7" fmla="*/ 28 h 93"/>
                  <a:gd name="T8" fmla="*/ 20 w 205"/>
                  <a:gd name="T9" fmla="*/ 4 h 93"/>
                  <a:gd name="T10" fmla="*/ 86 w 205"/>
                  <a:gd name="T11" fmla="*/ 41 h 93"/>
                  <a:gd name="T12" fmla="*/ 187 w 205"/>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205" h="93">
                    <a:moveTo>
                      <a:pt x="187" y="0"/>
                    </a:moveTo>
                    <a:cubicBezTo>
                      <a:pt x="187" y="13"/>
                      <a:pt x="198" y="18"/>
                      <a:pt x="205" y="27"/>
                    </a:cubicBezTo>
                    <a:cubicBezTo>
                      <a:pt x="204" y="40"/>
                      <a:pt x="192" y="44"/>
                      <a:pt x="183" y="51"/>
                    </a:cubicBezTo>
                    <a:cubicBezTo>
                      <a:pt x="127" y="93"/>
                      <a:pt x="36" y="83"/>
                      <a:pt x="0" y="28"/>
                    </a:cubicBezTo>
                    <a:cubicBezTo>
                      <a:pt x="7" y="20"/>
                      <a:pt x="13" y="12"/>
                      <a:pt x="20" y="4"/>
                    </a:cubicBezTo>
                    <a:cubicBezTo>
                      <a:pt x="39" y="22"/>
                      <a:pt x="59" y="37"/>
                      <a:pt x="86" y="41"/>
                    </a:cubicBezTo>
                    <a:cubicBezTo>
                      <a:pt x="129" y="48"/>
                      <a:pt x="161" y="32"/>
                      <a:pt x="187" y="0"/>
                    </a:cubicBezTo>
                    <a:close/>
                  </a:path>
                </a:pathLst>
              </a:custGeom>
              <a:solidFill>
                <a:srgbClr val="DED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6" name="Freeform 47">
                <a:extLst>
                  <a:ext uri="{FF2B5EF4-FFF2-40B4-BE49-F238E27FC236}">
                    <a16:creationId xmlns:a16="http://schemas.microsoft.com/office/drawing/2014/main" id="{0AF7A0A2-14EE-4436-9297-79322779B91C}"/>
                  </a:ext>
                </a:extLst>
              </p:cNvPr>
              <p:cNvSpPr>
                <a:spLocks/>
              </p:cNvSpPr>
              <p:nvPr/>
            </p:nvSpPr>
            <p:spPr bwMode="auto">
              <a:xfrm>
                <a:off x="414438" y="3533255"/>
                <a:ext cx="712788" cy="942975"/>
              </a:xfrm>
              <a:custGeom>
                <a:avLst/>
                <a:gdLst>
                  <a:gd name="T0" fmla="*/ 24 w 598"/>
                  <a:gd name="T1" fmla="*/ 3 h 791"/>
                  <a:gd name="T2" fmla="*/ 49 w 598"/>
                  <a:gd name="T3" fmla="*/ 28 h 791"/>
                  <a:gd name="T4" fmla="*/ 545 w 598"/>
                  <a:gd name="T5" fmla="*/ 28 h 791"/>
                  <a:gd name="T6" fmla="*/ 573 w 598"/>
                  <a:gd name="T7" fmla="*/ 3 h 791"/>
                  <a:gd name="T8" fmla="*/ 597 w 598"/>
                  <a:gd name="T9" fmla="*/ 29 h 791"/>
                  <a:gd name="T10" fmla="*/ 597 w 598"/>
                  <a:gd name="T11" fmla="*/ 766 h 791"/>
                  <a:gd name="T12" fmla="*/ 573 w 598"/>
                  <a:gd name="T13" fmla="*/ 790 h 791"/>
                  <a:gd name="T14" fmla="*/ 19 w 598"/>
                  <a:gd name="T15" fmla="*/ 791 h 791"/>
                  <a:gd name="T16" fmla="*/ 0 w 598"/>
                  <a:gd name="T17" fmla="*/ 770 h 791"/>
                  <a:gd name="T18" fmla="*/ 0 w 598"/>
                  <a:gd name="T19" fmla="*/ 27 h 791"/>
                  <a:gd name="T20" fmla="*/ 24 w 598"/>
                  <a:gd name="T21" fmla="*/ 3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8" h="791">
                    <a:moveTo>
                      <a:pt x="24" y="3"/>
                    </a:moveTo>
                    <a:cubicBezTo>
                      <a:pt x="22" y="23"/>
                      <a:pt x="30" y="28"/>
                      <a:pt x="49" y="28"/>
                    </a:cubicBezTo>
                    <a:cubicBezTo>
                      <a:pt x="214" y="28"/>
                      <a:pt x="380" y="28"/>
                      <a:pt x="545" y="28"/>
                    </a:cubicBezTo>
                    <a:cubicBezTo>
                      <a:pt x="563" y="28"/>
                      <a:pt x="575" y="25"/>
                      <a:pt x="573" y="3"/>
                    </a:cubicBezTo>
                    <a:cubicBezTo>
                      <a:pt x="593" y="0"/>
                      <a:pt x="598" y="9"/>
                      <a:pt x="597" y="29"/>
                    </a:cubicBezTo>
                    <a:cubicBezTo>
                      <a:pt x="597" y="274"/>
                      <a:pt x="597" y="520"/>
                      <a:pt x="597" y="766"/>
                    </a:cubicBezTo>
                    <a:cubicBezTo>
                      <a:pt x="598" y="786"/>
                      <a:pt x="592" y="790"/>
                      <a:pt x="573" y="790"/>
                    </a:cubicBezTo>
                    <a:cubicBezTo>
                      <a:pt x="389" y="789"/>
                      <a:pt x="204" y="790"/>
                      <a:pt x="19" y="791"/>
                    </a:cubicBezTo>
                    <a:cubicBezTo>
                      <a:pt x="3" y="791"/>
                      <a:pt x="0" y="786"/>
                      <a:pt x="0" y="770"/>
                    </a:cubicBezTo>
                    <a:cubicBezTo>
                      <a:pt x="0" y="523"/>
                      <a:pt x="1" y="275"/>
                      <a:pt x="0" y="27"/>
                    </a:cubicBezTo>
                    <a:cubicBezTo>
                      <a:pt x="0" y="7"/>
                      <a:pt x="5" y="1"/>
                      <a:pt x="2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7" name="Freeform 48">
                <a:extLst>
                  <a:ext uri="{FF2B5EF4-FFF2-40B4-BE49-F238E27FC236}">
                    <a16:creationId xmlns:a16="http://schemas.microsoft.com/office/drawing/2014/main" id="{E30B0AAE-57B5-47DD-8775-995A56ED7509}"/>
                  </a:ext>
                </a:extLst>
              </p:cNvPr>
              <p:cNvSpPr>
                <a:spLocks/>
              </p:cNvSpPr>
              <p:nvPr/>
            </p:nvSpPr>
            <p:spPr bwMode="auto">
              <a:xfrm>
                <a:off x="704951" y="3264967"/>
                <a:ext cx="133350" cy="134937"/>
              </a:xfrm>
              <a:custGeom>
                <a:avLst/>
                <a:gdLst>
                  <a:gd name="T0" fmla="*/ 112 w 112"/>
                  <a:gd name="T1" fmla="*/ 55 h 113"/>
                  <a:gd name="T2" fmla="*/ 55 w 112"/>
                  <a:gd name="T3" fmla="*/ 113 h 113"/>
                  <a:gd name="T4" fmla="*/ 0 w 112"/>
                  <a:gd name="T5" fmla="*/ 56 h 113"/>
                  <a:gd name="T6" fmla="*/ 55 w 112"/>
                  <a:gd name="T7" fmla="*/ 0 h 113"/>
                  <a:gd name="T8" fmla="*/ 112 w 112"/>
                  <a:gd name="T9" fmla="*/ 55 h 113"/>
                </a:gdLst>
                <a:ahLst/>
                <a:cxnLst>
                  <a:cxn ang="0">
                    <a:pos x="T0" y="T1"/>
                  </a:cxn>
                  <a:cxn ang="0">
                    <a:pos x="T2" y="T3"/>
                  </a:cxn>
                  <a:cxn ang="0">
                    <a:pos x="T4" y="T5"/>
                  </a:cxn>
                  <a:cxn ang="0">
                    <a:pos x="T6" y="T7"/>
                  </a:cxn>
                  <a:cxn ang="0">
                    <a:pos x="T8" y="T9"/>
                  </a:cxn>
                </a:cxnLst>
                <a:rect l="0" t="0" r="r" b="b"/>
                <a:pathLst>
                  <a:path w="112" h="113">
                    <a:moveTo>
                      <a:pt x="112" y="55"/>
                    </a:moveTo>
                    <a:cubicBezTo>
                      <a:pt x="112" y="85"/>
                      <a:pt x="85" y="113"/>
                      <a:pt x="55" y="113"/>
                    </a:cubicBezTo>
                    <a:cubicBezTo>
                      <a:pt x="27" y="113"/>
                      <a:pt x="1" y="86"/>
                      <a:pt x="0" y="56"/>
                    </a:cubicBezTo>
                    <a:cubicBezTo>
                      <a:pt x="0" y="25"/>
                      <a:pt x="24" y="1"/>
                      <a:pt x="55" y="0"/>
                    </a:cubicBezTo>
                    <a:cubicBezTo>
                      <a:pt x="86" y="0"/>
                      <a:pt x="111" y="24"/>
                      <a:pt x="112" y="55"/>
                    </a:cubicBezTo>
                    <a:close/>
                  </a:path>
                </a:pathLst>
              </a:custGeom>
              <a:solidFill>
                <a:srgbClr val="0266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8" name="Freeform 60">
                <a:extLst>
                  <a:ext uri="{FF2B5EF4-FFF2-40B4-BE49-F238E27FC236}">
                    <a16:creationId xmlns:a16="http://schemas.microsoft.com/office/drawing/2014/main" id="{A770FE02-B960-4B36-84F8-B2EC4D21C4DC}"/>
                  </a:ext>
                </a:extLst>
              </p:cNvPr>
              <p:cNvSpPr>
                <a:spLocks/>
              </p:cNvSpPr>
              <p:nvPr/>
            </p:nvSpPr>
            <p:spPr bwMode="auto">
              <a:xfrm>
                <a:off x="460476" y="3730105"/>
                <a:ext cx="327025" cy="57150"/>
              </a:xfrm>
              <a:custGeom>
                <a:avLst/>
                <a:gdLst>
                  <a:gd name="T0" fmla="*/ 134 w 273"/>
                  <a:gd name="T1" fmla="*/ 47 h 48"/>
                  <a:gd name="T2" fmla="*/ 25 w 273"/>
                  <a:gd name="T3" fmla="*/ 47 h 48"/>
                  <a:gd name="T4" fmla="*/ 0 w 273"/>
                  <a:gd name="T5" fmla="*/ 25 h 48"/>
                  <a:gd name="T6" fmla="*/ 23 w 273"/>
                  <a:gd name="T7" fmla="*/ 0 h 48"/>
                  <a:gd name="T8" fmla="*/ 249 w 273"/>
                  <a:gd name="T9" fmla="*/ 0 h 48"/>
                  <a:gd name="T10" fmla="*/ 273 w 273"/>
                  <a:gd name="T11" fmla="*/ 24 h 48"/>
                  <a:gd name="T12" fmla="*/ 248 w 273"/>
                  <a:gd name="T13" fmla="*/ 47 h 48"/>
                  <a:gd name="T14" fmla="*/ 134 w 273"/>
                  <a:gd name="T15" fmla="*/ 47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 h="48">
                    <a:moveTo>
                      <a:pt x="134" y="47"/>
                    </a:moveTo>
                    <a:cubicBezTo>
                      <a:pt x="98" y="47"/>
                      <a:pt x="61" y="47"/>
                      <a:pt x="25" y="47"/>
                    </a:cubicBezTo>
                    <a:cubicBezTo>
                      <a:pt x="8" y="48"/>
                      <a:pt x="0" y="43"/>
                      <a:pt x="0" y="25"/>
                    </a:cubicBezTo>
                    <a:cubicBezTo>
                      <a:pt x="0" y="8"/>
                      <a:pt x="6" y="0"/>
                      <a:pt x="23" y="0"/>
                    </a:cubicBezTo>
                    <a:cubicBezTo>
                      <a:pt x="98" y="0"/>
                      <a:pt x="173" y="0"/>
                      <a:pt x="249" y="0"/>
                    </a:cubicBezTo>
                    <a:cubicBezTo>
                      <a:pt x="265" y="0"/>
                      <a:pt x="273" y="7"/>
                      <a:pt x="273" y="24"/>
                    </a:cubicBezTo>
                    <a:cubicBezTo>
                      <a:pt x="273" y="42"/>
                      <a:pt x="265" y="48"/>
                      <a:pt x="248" y="47"/>
                    </a:cubicBezTo>
                    <a:cubicBezTo>
                      <a:pt x="210" y="47"/>
                      <a:pt x="172" y="47"/>
                      <a:pt x="134" y="47"/>
                    </a:cubicBezTo>
                    <a:close/>
                  </a:path>
                </a:pathLst>
              </a:custGeom>
              <a:solidFill>
                <a:srgbClr val="B3B5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9" name="Freeform 62">
                <a:extLst>
                  <a:ext uri="{FF2B5EF4-FFF2-40B4-BE49-F238E27FC236}">
                    <a16:creationId xmlns:a16="http://schemas.microsoft.com/office/drawing/2014/main" id="{5952439D-6073-4296-BCAD-CCE8C277DD47}"/>
                  </a:ext>
                </a:extLst>
              </p:cNvPr>
              <p:cNvSpPr>
                <a:spLocks/>
              </p:cNvSpPr>
              <p:nvPr/>
            </p:nvSpPr>
            <p:spPr bwMode="auto">
              <a:xfrm>
                <a:off x="460476" y="3904730"/>
                <a:ext cx="327025" cy="55562"/>
              </a:xfrm>
              <a:custGeom>
                <a:avLst/>
                <a:gdLst>
                  <a:gd name="T0" fmla="*/ 135 w 273"/>
                  <a:gd name="T1" fmla="*/ 45 h 46"/>
                  <a:gd name="T2" fmla="*/ 23 w 273"/>
                  <a:gd name="T3" fmla="*/ 45 h 46"/>
                  <a:gd name="T4" fmla="*/ 0 w 273"/>
                  <a:gd name="T5" fmla="*/ 24 h 46"/>
                  <a:gd name="T6" fmla="*/ 23 w 273"/>
                  <a:gd name="T7" fmla="*/ 0 h 46"/>
                  <a:gd name="T8" fmla="*/ 249 w 273"/>
                  <a:gd name="T9" fmla="*/ 0 h 46"/>
                  <a:gd name="T10" fmla="*/ 273 w 273"/>
                  <a:gd name="T11" fmla="*/ 22 h 46"/>
                  <a:gd name="T12" fmla="*/ 249 w 273"/>
                  <a:gd name="T13" fmla="*/ 45 h 46"/>
                  <a:gd name="T14" fmla="*/ 135 w 273"/>
                  <a:gd name="T15" fmla="*/ 45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 h="46">
                    <a:moveTo>
                      <a:pt x="135" y="45"/>
                    </a:moveTo>
                    <a:cubicBezTo>
                      <a:pt x="98" y="45"/>
                      <a:pt x="61" y="45"/>
                      <a:pt x="23" y="45"/>
                    </a:cubicBezTo>
                    <a:cubicBezTo>
                      <a:pt x="8" y="46"/>
                      <a:pt x="0" y="41"/>
                      <a:pt x="0" y="24"/>
                    </a:cubicBezTo>
                    <a:cubicBezTo>
                      <a:pt x="0" y="7"/>
                      <a:pt x="6" y="0"/>
                      <a:pt x="23" y="0"/>
                    </a:cubicBezTo>
                    <a:cubicBezTo>
                      <a:pt x="98" y="0"/>
                      <a:pt x="174" y="0"/>
                      <a:pt x="249" y="0"/>
                    </a:cubicBezTo>
                    <a:cubicBezTo>
                      <a:pt x="264" y="0"/>
                      <a:pt x="272" y="5"/>
                      <a:pt x="273" y="22"/>
                    </a:cubicBezTo>
                    <a:cubicBezTo>
                      <a:pt x="273" y="39"/>
                      <a:pt x="266" y="46"/>
                      <a:pt x="249" y="45"/>
                    </a:cubicBezTo>
                    <a:cubicBezTo>
                      <a:pt x="211" y="45"/>
                      <a:pt x="173" y="45"/>
                      <a:pt x="135" y="45"/>
                    </a:cubicBezTo>
                    <a:close/>
                  </a:path>
                </a:pathLst>
              </a:custGeom>
              <a:solidFill>
                <a:srgbClr val="B2B5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0" name="Freeform 63">
                <a:extLst>
                  <a:ext uri="{FF2B5EF4-FFF2-40B4-BE49-F238E27FC236}">
                    <a16:creationId xmlns:a16="http://schemas.microsoft.com/office/drawing/2014/main" id="{996703FF-36E3-4D09-9C0F-367BA14AFAC5}"/>
                  </a:ext>
                </a:extLst>
              </p:cNvPr>
              <p:cNvSpPr>
                <a:spLocks/>
              </p:cNvSpPr>
              <p:nvPr/>
            </p:nvSpPr>
            <p:spPr bwMode="auto">
              <a:xfrm>
                <a:off x="460476" y="3995217"/>
                <a:ext cx="327025" cy="53975"/>
              </a:xfrm>
              <a:custGeom>
                <a:avLst/>
                <a:gdLst>
                  <a:gd name="T0" fmla="*/ 137 w 273"/>
                  <a:gd name="T1" fmla="*/ 1 h 46"/>
                  <a:gd name="T2" fmla="*/ 247 w 273"/>
                  <a:gd name="T3" fmla="*/ 0 h 46"/>
                  <a:gd name="T4" fmla="*/ 273 w 273"/>
                  <a:gd name="T5" fmla="*/ 23 h 46"/>
                  <a:gd name="T6" fmla="*/ 248 w 273"/>
                  <a:gd name="T7" fmla="*/ 46 h 46"/>
                  <a:gd name="T8" fmla="*/ 23 w 273"/>
                  <a:gd name="T9" fmla="*/ 46 h 46"/>
                  <a:gd name="T10" fmla="*/ 0 w 273"/>
                  <a:gd name="T11" fmla="*/ 24 h 46"/>
                  <a:gd name="T12" fmla="*/ 24 w 273"/>
                  <a:gd name="T13" fmla="*/ 0 h 46"/>
                  <a:gd name="T14" fmla="*/ 137 w 273"/>
                  <a:gd name="T15" fmla="*/ 1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 h="46">
                    <a:moveTo>
                      <a:pt x="137" y="1"/>
                    </a:moveTo>
                    <a:cubicBezTo>
                      <a:pt x="174" y="1"/>
                      <a:pt x="211" y="1"/>
                      <a:pt x="247" y="0"/>
                    </a:cubicBezTo>
                    <a:cubicBezTo>
                      <a:pt x="263" y="0"/>
                      <a:pt x="273" y="4"/>
                      <a:pt x="273" y="23"/>
                    </a:cubicBezTo>
                    <a:cubicBezTo>
                      <a:pt x="273" y="40"/>
                      <a:pt x="265" y="46"/>
                      <a:pt x="248" y="46"/>
                    </a:cubicBezTo>
                    <a:cubicBezTo>
                      <a:pt x="173" y="46"/>
                      <a:pt x="98" y="46"/>
                      <a:pt x="23" y="46"/>
                    </a:cubicBezTo>
                    <a:cubicBezTo>
                      <a:pt x="7" y="46"/>
                      <a:pt x="0" y="40"/>
                      <a:pt x="0" y="24"/>
                    </a:cubicBezTo>
                    <a:cubicBezTo>
                      <a:pt x="0" y="7"/>
                      <a:pt x="7" y="0"/>
                      <a:pt x="24" y="0"/>
                    </a:cubicBezTo>
                    <a:cubicBezTo>
                      <a:pt x="62" y="1"/>
                      <a:pt x="100" y="1"/>
                      <a:pt x="137" y="1"/>
                    </a:cubicBezTo>
                    <a:close/>
                  </a:path>
                </a:pathLst>
              </a:custGeom>
              <a:solidFill>
                <a:srgbClr val="B2B4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1" name="Freeform 64">
                <a:extLst>
                  <a:ext uri="{FF2B5EF4-FFF2-40B4-BE49-F238E27FC236}">
                    <a16:creationId xmlns:a16="http://schemas.microsoft.com/office/drawing/2014/main" id="{F6874CAC-97F3-4DAD-BA64-5F957E1DFBBB}"/>
                  </a:ext>
                </a:extLst>
              </p:cNvPr>
              <p:cNvSpPr>
                <a:spLocks/>
              </p:cNvSpPr>
              <p:nvPr/>
            </p:nvSpPr>
            <p:spPr bwMode="auto">
              <a:xfrm>
                <a:off x="460476" y="3641205"/>
                <a:ext cx="327025" cy="55562"/>
              </a:xfrm>
              <a:custGeom>
                <a:avLst/>
                <a:gdLst>
                  <a:gd name="T0" fmla="*/ 137 w 273"/>
                  <a:gd name="T1" fmla="*/ 0 h 46"/>
                  <a:gd name="T2" fmla="*/ 249 w 273"/>
                  <a:gd name="T3" fmla="*/ 0 h 46"/>
                  <a:gd name="T4" fmla="*/ 273 w 273"/>
                  <a:gd name="T5" fmla="*/ 22 h 46"/>
                  <a:gd name="T6" fmla="*/ 249 w 273"/>
                  <a:gd name="T7" fmla="*/ 46 h 46"/>
                  <a:gd name="T8" fmla="*/ 23 w 273"/>
                  <a:gd name="T9" fmla="*/ 46 h 46"/>
                  <a:gd name="T10" fmla="*/ 0 w 273"/>
                  <a:gd name="T11" fmla="*/ 22 h 46"/>
                  <a:gd name="T12" fmla="*/ 24 w 273"/>
                  <a:gd name="T13" fmla="*/ 0 h 46"/>
                  <a:gd name="T14" fmla="*/ 137 w 273"/>
                  <a:gd name="T15" fmla="*/ 0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 h="46">
                    <a:moveTo>
                      <a:pt x="137" y="0"/>
                    </a:moveTo>
                    <a:cubicBezTo>
                      <a:pt x="175" y="0"/>
                      <a:pt x="212" y="1"/>
                      <a:pt x="249" y="0"/>
                    </a:cubicBezTo>
                    <a:cubicBezTo>
                      <a:pt x="265" y="0"/>
                      <a:pt x="273" y="6"/>
                      <a:pt x="273" y="22"/>
                    </a:cubicBezTo>
                    <a:cubicBezTo>
                      <a:pt x="273" y="39"/>
                      <a:pt x="266" y="46"/>
                      <a:pt x="249" y="46"/>
                    </a:cubicBezTo>
                    <a:cubicBezTo>
                      <a:pt x="173" y="45"/>
                      <a:pt x="98" y="45"/>
                      <a:pt x="23" y="46"/>
                    </a:cubicBezTo>
                    <a:cubicBezTo>
                      <a:pt x="5" y="46"/>
                      <a:pt x="0" y="38"/>
                      <a:pt x="0" y="22"/>
                    </a:cubicBezTo>
                    <a:cubicBezTo>
                      <a:pt x="0" y="5"/>
                      <a:pt x="8" y="0"/>
                      <a:pt x="24" y="0"/>
                    </a:cubicBezTo>
                    <a:cubicBezTo>
                      <a:pt x="61" y="1"/>
                      <a:pt x="99" y="0"/>
                      <a:pt x="137" y="0"/>
                    </a:cubicBezTo>
                    <a:close/>
                  </a:path>
                </a:pathLst>
              </a:custGeom>
              <a:solidFill>
                <a:srgbClr val="B2B4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2" name="Freeform 65">
                <a:extLst>
                  <a:ext uri="{FF2B5EF4-FFF2-40B4-BE49-F238E27FC236}">
                    <a16:creationId xmlns:a16="http://schemas.microsoft.com/office/drawing/2014/main" id="{9F5C1D3E-D365-4D23-B54F-D5AF7F852FD0}"/>
                  </a:ext>
                </a:extLst>
              </p:cNvPr>
              <p:cNvSpPr>
                <a:spLocks/>
              </p:cNvSpPr>
              <p:nvPr/>
            </p:nvSpPr>
            <p:spPr bwMode="auto">
              <a:xfrm>
                <a:off x="825601" y="3871392"/>
                <a:ext cx="207963" cy="206375"/>
              </a:xfrm>
              <a:custGeom>
                <a:avLst/>
                <a:gdLst>
                  <a:gd name="T0" fmla="*/ 87 w 175"/>
                  <a:gd name="T1" fmla="*/ 173 h 173"/>
                  <a:gd name="T2" fmla="*/ 37 w 175"/>
                  <a:gd name="T3" fmla="*/ 173 h 173"/>
                  <a:gd name="T4" fmla="*/ 1 w 175"/>
                  <a:gd name="T5" fmla="*/ 139 h 173"/>
                  <a:gd name="T6" fmla="*/ 1 w 175"/>
                  <a:gd name="T7" fmla="*/ 37 h 173"/>
                  <a:gd name="T8" fmla="*/ 38 w 175"/>
                  <a:gd name="T9" fmla="*/ 1 h 173"/>
                  <a:gd name="T10" fmla="*/ 138 w 175"/>
                  <a:gd name="T11" fmla="*/ 1 h 173"/>
                  <a:gd name="T12" fmla="*/ 167 w 175"/>
                  <a:gd name="T13" fmla="*/ 15 h 173"/>
                  <a:gd name="T14" fmla="*/ 167 w 175"/>
                  <a:gd name="T15" fmla="*/ 31 h 173"/>
                  <a:gd name="T16" fmla="*/ 154 w 175"/>
                  <a:gd name="T17" fmla="*/ 28 h 173"/>
                  <a:gd name="T18" fmla="*/ 132 w 175"/>
                  <a:gd name="T19" fmla="*/ 19 h 173"/>
                  <a:gd name="T20" fmla="*/ 42 w 175"/>
                  <a:gd name="T21" fmla="*/ 19 h 173"/>
                  <a:gd name="T22" fmla="*/ 19 w 175"/>
                  <a:gd name="T23" fmla="*/ 41 h 173"/>
                  <a:gd name="T24" fmla="*/ 19 w 175"/>
                  <a:gd name="T25" fmla="*/ 133 h 173"/>
                  <a:gd name="T26" fmla="*/ 42 w 175"/>
                  <a:gd name="T27" fmla="*/ 156 h 173"/>
                  <a:gd name="T28" fmla="*/ 132 w 175"/>
                  <a:gd name="T29" fmla="*/ 156 h 173"/>
                  <a:gd name="T30" fmla="*/ 156 w 175"/>
                  <a:gd name="T31" fmla="*/ 132 h 173"/>
                  <a:gd name="T32" fmla="*/ 158 w 175"/>
                  <a:gd name="T33" fmla="*/ 107 h 173"/>
                  <a:gd name="T34" fmla="*/ 168 w 175"/>
                  <a:gd name="T35" fmla="*/ 98 h 173"/>
                  <a:gd name="T36" fmla="*/ 173 w 175"/>
                  <a:gd name="T37" fmla="*/ 109 h 173"/>
                  <a:gd name="T38" fmla="*/ 173 w 175"/>
                  <a:gd name="T39" fmla="*/ 139 h 173"/>
                  <a:gd name="T40" fmla="*/ 139 w 175"/>
                  <a:gd name="T41" fmla="*/ 173 h 173"/>
                  <a:gd name="T42" fmla="*/ 135 w 175"/>
                  <a:gd name="T43" fmla="*/ 173 h 173"/>
                  <a:gd name="T44" fmla="*/ 87 w 175"/>
                  <a:gd name="T45" fmla="*/ 17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5" h="173">
                    <a:moveTo>
                      <a:pt x="87" y="173"/>
                    </a:moveTo>
                    <a:cubicBezTo>
                      <a:pt x="70" y="173"/>
                      <a:pt x="54" y="173"/>
                      <a:pt x="37" y="173"/>
                    </a:cubicBezTo>
                    <a:cubicBezTo>
                      <a:pt x="15" y="172"/>
                      <a:pt x="2" y="161"/>
                      <a:pt x="1" y="139"/>
                    </a:cubicBezTo>
                    <a:cubicBezTo>
                      <a:pt x="0" y="105"/>
                      <a:pt x="0" y="71"/>
                      <a:pt x="1" y="37"/>
                    </a:cubicBezTo>
                    <a:cubicBezTo>
                      <a:pt x="2" y="15"/>
                      <a:pt x="15" y="1"/>
                      <a:pt x="38" y="1"/>
                    </a:cubicBezTo>
                    <a:cubicBezTo>
                      <a:pt x="71" y="0"/>
                      <a:pt x="105" y="0"/>
                      <a:pt x="138" y="1"/>
                    </a:cubicBezTo>
                    <a:cubicBezTo>
                      <a:pt x="150" y="1"/>
                      <a:pt x="160" y="6"/>
                      <a:pt x="167" y="15"/>
                    </a:cubicBezTo>
                    <a:cubicBezTo>
                      <a:pt x="171" y="21"/>
                      <a:pt x="173" y="26"/>
                      <a:pt x="167" y="31"/>
                    </a:cubicBezTo>
                    <a:cubicBezTo>
                      <a:pt x="160" y="38"/>
                      <a:pt x="157" y="33"/>
                      <a:pt x="154" y="28"/>
                    </a:cubicBezTo>
                    <a:cubicBezTo>
                      <a:pt x="149" y="20"/>
                      <a:pt x="141" y="19"/>
                      <a:pt x="132" y="19"/>
                    </a:cubicBezTo>
                    <a:cubicBezTo>
                      <a:pt x="102" y="19"/>
                      <a:pt x="72" y="20"/>
                      <a:pt x="42" y="19"/>
                    </a:cubicBezTo>
                    <a:cubicBezTo>
                      <a:pt x="27" y="19"/>
                      <a:pt x="19" y="25"/>
                      <a:pt x="19" y="41"/>
                    </a:cubicBezTo>
                    <a:cubicBezTo>
                      <a:pt x="20" y="72"/>
                      <a:pt x="20" y="103"/>
                      <a:pt x="19" y="133"/>
                    </a:cubicBezTo>
                    <a:cubicBezTo>
                      <a:pt x="19" y="149"/>
                      <a:pt x="26" y="156"/>
                      <a:pt x="42" y="156"/>
                    </a:cubicBezTo>
                    <a:cubicBezTo>
                      <a:pt x="72" y="156"/>
                      <a:pt x="102" y="156"/>
                      <a:pt x="132" y="156"/>
                    </a:cubicBezTo>
                    <a:cubicBezTo>
                      <a:pt x="149" y="156"/>
                      <a:pt x="157" y="149"/>
                      <a:pt x="156" y="132"/>
                    </a:cubicBezTo>
                    <a:cubicBezTo>
                      <a:pt x="156" y="124"/>
                      <a:pt x="156" y="115"/>
                      <a:pt x="158" y="107"/>
                    </a:cubicBezTo>
                    <a:cubicBezTo>
                      <a:pt x="159" y="102"/>
                      <a:pt x="163" y="98"/>
                      <a:pt x="168" y="98"/>
                    </a:cubicBezTo>
                    <a:cubicBezTo>
                      <a:pt x="175" y="99"/>
                      <a:pt x="173" y="105"/>
                      <a:pt x="173" y="109"/>
                    </a:cubicBezTo>
                    <a:cubicBezTo>
                      <a:pt x="173" y="119"/>
                      <a:pt x="173" y="129"/>
                      <a:pt x="173" y="139"/>
                    </a:cubicBezTo>
                    <a:cubicBezTo>
                      <a:pt x="172" y="160"/>
                      <a:pt x="160" y="172"/>
                      <a:pt x="139" y="173"/>
                    </a:cubicBezTo>
                    <a:cubicBezTo>
                      <a:pt x="138" y="173"/>
                      <a:pt x="136" y="173"/>
                      <a:pt x="135" y="173"/>
                    </a:cubicBezTo>
                    <a:cubicBezTo>
                      <a:pt x="119" y="173"/>
                      <a:pt x="103" y="173"/>
                      <a:pt x="87" y="173"/>
                    </a:cubicBezTo>
                    <a:close/>
                  </a:path>
                </a:pathLst>
              </a:custGeom>
              <a:solidFill>
                <a:srgbClr val="B3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3" name="Freeform 67">
                <a:extLst>
                  <a:ext uri="{FF2B5EF4-FFF2-40B4-BE49-F238E27FC236}">
                    <a16:creationId xmlns:a16="http://schemas.microsoft.com/office/drawing/2014/main" id="{1D16AAA9-167A-4A2B-B85D-F282BC1CE131}"/>
                  </a:ext>
                </a:extLst>
              </p:cNvPr>
              <p:cNvSpPr>
                <a:spLocks/>
              </p:cNvSpPr>
              <p:nvPr/>
            </p:nvSpPr>
            <p:spPr bwMode="auto">
              <a:xfrm>
                <a:off x="825601" y="3609455"/>
                <a:ext cx="211138" cy="209550"/>
              </a:xfrm>
              <a:custGeom>
                <a:avLst/>
                <a:gdLst>
                  <a:gd name="T0" fmla="*/ 171 w 178"/>
                  <a:gd name="T1" fmla="*/ 95 h 176"/>
                  <a:gd name="T2" fmla="*/ 172 w 178"/>
                  <a:gd name="T3" fmla="*/ 99 h 176"/>
                  <a:gd name="T4" fmla="*/ 105 w 178"/>
                  <a:gd name="T5" fmla="*/ 173 h 176"/>
                  <a:gd name="T6" fmla="*/ 41 w 178"/>
                  <a:gd name="T7" fmla="*/ 172 h 176"/>
                  <a:gd name="T8" fmla="*/ 1 w 178"/>
                  <a:gd name="T9" fmla="*/ 133 h 176"/>
                  <a:gd name="T10" fmla="*/ 1 w 178"/>
                  <a:gd name="T11" fmla="*/ 39 h 176"/>
                  <a:gd name="T12" fmla="*/ 40 w 178"/>
                  <a:gd name="T13" fmla="*/ 0 h 176"/>
                  <a:gd name="T14" fmla="*/ 136 w 178"/>
                  <a:gd name="T15" fmla="*/ 0 h 176"/>
                  <a:gd name="T16" fmla="*/ 167 w 178"/>
                  <a:gd name="T17" fmla="*/ 15 h 176"/>
                  <a:gd name="T18" fmla="*/ 167 w 178"/>
                  <a:gd name="T19" fmla="*/ 30 h 176"/>
                  <a:gd name="T20" fmla="*/ 154 w 178"/>
                  <a:gd name="T21" fmla="*/ 26 h 176"/>
                  <a:gd name="T22" fmla="*/ 133 w 178"/>
                  <a:gd name="T23" fmla="*/ 17 h 176"/>
                  <a:gd name="T24" fmla="*/ 41 w 178"/>
                  <a:gd name="T25" fmla="*/ 17 h 176"/>
                  <a:gd name="T26" fmla="*/ 19 w 178"/>
                  <a:gd name="T27" fmla="*/ 39 h 176"/>
                  <a:gd name="T28" fmla="*/ 19 w 178"/>
                  <a:gd name="T29" fmla="*/ 133 h 176"/>
                  <a:gd name="T30" fmla="*/ 43 w 178"/>
                  <a:gd name="T31" fmla="*/ 156 h 176"/>
                  <a:gd name="T32" fmla="*/ 133 w 178"/>
                  <a:gd name="T33" fmla="*/ 156 h 176"/>
                  <a:gd name="T34" fmla="*/ 156 w 178"/>
                  <a:gd name="T35" fmla="*/ 131 h 176"/>
                  <a:gd name="T36" fmla="*/ 171 w 178"/>
                  <a:gd name="T37" fmla="*/ 9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8" h="176">
                    <a:moveTo>
                      <a:pt x="171" y="95"/>
                    </a:moveTo>
                    <a:cubicBezTo>
                      <a:pt x="172" y="97"/>
                      <a:pt x="172" y="98"/>
                      <a:pt x="172" y="99"/>
                    </a:cubicBezTo>
                    <a:cubicBezTo>
                      <a:pt x="175" y="158"/>
                      <a:pt x="178" y="176"/>
                      <a:pt x="105" y="173"/>
                    </a:cubicBezTo>
                    <a:cubicBezTo>
                      <a:pt x="83" y="172"/>
                      <a:pt x="62" y="173"/>
                      <a:pt x="41" y="172"/>
                    </a:cubicBezTo>
                    <a:cubicBezTo>
                      <a:pt x="14" y="172"/>
                      <a:pt x="1" y="159"/>
                      <a:pt x="1" y="133"/>
                    </a:cubicBezTo>
                    <a:cubicBezTo>
                      <a:pt x="0" y="102"/>
                      <a:pt x="0" y="71"/>
                      <a:pt x="1" y="39"/>
                    </a:cubicBezTo>
                    <a:cubicBezTo>
                      <a:pt x="1" y="13"/>
                      <a:pt x="14" y="0"/>
                      <a:pt x="40" y="0"/>
                    </a:cubicBezTo>
                    <a:cubicBezTo>
                      <a:pt x="72" y="0"/>
                      <a:pt x="104" y="0"/>
                      <a:pt x="136" y="0"/>
                    </a:cubicBezTo>
                    <a:cubicBezTo>
                      <a:pt x="149" y="0"/>
                      <a:pt x="160" y="4"/>
                      <a:pt x="167" y="15"/>
                    </a:cubicBezTo>
                    <a:cubicBezTo>
                      <a:pt x="171" y="20"/>
                      <a:pt x="173" y="25"/>
                      <a:pt x="167" y="30"/>
                    </a:cubicBezTo>
                    <a:cubicBezTo>
                      <a:pt x="159" y="37"/>
                      <a:pt x="157" y="32"/>
                      <a:pt x="154" y="26"/>
                    </a:cubicBezTo>
                    <a:cubicBezTo>
                      <a:pt x="149" y="19"/>
                      <a:pt x="141" y="17"/>
                      <a:pt x="133" y="17"/>
                    </a:cubicBezTo>
                    <a:cubicBezTo>
                      <a:pt x="102" y="17"/>
                      <a:pt x="72" y="17"/>
                      <a:pt x="41" y="17"/>
                    </a:cubicBezTo>
                    <a:cubicBezTo>
                      <a:pt x="26" y="17"/>
                      <a:pt x="19" y="24"/>
                      <a:pt x="19" y="39"/>
                    </a:cubicBezTo>
                    <a:cubicBezTo>
                      <a:pt x="19" y="70"/>
                      <a:pt x="19" y="102"/>
                      <a:pt x="19" y="133"/>
                    </a:cubicBezTo>
                    <a:cubicBezTo>
                      <a:pt x="19" y="149"/>
                      <a:pt x="27" y="156"/>
                      <a:pt x="43" y="156"/>
                    </a:cubicBezTo>
                    <a:cubicBezTo>
                      <a:pt x="73" y="156"/>
                      <a:pt x="103" y="156"/>
                      <a:pt x="133" y="156"/>
                    </a:cubicBezTo>
                    <a:cubicBezTo>
                      <a:pt x="149" y="156"/>
                      <a:pt x="156" y="148"/>
                      <a:pt x="156" y="131"/>
                    </a:cubicBezTo>
                    <a:cubicBezTo>
                      <a:pt x="156" y="105"/>
                      <a:pt x="157" y="105"/>
                      <a:pt x="171" y="95"/>
                    </a:cubicBezTo>
                    <a:close/>
                  </a:path>
                </a:pathLst>
              </a:custGeom>
              <a:solidFill>
                <a:srgbClr val="B3B5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4" name="Freeform 68">
                <a:extLst>
                  <a:ext uri="{FF2B5EF4-FFF2-40B4-BE49-F238E27FC236}">
                    <a16:creationId xmlns:a16="http://schemas.microsoft.com/office/drawing/2014/main" id="{BCDA6108-BA2C-4002-B1B0-49F21BE7C6DA}"/>
                  </a:ext>
                </a:extLst>
              </p:cNvPr>
              <p:cNvSpPr>
                <a:spLocks/>
              </p:cNvSpPr>
              <p:nvPr/>
            </p:nvSpPr>
            <p:spPr bwMode="auto">
              <a:xfrm>
                <a:off x="873226" y="3882505"/>
                <a:ext cx="230188" cy="155575"/>
              </a:xfrm>
              <a:custGeom>
                <a:avLst/>
                <a:gdLst>
                  <a:gd name="T0" fmla="*/ 48 w 192"/>
                  <a:gd name="T1" fmla="*/ 130 h 130"/>
                  <a:gd name="T2" fmla="*/ 42 w 192"/>
                  <a:gd name="T3" fmla="*/ 122 h 130"/>
                  <a:gd name="T4" fmla="*/ 6 w 192"/>
                  <a:gd name="T5" fmla="*/ 69 h 130"/>
                  <a:gd name="T6" fmla="*/ 8 w 192"/>
                  <a:gd name="T7" fmla="*/ 49 h 130"/>
                  <a:gd name="T8" fmla="*/ 27 w 192"/>
                  <a:gd name="T9" fmla="*/ 55 h 130"/>
                  <a:gd name="T10" fmla="*/ 30 w 192"/>
                  <a:gd name="T11" fmla="*/ 60 h 130"/>
                  <a:gd name="T12" fmla="*/ 87 w 192"/>
                  <a:gd name="T13" fmla="*/ 70 h 130"/>
                  <a:gd name="T14" fmla="*/ 164 w 192"/>
                  <a:gd name="T15" fmla="*/ 10 h 130"/>
                  <a:gd name="T16" fmla="*/ 185 w 192"/>
                  <a:gd name="T17" fmla="*/ 8 h 130"/>
                  <a:gd name="T18" fmla="*/ 180 w 192"/>
                  <a:gd name="T19" fmla="*/ 29 h 130"/>
                  <a:gd name="T20" fmla="*/ 55 w 192"/>
                  <a:gd name="T21" fmla="*/ 125 h 130"/>
                  <a:gd name="T22" fmla="*/ 48 w 192"/>
                  <a:gd name="T23"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130">
                    <a:moveTo>
                      <a:pt x="48" y="130"/>
                    </a:moveTo>
                    <a:cubicBezTo>
                      <a:pt x="46" y="127"/>
                      <a:pt x="44" y="125"/>
                      <a:pt x="42" y="122"/>
                    </a:cubicBezTo>
                    <a:cubicBezTo>
                      <a:pt x="30" y="105"/>
                      <a:pt x="18" y="87"/>
                      <a:pt x="6" y="69"/>
                    </a:cubicBezTo>
                    <a:cubicBezTo>
                      <a:pt x="1" y="62"/>
                      <a:pt x="0" y="54"/>
                      <a:pt x="8" y="49"/>
                    </a:cubicBezTo>
                    <a:cubicBezTo>
                      <a:pt x="16" y="44"/>
                      <a:pt x="22" y="48"/>
                      <a:pt x="27" y="55"/>
                    </a:cubicBezTo>
                    <a:cubicBezTo>
                      <a:pt x="28" y="57"/>
                      <a:pt x="29" y="58"/>
                      <a:pt x="30" y="60"/>
                    </a:cubicBezTo>
                    <a:cubicBezTo>
                      <a:pt x="54" y="95"/>
                      <a:pt x="54" y="95"/>
                      <a:pt x="87" y="70"/>
                    </a:cubicBezTo>
                    <a:cubicBezTo>
                      <a:pt x="112" y="50"/>
                      <a:pt x="138" y="30"/>
                      <a:pt x="164" y="10"/>
                    </a:cubicBezTo>
                    <a:cubicBezTo>
                      <a:pt x="171" y="5"/>
                      <a:pt x="178" y="0"/>
                      <a:pt x="185" y="8"/>
                    </a:cubicBezTo>
                    <a:cubicBezTo>
                      <a:pt x="192" y="16"/>
                      <a:pt x="188" y="23"/>
                      <a:pt x="180" y="29"/>
                    </a:cubicBezTo>
                    <a:cubicBezTo>
                      <a:pt x="139" y="61"/>
                      <a:pt x="97" y="93"/>
                      <a:pt x="55" y="125"/>
                    </a:cubicBezTo>
                    <a:cubicBezTo>
                      <a:pt x="53" y="126"/>
                      <a:pt x="51" y="128"/>
                      <a:pt x="48" y="130"/>
                    </a:cubicBezTo>
                    <a:close/>
                  </a:path>
                </a:pathLst>
              </a:custGeom>
              <a:solidFill>
                <a:srgbClr val="049D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5" name="Freeform 69">
                <a:extLst>
                  <a:ext uri="{FF2B5EF4-FFF2-40B4-BE49-F238E27FC236}">
                    <a16:creationId xmlns:a16="http://schemas.microsoft.com/office/drawing/2014/main" id="{4F2B02B5-147F-4B5A-9E12-0DDFF56AE132}"/>
                  </a:ext>
                </a:extLst>
              </p:cNvPr>
              <p:cNvSpPr>
                <a:spLocks/>
              </p:cNvSpPr>
              <p:nvPr/>
            </p:nvSpPr>
            <p:spPr bwMode="auto">
              <a:xfrm>
                <a:off x="873226" y="3622155"/>
                <a:ext cx="225425" cy="152400"/>
              </a:xfrm>
              <a:custGeom>
                <a:avLst/>
                <a:gdLst>
                  <a:gd name="T0" fmla="*/ 189 w 189"/>
                  <a:gd name="T1" fmla="*/ 14 h 128"/>
                  <a:gd name="T2" fmla="*/ 179 w 189"/>
                  <a:gd name="T3" fmla="*/ 28 h 128"/>
                  <a:gd name="T4" fmla="*/ 59 w 189"/>
                  <a:gd name="T5" fmla="*/ 121 h 128"/>
                  <a:gd name="T6" fmla="*/ 42 w 189"/>
                  <a:gd name="T7" fmla="*/ 119 h 128"/>
                  <a:gd name="T8" fmla="*/ 8 w 189"/>
                  <a:gd name="T9" fmla="*/ 68 h 128"/>
                  <a:gd name="T10" fmla="*/ 9 w 189"/>
                  <a:gd name="T11" fmla="*/ 47 h 128"/>
                  <a:gd name="T12" fmla="*/ 29 w 189"/>
                  <a:gd name="T13" fmla="*/ 55 h 128"/>
                  <a:gd name="T14" fmla="*/ 30 w 189"/>
                  <a:gd name="T15" fmla="*/ 56 h 128"/>
                  <a:gd name="T16" fmla="*/ 56 w 189"/>
                  <a:gd name="T17" fmla="*/ 89 h 128"/>
                  <a:gd name="T18" fmla="*/ 91 w 189"/>
                  <a:gd name="T19" fmla="*/ 65 h 128"/>
                  <a:gd name="T20" fmla="*/ 165 w 189"/>
                  <a:gd name="T21" fmla="*/ 7 h 128"/>
                  <a:gd name="T22" fmla="*/ 182 w 189"/>
                  <a:gd name="T23" fmla="*/ 3 h 128"/>
                  <a:gd name="T24" fmla="*/ 189 w 189"/>
                  <a:gd name="T25" fmla="*/ 1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 h="128">
                    <a:moveTo>
                      <a:pt x="189" y="14"/>
                    </a:moveTo>
                    <a:cubicBezTo>
                      <a:pt x="189" y="21"/>
                      <a:pt x="184" y="25"/>
                      <a:pt x="179" y="28"/>
                    </a:cubicBezTo>
                    <a:cubicBezTo>
                      <a:pt x="139" y="59"/>
                      <a:pt x="99" y="90"/>
                      <a:pt x="59" y="121"/>
                    </a:cubicBezTo>
                    <a:cubicBezTo>
                      <a:pt x="52" y="126"/>
                      <a:pt x="47" y="128"/>
                      <a:pt x="42" y="119"/>
                    </a:cubicBezTo>
                    <a:cubicBezTo>
                      <a:pt x="31" y="102"/>
                      <a:pt x="19" y="85"/>
                      <a:pt x="8" y="68"/>
                    </a:cubicBezTo>
                    <a:cubicBezTo>
                      <a:pt x="3" y="60"/>
                      <a:pt x="0" y="53"/>
                      <a:pt x="9" y="47"/>
                    </a:cubicBezTo>
                    <a:cubicBezTo>
                      <a:pt x="18" y="41"/>
                      <a:pt x="24" y="47"/>
                      <a:pt x="29" y="55"/>
                    </a:cubicBezTo>
                    <a:cubicBezTo>
                      <a:pt x="29" y="55"/>
                      <a:pt x="29" y="56"/>
                      <a:pt x="30" y="56"/>
                    </a:cubicBezTo>
                    <a:cubicBezTo>
                      <a:pt x="39" y="67"/>
                      <a:pt x="43" y="88"/>
                      <a:pt x="56" y="89"/>
                    </a:cubicBezTo>
                    <a:cubicBezTo>
                      <a:pt x="67" y="89"/>
                      <a:pt x="79" y="74"/>
                      <a:pt x="91" y="65"/>
                    </a:cubicBezTo>
                    <a:cubicBezTo>
                      <a:pt x="116" y="46"/>
                      <a:pt x="141" y="27"/>
                      <a:pt x="165" y="7"/>
                    </a:cubicBezTo>
                    <a:cubicBezTo>
                      <a:pt x="170" y="4"/>
                      <a:pt x="175" y="0"/>
                      <a:pt x="182" y="3"/>
                    </a:cubicBezTo>
                    <a:cubicBezTo>
                      <a:pt x="187" y="5"/>
                      <a:pt x="189" y="9"/>
                      <a:pt x="189" y="14"/>
                    </a:cubicBezTo>
                    <a:close/>
                  </a:path>
                </a:pathLst>
              </a:custGeom>
              <a:solidFill>
                <a:srgbClr val="039D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6" name="Freeform 59">
                <a:extLst>
                  <a:ext uri="{FF2B5EF4-FFF2-40B4-BE49-F238E27FC236}">
                    <a16:creationId xmlns:a16="http://schemas.microsoft.com/office/drawing/2014/main" id="{E2C13F21-59DB-49FC-9329-876CFCE4C4E0}"/>
                  </a:ext>
                </a:extLst>
              </p:cNvPr>
              <p:cNvSpPr>
                <a:spLocks/>
              </p:cNvSpPr>
              <p:nvPr/>
            </p:nvSpPr>
            <p:spPr bwMode="auto">
              <a:xfrm>
                <a:off x="454696" y="4324003"/>
                <a:ext cx="327025" cy="55562"/>
              </a:xfrm>
              <a:custGeom>
                <a:avLst/>
                <a:gdLst>
                  <a:gd name="T0" fmla="*/ 136 w 273"/>
                  <a:gd name="T1" fmla="*/ 0 h 47"/>
                  <a:gd name="T2" fmla="*/ 248 w 273"/>
                  <a:gd name="T3" fmla="*/ 0 h 47"/>
                  <a:gd name="T4" fmla="*/ 273 w 273"/>
                  <a:gd name="T5" fmla="*/ 23 h 47"/>
                  <a:gd name="T6" fmla="*/ 248 w 273"/>
                  <a:gd name="T7" fmla="*/ 47 h 47"/>
                  <a:gd name="T8" fmla="*/ 23 w 273"/>
                  <a:gd name="T9" fmla="*/ 47 h 47"/>
                  <a:gd name="T10" fmla="*/ 0 w 273"/>
                  <a:gd name="T11" fmla="*/ 22 h 47"/>
                  <a:gd name="T12" fmla="*/ 23 w 273"/>
                  <a:gd name="T13" fmla="*/ 0 h 47"/>
                  <a:gd name="T14" fmla="*/ 136 w 273"/>
                  <a:gd name="T15" fmla="*/ 0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 h="47">
                    <a:moveTo>
                      <a:pt x="136" y="0"/>
                    </a:moveTo>
                    <a:cubicBezTo>
                      <a:pt x="174" y="0"/>
                      <a:pt x="211" y="1"/>
                      <a:pt x="248" y="0"/>
                    </a:cubicBezTo>
                    <a:cubicBezTo>
                      <a:pt x="265" y="0"/>
                      <a:pt x="273" y="6"/>
                      <a:pt x="273" y="23"/>
                    </a:cubicBezTo>
                    <a:cubicBezTo>
                      <a:pt x="273" y="40"/>
                      <a:pt x="265" y="47"/>
                      <a:pt x="248" y="47"/>
                    </a:cubicBezTo>
                    <a:cubicBezTo>
                      <a:pt x="173" y="47"/>
                      <a:pt x="98" y="47"/>
                      <a:pt x="23" y="47"/>
                    </a:cubicBezTo>
                    <a:cubicBezTo>
                      <a:pt x="5" y="47"/>
                      <a:pt x="0" y="39"/>
                      <a:pt x="0" y="22"/>
                    </a:cubicBezTo>
                    <a:cubicBezTo>
                      <a:pt x="0" y="6"/>
                      <a:pt x="6" y="0"/>
                      <a:pt x="23" y="0"/>
                    </a:cubicBezTo>
                    <a:cubicBezTo>
                      <a:pt x="61" y="1"/>
                      <a:pt x="99" y="0"/>
                      <a:pt x="136" y="0"/>
                    </a:cubicBezTo>
                    <a:close/>
                  </a:path>
                </a:pathLst>
              </a:custGeom>
              <a:solidFill>
                <a:srgbClr val="B3B5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7" name="Freeform 61">
                <a:extLst>
                  <a:ext uri="{FF2B5EF4-FFF2-40B4-BE49-F238E27FC236}">
                    <a16:creationId xmlns:a16="http://schemas.microsoft.com/office/drawing/2014/main" id="{5CD5D78E-1E02-4B4F-AE49-28683B61A173}"/>
                  </a:ext>
                </a:extLst>
              </p:cNvPr>
              <p:cNvSpPr>
                <a:spLocks/>
              </p:cNvSpPr>
              <p:nvPr/>
            </p:nvSpPr>
            <p:spPr bwMode="auto">
              <a:xfrm>
                <a:off x="454696" y="4233516"/>
                <a:ext cx="327025" cy="57150"/>
              </a:xfrm>
              <a:custGeom>
                <a:avLst/>
                <a:gdLst>
                  <a:gd name="T0" fmla="*/ 134 w 273"/>
                  <a:gd name="T1" fmla="*/ 48 h 48"/>
                  <a:gd name="T2" fmla="*/ 24 w 273"/>
                  <a:gd name="T3" fmla="*/ 48 h 48"/>
                  <a:gd name="T4" fmla="*/ 0 w 273"/>
                  <a:gd name="T5" fmla="*/ 24 h 48"/>
                  <a:gd name="T6" fmla="*/ 24 w 273"/>
                  <a:gd name="T7" fmla="*/ 0 h 48"/>
                  <a:gd name="T8" fmla="*/ 248 w 273"/>
                  <a:gd name="T9" fmla="*/ 0 h 48"/>
                  <a:gd name="T10" fmla="*/ 273 w 273"/>
                  <a:gd name="T11" fmla="*/ 24 h 48"/>
                  <a:gd name="T12" fmla="*/ 248 w 273"/>
                  <a:gd name="T13" fmla="*/ 48 h 48"/>
                  <a:gd name="T14" fmla="*/ 134 w 273"/>
                  <a:gd name="T15" fmla="*/ 4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 h="48">
                    <a:moveTo>
                      <a:pt x="134" y="48"/>
                    </a:moveTo>
                    <a:cubicBezTo>
                      <a:pt x="97" y="48"/>
                      <a:pt x="61" y="47"/>
                      <a:pt x="24" y="48"/>
                    </a:cubicBezTo>
                    <a:cubicBezTo>
                      <a:pt x="7" y="48"/>
                      <a:pt x="0" y="41"/>
                      <a:pt x="0" y="24"/>
                    </a:cubicBezTo>
                    <a:cubicBezTo>
                      <a:pt x="0" y="7"/>
                      <a:pt x="7" y="0"/>
                      <a:pt x="24" y="0"/>
                    </a:cubicBezTo>
                    <a:cubicBezTo>
                      <a:pt x="99" y="1"/>
                      <a:pt x="173" y="1"/>
                      <a:pt x="248" y="0"/>
                    </a:cubicBezTo>
                    <a:cubicBezTo>
                      <a:pt x="265" y="0"/>
                      <a:pt x="273" y="7"/>
                      <a:pt x="273" y="24"/>
                    </a:cubicBezTo>
                    <a:cubicBezTo>
                      <a:pt x="273" y="41"/>
                      <a:pt x="264" y="48"/>
                      <a:pt x="248" y="48"/>
                    </a:cubicBezTo>
                    <a:cubicBezTo>
                      <a:pt x="210" y="47"/>
                      <a:pt x="172" y="48"/>
                      <a:pt x="134" y="48"/>
                    </a:cubicBezTo>
                    <a:close/>
                  </a:path>
                </a:pathLst>
              </a:custGeom>
              <a:solidFill>
                <a:srgbClr val="B4B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8" name="Freeform 66">
                <a:extLst>
                  <a:ext uri="{FF2B5EF4-FFF2-40B4-BE49-F238E27FC236}">
                    <a16:creationId xmlns:a16="http://schemas.microsoft.com/office/drawing/2014/main" id="{501ECCDD-E37C-46A1-AE05-4A0591A3770E}"/>
                  </a:ext>
                </a:extLst>
              </p:cNvPr>
              <p:cNvSpPr>
                <a:spLocks/>
              </p:cNvSpPr>
              <p:nvPr/>
            </p:nvSpPr>
            <p:spPr bwMode="auto">
              <a:xfrm>
                <a:off x="819821" y="4203353"/>
                <a:ext cx="206375" cy="206375"/>
              </a:xfrm>
              <a:custGeom>
                <a:avLst/>
                <a:gdLst>
                  <a:gd name="T0" fmla="*/ 171 w 174"/>
                  <a:gd name="T1" fmla="*/ 96 h 173"/>
                  <a:gd name="T2" fmla="*/ 172 w 174"/>
                  <a:gd name="T3" fmla="*/ 144 h 173"/>
                  <a:gd name="T4" fmla="*/ 139 w 174"/>
                  <a:gd name="T5" fmla="*/ 172 h 173"/>
                  <a:gd name="T6" fmla="*/ 37 w 174"/>
                  <a:gd name="T7" fmla="*/ 172 h 173"/>
                  <a:gd name="T8" fmla="*/ 1 w 174"/>
                  <a:gd name="T9" fmla="*/ 135 h 173"/>
                  <a:gd name="T10" fmla="*/ 1 w 174"/>
                  <a:gd name="T11" fmla="*/ 35 h 173"/>
                  <a:gd name="T12" fmla="*/ 38 w 174"/>
                  <a:gd name="T13" fmla="*/ 0 h 173"/>
                  <a:gd name="T14" fmla="*/ 138 w 174"/>
                  <a:gd name="T15" fmla="*/ 0 h 173"/>
                  <a:gd name="T16" fmla="*/ 168 w 174"/>
                  <a:gd name="T17" fmla="*/ 16 h 173"/>
                  <a:gd name="T18" fmla="*/ 165 w 174"/>
                  <a:gd name="T19" fmla="*/ 31 h 173"/>
                  <a:gd name="T20" fmla="*/ 154 w 174"/>
                  <a:gd name="T21" fmla="*/ 26 h 173"/>
                  <a:gd name="T22" fmla="*/ 133 w 174"/>
                  <a:gd name="T23" fmla="*/ 17 h 173"/>
                  <a:gd name="T24" fmla="*/ 42 w 174"/>
                  <a:gd name="T25" fmla="*/ 17 h 173"/>
                  <a:gd name="T26" fmla="*/ 19 w 174"/>
                  <a:gd name="T27" fmla="*/ 38 h 173"/>
                  <a:gd name="T28" fmla="*/ 19 w 174"/>
                  <a:gd name="T29" fmla="*/ 132 h 173"/>
                  <a:gd name="T30" fmla="*/ 41 w 174"/>
                  <a:gd name="T31" fmla="*/ 154 h 173"/>
                  <a:gd name="T32" fmla="*/ 131 w 174"/>
                  <a:gd name="T33" fmla="*/ 154 h 173"/>
                  <a:gd name="T34" fmla="*/ 156 w 174"/>
                  <a:gd name="T35" fmla="*/ 127 h 173"/>
                  <a:gd name="T36" fmla="*/ 171 w 174"/>
                  <a:gd name="T37" fmla="*/ 9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4" h="173">
                    <a:moveTo>
                      <a:pt x="171" y="96"/>
                    </a:moveTo>
                    <a:cubicBezTo>
                      <a:pt x="174" y="112"/>
                      <a:pt x="174" y="128"/>
                      <a:pt x="172" y="144"/>
                    </a:cubicBezTo>
                    <a:cubicBezTo>
                      <a:pt x="170" y="162"/>
                      <a:pt x="156" y="172"/>
                      <a:pt x="139" y="172"/>
                    </a:cubicBezTo>
                    <a:cubicBezTo>
                      <a:pt x="105" y="173"/>
                      <a:pt x="71" y="173"/>
                      <a:pt x="37" y="172"/>
                    </a:cubicBezTo>
                    <a:cubicBezTo>
                      <a:pt x="15" y="172"/>
                      <a:pt x="1" y="158"/>
                      <a:pt x="1" y="135"/>
                    </a:cubicBezTo>
                    <a:cubicBezTo>
                      <a:pt x="0" y="102"/>
                      <a:pt x="0" y="69"/>
                      <a:pt x="1" y="35"/>
                    </a:cubicBezTo>
                    <a:cubicBezTo>
                      <a:pt x="1" y="12"/>
                      <a:pt x="15" y="1"/>
                      <a:pt x="38" y="0"/>
                    </a:cubicBezTo>
                    <a:cubicBezTo>
                      <a:pt x="71" y="0"/>
                      <a:pt x="105" y="0"/>
                      <a:pt x="138" y="0"/>
                    </a:cubicBezTo>
                    <a:cubicBezTo>
                      <a:pt x="151" y="0"/>
                      <a:pt x="161" y="5"/>
                      <a:pt x="168" y="16"/>
                    </a:cubicBezTo>
                    <a:cubicBezTo>
                      <a:pt x="173" y="22"/>
                      <a:pt x="170" y="26"/>
                      <a:pt x="165" y="31"/>
                    </a:cubicBezTo>
                    <a:cubicBezTo>
                      <a:pt x="158" y="37"/>
                      <a:pt x="157" y="31"/>
                      <a:pt x="154" y="26"/>
                    </a:cubicBezTo>
                    <a:cubicBezTo>
                      <a:pt x="149" y="18"/>
                      <a:pt x="142" y="17"/>
                      <a:pt x="133" y="17"/>
                    </a:cubicBezTo>
                    <a:cubicBezTo>
                      <a:pt x="103" y="17"/>
                      <a:pt x="72" y="17"/>
                      <a:pt x="42" y="17"/>
                    </a:cubicBezTo>
                    <a:cubicBezTo>
                      <a:pt x="27" y="17"/>
                      <a:pt x="19" y="24"/>
                      <a:pt x="19" y="38"/>
                    </a:cubicBezTo>
                    <a:cubicBezTo>
                      <a:pt x="19" y="70"/>
                      <a:pt x="20" y="101"/>
                      <a:pt x="19" y="132"/>
                    </a:cubicBezTo>
                    <a:cubicBezTo>
                      <a:pt x="19" y="147"/>
                      <a:pt x="26" y="154"/>
                      <a:pt x="41" y="154"/>
                    </a:cubicBezTo>
                    <a:cubicBezTo>
                      <a:pt x="71" y="153"/>
                      <a:pt x="101" y="153"/>
                      <a:pt x="131" y="154"/>
                    </a:cubicBezTo>
                    <a:cubicBezTo>
                      <a:pt x="150" y="154"/>
                      <a:pt x="157" y="146"/>
                      <a:pt x="156" y="127"/>
                    </a:cubicBezTo>
                    <a:cubicBezTo>
                      <a:pt x="156" y="115"/>
                      <a:pt x="151" y="100"/>
                      <a:pt x="171" y="96"/>
                    </a:cubicBezTo>
                    <a:close/>
                  </a:path>
                </a:pathLst>
              </a:custGeom>
              <a:solidFill>
                <a:srgbClr val="B5B7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9" name="Freeform 70">
                <a:extLst>
                  <a:ext uri="{FF2B5EF4-FFF2-40B4-BE49-F238E27FC236}">
                    <a16:creationId xmlns:a16="http://schemas.microsoft.com/office/drawing/2014/main" id="{FEA60048-6E59-411F-B4EA-1C64A3D06BAD}"/>
                  </a:ext>
                </a:extLst>
              </p:cNvPr>
              <p:cNvSpPr>
                <a:spLocks/>
              </p:cNvSpPr>
              <p:nvPr/>
            </p:nvSpPr>
            <p:spPr bwMode="auto">
              <a:xfrm>
                <a:off x="867446" y="4214466"/>
                <a:ext cx="225425" cy="153987"/>
              </a:xfrm>
              <a:custGeom>
                <a:avLst/>
                <a:gdLst>
                  <a:gd name="T0" fmla="*/ 189 w 190"/>
                  <a:gd name="T1" fmla="*/ 14 h 129"/>
                  <a:gd name="T2" fmla="*/ 180 w 190"/>
                  <a:gd name="T3" fmla="*/ 28 h 129"/>
                  <a:gd name="T4" fmla="*/ 58 w 190"/>
                  <a:gd name="T5" fmla="*/ 122 h 129"/>
                  <a:gd name="T6" fmla="*/ 43 w 190"/>
                  <a:gd name="T7" fmla="*/ 121 h 129"/>
                  <a:gd name="T8" fmla="*/ 7 w 190"/>
                  <a:gd name="T9" fmla="*/ 67 h 129"/>
                  <a:gd name="T10" fmla="*/ 9 w 190"/>
                  <a:gd name="T11" fmla="*/ 47 h 129"/>
                  <a:gd name="T12" fmla="*/ 27 w 190"/>
                  <a:gd name="T13" fmla="*/ 53 h 129"/>
                  <a:gd name="T14" fmla="*/ 32 w 190"/>
                  <a:gd name="T15" fmla="*/ 60 h 129"/>
                  <a:gd name="T16" fmla="*/ 87 w 190"/>
                  <a:gd name="T17" fmla="*/ 68 h 129"/>
                  <a:gd name="T18" fmla="*/ 165 w 190"/>
                  <a:gd name="T19" fmla="*/ 8 h 129"/>
                  <a:gd name="T20" fmla="*/ 183 w 190"/>
                  <a:gd name="T21" fmla="*/ 4 h 129"/>
                  <a:gd name="T22" fmla="*/ 189 w 190"/>
                  <a:gd name="T23" fmla="*/ 1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 h="129">
                    <a:moveTo>
                      <a:pt x="189" y="14"/>
                    </a:moveTo>
                    <a:cubicBezTo>
                      <a:pt x="190" y="21"/>
                      <a:pt x="185" y="24"/>
                      <a:pt x="180" y="28"/>
                    </a:cubicBezTo>
                    <a:cubicBezTo>
                      <a:pt x="139" y="59"/>
                      <a:pt x="99" y="90"/>
                      <a:pt x="58" y="122"/>
                    </a:cubicBezTo>
                    <a:cubicBezTo>
                      <a:pt x="52" y="127"/>
                      <a:pt x="48" y="129"/>
                      <a:pt x="43" y="121"/>
                    </a:cubicBezTo>
                    <a:cubicBezTo>
                      <a:pt x="31" y="103"/>
                      <a:pt x="19" y="85"/>
                      <a:pt x="7" y="67"/>
                    </a:cubicBezTo>
                    <a:cubicBezTo>
                      <a:pt x="2" y="60"/>
                      <a:pt x="0" y="53"/>
                      <a:pt x="9" y="47"/>
                    </a:cubicBezTo>
                    <a:cubicBezTo>
                      <a:pt x="18" y="41"/>
                      <a:pt x="23" y="47"/>
                      <a:pt x="27" y="53"/>
                    </a:cubicBezTo>
                    <a:cubicBezTo>
                      <a:pt x="29" y="55"/>
                      <a:pt x="30" y="58"/>
                      <a:pt x="32" y="60"/>
                    </a:cubicBezTo>
                    <a:cubicBezTo>
                      <a:pt x="55" y="93"/>
                      <a:pt x="55" y="93"/>
                      <a:pt x="87" y="68"/>
                    </a:cubicBezTo>
                    <a:cubicBezTo>
                      <a:pt x="113" y="48"/>
                      <a:pt x="139" y="28"/>
                      <a:pt x="165" y="8"/>
                    </a:cubicBezTo>
                    <a:cubicBezTo>
                      <a:pt x="170" y="4"/>
                      <a:pt x="176" y="0"/>
                      <a:pt x="183" y="4"/>
                    </a:cubicBezTo>
                    <a:cubicBezTo>
                      <a:pt x="187" y="6"/>
                      <a:pt x="189" y="9"/>
                      <a:pt x="189" y="14"/>
                    </a:cubicBezTo>
                    <a:close/>
                  </a:path>
                </a:pathLst>
              </a:custGeom>
              <a:solidFill>
                <a:srgbClr val="029D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grpSp>
      </p:grpSp>
      <p:cxnSp>
        <p:nvCxnSpPr>
          <p:cNvPr id="60" name="Straight Connector 28">
            <a:extLst>
              <a:ext uri="{FF2B5EF4-FFF2-40B4-BE49-F238E27FC236}">
                <a16:creationId xmlns:a16="http://schemas.microsoft.com/office/drawing/2014/main" id="{A656F5B6-CA83-4112-80D9-12C2DA596C63}"/>
              </a:ext>
            </a:extLst>
          </p:cNvPr>
          <p:cNvCxnSpPr>
            <a:cxnSpLocks/>
          </p:cNvCxnSpPr>
          <p:nvPr/>
        </p:nvCxnSpPr>
        <p:spPr>
          <a:xfrm flipH="1" flipV="1">
            <a:off x="4491716" y="2825784"/>
            <a:ext cx="121850" cy="659264"/>
          </a:xfrm>
          <a:prstGeom prst="line">
            <a:avLst/>
          </a:prstGeom>
          <a:ln w="1905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64" name="Imagen 63">
            <a:extLst>
              <a:ext uri="{FF2B5EF4-FFF2-40B4-BE49-F238E27FC236}">
                <a16:creationId xmlns:a16="http://schemas.microsoft.com/office/drawing/2014/main" id="{4ECB424A-F0C5-44BE-8BA7-ED17F7ED7698}"/>
              </a:ext>
            </a:extLst>
          </p:cNvPr>
          <p:cNvPicPr/>
          <p:nvPr/>
        </p:nvPicPr>
        <p:blipFill>
          <a:blip r:embed="rId12">
            <a:extLst>
              <a:ext uri="{28A0092B-C50C-407E-A947-70E740481C1C}">
                <a14:useLocalDpi xmlns:a14="http://schemas.microsoft.com/office/drawing/2010/main" val="0"/>
              </a:ext>
            </a:extLst>
          </a:blip>
          <a:stretch>
            <a:fillRect/>
          </a:stretch>
        </p:blipFill>
        <p:spPr>
          <a:xfrm>
            <a:off x="1" y="5700288"/>
            <a:ext cx="12192000" cy="1141817"/>
          </a:xfrm>
          <a:prstGeom prst="rect">
            <a:avLst/>
          </a:prstGeom>
        </p:spPr>
      </p:pic>
    </p:spTree>
    <p:extLst>
      <p:ext uri="{BB962C8B-B14F-4D97-AF65-F5344CB8AC3E}">
        <p14:creationId xmlns:p14="http://schemas.microsoft.com/office/powerpoint/2010/main" val="2256666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a:extLst>
              <a:ext uri="{FF2B5EF4-FFF2-40B4-BE49-F238E27FC236}">
                <a16:creationId xmlns:a16="http://schemas.microsoft.com/office/drawing/2014/main" id="{B4402863-AFA2-498C-916A-5A57BF499F67}"/>
              </a:ext>
            </a:extLst>
          </p:cNvPr>
          <p:cNvGraphicFramePr>
            <a:graphicFrameLocks noChangeAspect="1"/>
          </p:cNvGraphicFramePr>
          <p:nvPr>
            <p:extLst>
              <p:ext uri="{D42A27DB-BD31-4B8C-83A1-F6EECF244321}">
                <p14:modId xmlns:p14="http://schemas.microsoft.com/office/powerpoint/2010/main" val="3803789391"/>
              </p:ext>
            </p:extLst>
          </p:nvPr>
        </p:nvGraphicFramePr>
        <p:xfrm>
          <a:off x="746620" y="55635"/>
          <a:ext cx="10654019" cy="728817"/>
        </p:xfrm>
        <a:graphic>
          <a:graphicData uri="http://schemas.openxmlformats.org/presentationml/2006/ole">
            <mc:AlternateContent xmlns:mc="http://schemas.openxmlformats.org/markup-compatibility/2006">
              <mc:Choice xmlns:v="urn:schemas-microsoft-com:vml" Requires="v">
                <p:oleObj spid="_x0000_s10321" name="Worksheet" r:id="rId3" imgW="13497030" imgH="1076312" progId="Excel.Sheet.12">
                  <p:embed/>
                </p:oleObj>
              </mc:Choice>
              <mc:Fallback>
                <p:oleObj name="Worksheet" r:id="rId3" imgW="13497030" imgH="1076312" progId="Excel.Sheet.12">
                  <p:embed/>
                  <p:pic>
                    <p:nvPicPr>
                      <p:cNvPr id="5" name="Objeto 4">
                        <a:extLst>
                          <a:ext uri="{FF2B5EF4-FFF2-40B4-BE49-F238E27FC236}">
                            <a16:creationId xmlns:a16="http://schemas.microsoft.com/office/drawing/2014/main" id="{99FFF4F0-B373-4E81-A605-1F680D0CDA4A}"/>
                          </a:ext>
                        </a:extLst>
                      </p:cNvPr>
                      <p:cNvPicPr/>
                      <p:nvPr/>
                    </p:nvPicPr>
                    <p:blipFill>
                      <a:blip r:embed="rId4"/>
                      <a:stretch>
                        <a:fillRect/>
                      </a:stretch>
                    </p:blipFill>
                    <p:spPr>
                      <a:xfrm>
                        <a:off x="746620" y="55635"/>
                        <a:ext cx="10654019" cy="728817"/>
                      </a:xfrm>
                      <a:prstGeom prst="rect">
                        <a:avLst/>
                      </a:prstGeom>
                    </p:spPr>
                  </p:pic>
                </p:oleObj>
              </mc:Fallback>
            </mc:AlternateContent>
          </a:graphicData>
        </a:graphic>
      </p:graphicFrame>
      <p:grpSp>
        <p:nvGrpSpPr>
          <p:cNvPr id="6" name="Group 3">
            <a:extLst>
              <a:ext uri="{FF2B5EF4-FFF2-40B4-BE49-F238E27FC236}">
                <a16:creationId xmlns:a16="http://schemas.microsoft.com/office/drawing/2014/main" id="{33553D65-9F0A-4E31-9701-4089835F93BA}"/>
              </a:ext>
            </a:extLst>
          </p:cNvPr>
          <p:cNvGrpSpPr/>
          <p:nvPr/>
        </p:nvGrpSpPr>
        <p:grpSpPr>
          <a:xfrm>
            <a:off x="8907832" y="1989403"/>
            <a:ext cx="2870917" cy="3579093"/>
            <a:chOff x="467544" y="3167633"/>
            <a:chExt cx="1834083" cy="2565623"/>
          </a:xfrm>
          <a:solidFill>
            <a:srgbClr val="8EB4E3"/>
          </a:solidFill>
          <a:effectLst>
            <a:outerShdw blurRad="50800" dist="76200" dir="2700000" algn="tl" rotWithShape="0">
              <a:schemeClr val="tx1">
                <a:alpha val="40000"/>
              </a:schemeClr>
            </a:outerShdw>
          </a:effectLst>
        </p:grpSpPr>
        <p:sp>
          <p:nvSpPr>
            <p:cNvPr id="7" name="Rectangle 4">
              <a:extLst>
                <a:ext uri="{FF2B5EF4-FFF2-40B4-BE49-F238E27FC236}">
                  <a16:creationId xmlns:a16="http://schemas.microsoft.com/office/drawing/2014/main" id="{E07477AC-3E94-44D6-B99F-56D7D3E9C399}"/>
                </a:ext>
              </a:extLst>
            </p:cNvPr>
            <p:cNvSpPr/>
            <p:nvPr/>
          </p:nvSpPr>
          <p:spPr>
            <a:xfrm>
              <a:off x="467544" y="3167633"/>
              <a:ext cx="1834083" cy="4761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677"/>
              <a:endParaRPr lang="ko-KR" altLang="en-US" sz="5400">
                <a:solidFill>
                  <a:srgbClr val="8EB4E3"/>
                </a:solidFill>
                <a:latin typeface="Arial"/>
              </a:endParaRPr>
            </a:p>
          </p:txBody>
        </p:sp>
        <p:sp>
          <p:nvSpPr>
            <p:cNvPr id="8" name="Rectangle 5">
              <a:extLst>
                <a:ext uri="{FF2B5EF4-FFF2-40B4-BE49-F238E27FC236}">
                  <a16:creationId xmlns:a16="http://schemas.microsoft.com/office/drawing/2014/main" id="{E300637C-CDAD-47EF-A69E-331DB8522EEB}"/>
                </a:ext>
              </a:extLst>
            </p:cNvPr>
            <p:cNvSpPr/>
            <p:nvPr/>
          </p:nvSpPr>
          <p:spPr>
            <a:xfrm>
              <a:off x="467544" y="4077072"/>
              <a:ext cx="1834083" cy="16561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677"/>
              <a:endParaRPr lang="ko-KR" altLang="en-US" sz="5400" dirty="0">
                <a:solidFill>
                  <a:srgbClr val="8EB4E3"/>
                </a:solidFill>
                <a:latin typeface="Arial"/>
              </a:endParaRPr>
            </a:p>
          </p:txBody>
        </p:sp>
        <p:sp>
          <p:nvSpPr>
            <p:cNvPr id="9" name="Down Arrow 6">
              <a:extLst>
                <a:ext uri="{FF2B5EF4-FFF2-40B4-BE49-F238E27FC236}">
                  <a16:creationId xmlns:a16="http://schemas.microsoft.com/office/drawing/2014/main" id="{7A240185-07B6-4935-ADC7-4783D8F08556}"/>
                </a:ext>
              </a:extLst>
            </p:cNvPr>
            <p:cNvSpPr/>
            <p:nvPr/>
          </p:nvSpPr>
          <p:spPr>
            <a:xfrm>
              <a:off x="1204565" y="3692054"/>
              <a:ext cx="360040" cy="336750"/>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677"/>
              <a:endParaRPr lang="ko-KR" altLang="en-US" sz="5400">
                <a:solidFill>
                  <a:srgbClr val="8EB4E3"/>
                </a:solidFill>
                <a:latin typeface="Arial"/>
              </a:endParaRPr>
            </a:p>
          </p:txBody>
        </p:sp>
      </p:grpSp>
      <p:grpSp>
        <p:nvGrpSpPr>
          <p:cNvPr id="10" name="Group 7">
            <a:extLst>
              <a:ext uri="{FF2B5EF4-FFF2-40B4-BE49-F238E27FC236}">
                <a16:creationId xmlns:a16="http://schemas.microsoft.com/office/drawing/2014/main" id="{3EE955EA-F89A-497C-ACD8-D3B117BDCEA4}"/>
              </a:ext>
            </a:extLst>
          </p:cNvPr>
          <p:cNvGrpSpPr/>
          <p:nvPr/>
        </p:nvGrpSpPr>
        <p:grpSpPr>
          <a:xfrm>
            <a:off x="3422192" y="941824"/>
            <a:ext cx="5316169" cy="4622633"/>
            <a:chOff x="467544" y="3167633"/>
            <a:chExt cx="1834083" cy="2565623"/>
          </a:xfrm>
          <a:solidFill>
            <a:srgbClr val="CCFFFF"/>
          </a:solidFill>
          <a:effectLst>
            <a:outerShdw blurRad="50800" dist="76200" dir="2700000" algn="tl" rotWithShape="0">
              <a:schemeClr val="tx1">
                <a:alpha val="40000"/>
              </a:schemeClr>
            </a:outerShdw>
          </a:effectLst>
        </p:grpSpPr>
        <p:sp>
          <p:nvSpPr>
            <p:cNvPr id="11" name="Rectangle 8">
              <a:extLst>
                <a:ext uri="{FF2B5EF4-FFF2-40B4-BE49-F238E27FC236}">
                  <a16:creationId xmlns:a16="http://schemas.microsoft.com/office/drawing/2014/main" id="{96F551CD-ACB5-497E-BC0E-8A9E8C33CDEE}"/>
                </a:ext>
              </a:extLst>
            </p:cNvPr>
            <p:cNvSpPr/>
            <p:nvPr/>
          </p:nvSpPr>
          <p:spPr>
            <a:xfrm>
              <a:off x="467544" y="3167633"/>
              <a:ext cx="1834083" cy="4761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677"/>
              <a:endParaRPr lang="ko-KR" altLang="en-US" sz="5400">
                <a:solidFill>
                  <a:prstClr val="white"/>
                </a:solidFill>
                <a:latin typeface="Arial"/>
              </a:endParaRPr>
            </a:p>
          </p:txBody>
        </p:sp>
        <p:sp>
          <p:nvSpPr>
            <p:cNvPr id="12" name="Rectangle 9">
              <a:extLst>
                <a:ext uri="{FF2B5EF4-FFF2-40B4-BE49-F238E27FC236}">
                  <a16:creationId xmlns:a16="http://schemas.microsoft.com/office/drawing/2014/main" id="{06F4851B-3EFB-47DF-8AD9-FF9AFCA3CAE6}"/>
                </a:ext>
              </a:extLst>
            </p:cNvPr>
            <p:cNvSpPr/>
            <p:nvPr/>
          </p:nvSpPr>
          <p:spPr>
            <a:xfrm>
              <a:off x="467544" y="4077072"/>
              <a:ext cx="1834083" cy="16561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677"/>
              <a:endParaRPr lang="ko-KR" altLang="en-US" sz="5400">
                <a:solidFill>
                  <a:prstClr val="white"/>
                </a:solidFill>
                <a:latin typeface="Arial"/>
              </a:endParaRPr>
            </a:p>
          </p:txBody>
        </p:sp>
        <p:sp>
          <p:nvSpPr>
            <p:cNvPr id="13" name="Down Arrow 10">
              <a:extLst>
                <a:ext uri="{FF2B5EF4-FFF2-40B4-BE49-F238E27FC236}">
                  <a16:creationId xmlns:a16="http://schemas.microsoft.com/office/drawing/2014/main" id="{20E47DC7-40B0-4B22-A778-354D769C2FF5}"/>
                </a:ext>
              </a:extLst>
            </p:cNvPr>
            <p:cNvSpPr/>
            <p:nvPr/>
          </p:nvSpPr>
          <p:spPr>
            <a:xfrm>
              <a:off x="1204565" y="3692054"/>
              <a:ext cx="360040" cy="336750"/>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677"/>
              <a:endParaRPr lang="ko-KR" altLang="en-US" sz="5400">
                <a:solidFill>
                  <a:prstClr val="white"/>
                </a:solidFill>
                <a:latin typeface="Arial"/>
              </a:endParaRPr>
            </a:p>
          </p:txBody>
        </p:sp>
      </p:grpSp>
      <p:grpSp>
        <p:nvGrpSpPr>
          <p:cNvPr id="14" name="Group 3">
            <a:extLst>
              <a:ext uri="{FF2B5EF4-FFF2-40B4-BE49-F238E27FC236}">
                <a16:creationId xmlns:a16="http://schemas.microsoft.com/office/drawing/2014/main" id="{94CF8A78-3C2D-40D3-B8FE-979D48132A3E}"/>
              </a:ext>
            </a:extLst>
          </p:cNvPr>
          <p:cNvGrpSpPr/>
          <p:nvPr/>
        </p:nvGrpSpPr>
        <p:grpSpPr>
          <a:xfrm>
            <a:off x="367015" y="1961645"/>
            <a:ext cx="2870917" cy="3579093"/>
            <a:chOff x="467544" y="3167633"/>
            <a:chExt cx="1834083" cy="2565623"/>
          </a:xfrm>
          <a:solidFill>
            <a:srgbClr val="8EB4E3"/>
          </a:solidFill>
          <a:effectLst>
            <a:outerShdw blurRad="50800" dist="76200" dir="2700000" algn="tl" rotWithShape="0">
              <a:schemeClr val="tx1">
                <a:alpha val="40000"/>
              </a:schemeClr>
            </a:outerShdw>
          </a:effectLst>
        </p:grpSpPr>
        <p:sp>
          <p:nvSpPr>
            <p:cNvPr id="15" name="Rectangle 4">
              <a:extLst>
                <a:ext uri="{FF2B5EF4-FFF2-40B4-BE49-F238E27FC236}">
                  <a16:creationId xmlns:a16="http://schemas.microsoft.com/office/drawing/2014/main" id="{207FDC9B-F393-4B64-90AC-5D016EF49420}"/>
                </a:ext>
              </a:extLst>
            </p:cNvPr>
            <p:cNvSpPr/>
            <p:nvPr/>
          </p:nvSpPr>
          <p:spPr>
            <a:xfrm>
              <a:off x="467544" y="3167633"/>
              <a:ext cx="1834083" cy="4761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677"/>
              <a:endParaRPr lang="ko-KR" altLang="en-US" sz="5400">
                <a:solidFill>
                  <a:srgbClr val="8EB4E3"/>
                </a:solidFill>
                <a:latin typeface="Arial"/>
              </a:endParaRPr>
            </a:p>
          </p:txBody>
        </p:sp>
        <p:sp>
          <p:nvSpPr>
            <p:cNvPr id="16" name="Rectangle 5">
              <a:extLst>
                <a:ext uri="{FF2B5EF4-FFF2-40B4-BE49-F238E27FC236}">
                  <a16:creationId xmlns:a16="http://schemas.microsoft.com/office/drawing/2014/main" id="{37E1EC22-784B-40FC-B21F-95EB094DA628}"/>
                </a:ext>
              </a:extLst>
            </p:cNvPr>
            <p:cNvSpPr/>
            <p:nvPr/>
          </p:nvSpPr>
          <p:spPr>
            <a:xfrm>
              <a:off x="467544" y="4077072"/>
              <a:ext cx="1834083" cy="16561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677"/>
              <a:endParaRPr lang="ko-KR" altLang="en-US" sz="5400" dirty="0">
                <a:solidFill>
                  <a:srgbClr val="8EB4E3"/>
                </a:solidFill>
                <a:latin typeface="Arial"/>
              </a:endParaRPr>
            </a:p>
          </p:txBody>
        </p:sp>
        <p:sp>
          <p:nvSpPr>
            <p:cNvPr id="17" name="Down Arrow 6">
              <a:extLst>
                <a:ext uri="{FF2B5EF4-FFF2-40B4-BE49-F238E27FC236}">
                  <a16:creationId xmlns:a16="http://schemas.microsoft.com/office/drawing/2014/main" id="{D2233314-0DC6-41EF-8DE0-30CD2C654B7C}"/>
                </a:ext>
              </a:extLst>
            </p:cNvPr>
            <p:cNvSpPr/>
            <p:nvPr/>
          </p:nvSpPr>
          <p:spPr>
            <a:xfrm>
              <a:off x="1204565" y="3692054"/>
              <a:ext cx="360040" cy="336750"/>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677"/>
              <a:endParaRPr lang="ko-KR" altLang="en-US" sz="5400">
                <a:solidFill>
                  <a:srgbClr val="8EB4E3"/>
                </a:solidFill>
                <a:latin typeface="Arial"/>
              </a:endParaRPr>
            </a:p>
          </p:txBody>
        </p:sp>
      </p:grpSp>
      <p:sp>
        <p:nvSpPr>
          <p:cNvPr id="18" name="Rectángulo 17">
            <a:extLst>
              <a:ext uri="{FF2B5EF4-FFF2-40B4-BE49-F238E27FC236}">
                <a16:creationId xmlns:a16="http://schemas.microsoft.com/office/drawing/2014/main" id="{8BE2FAC0-551B-469E-AB20-AE2512308E21}"/>
              </a:ext>
            </a:extLst>
          </p:cNvPr>
          <p:cNvSpPr/>
          <p:nvPr/>
        </p:nvSpPr>
        <p:spPr>
          <a:xfrm>
            <a:off x="3569271" y="2683742"/>
            <a:ext cx="5022008" cy="2800767"/>
          </a:xfrm>
          <a:prstGeom prst="rect">
            <a:avLst/>
          </a:prstGeom>
        </p:spPr>
        <p:txBody>
          <a:bodyPr wrap="square">
            <a:spAutoFit/>
          </a:bodyPr>
          <a:lstStyle/>
          <a:p>
            <a:pPr marL="284381" lvl="2" indent="-285732" algn="just">
              <a:spcBef>
                <a:spcPct val="0"/>
              </a:spcBef>
              <a:buFont typeface="Arial" panose="020B0604020202020204" pitchFamily="34" charset="0"/>
              <a:buChar char="•"/>
            </a:pPr>
            <a:r>
              <a:rPr lang="es-ES" sz="1600" dirty="0">
                <a:latin typeface="Century Gothic" panose="020B0502020202020204" pitchFamily="34" charset="0"/>
              </a:rPr>
              <a:t>Vigencias de los Reconocimientos Deportivos, Periodos Estatutarios y Personería Jurídica. </a:t>
            </a:r>
          </a:p>
          <a:p>
            <a:pPr marL="284381" lvl="2" indent="-285732" algn="just">
              <a:spcBef>
                <a:spcPct val="0"/>
              </a:spcBef>
              <a:buFont typeface="Arial" panose="020B0604020202020204" pitchFamily="34" charset="0"/>
              <a:buChar char="•"/>
            </a:pPr>
            <a:r>
              <a:rPr lang="es-ES" sz="1600" dirty="0">
                <a:latin typeface="Century Gothic" panose="020B0502020202020204" pitchFamily="34" charset="0"/>
              </a:rPr>
              <a:t>Cumplimiento de disposiciones Legales y estatutaria, (ejecución de asambleas).</a:t>
            </a:r>
          </a:p>
          <a:p>
            <a:pPr marL="284381" lvl="2" indent="-285732" algn="just">
              <a:spcBef>
                <a:spcPct val="0"/>
              </a:spcBef>
              <a:buFont typeface="Arial" panose="020B0604020202020204" pitchFamily="34" charset="0"/>
              <a:buChar char="•"/>
            </a:pPr>
            <a:r>
              <a:rPr lang="es-ES" sz="1600" dirty="0">
                <a:latin typeface="Century Gothic" panose="020B0502020202020204" pitchFamily="34" charset="0"/>
              </a:rPr>
              <a:t>Revisar información jurídica, administrativa, financiera y contable del club.</a:t>
            </a:r>
          </a:p>
          <a:p>
            <a:pPr marL="284381" lvl="2" indent="-285732" algn="just">
              <a:spcBef>
                <a:spcPct val="0"/>
              </a:spcBef>
              <a:buFont typeface="Arial" panose="020B0604020202020204" pitchFamily="34" charset="0"/>
              <a:buChar char="•"/>
            </a:pPr>
            <a:r>
              <a:rPr lang="es-ES" sz="1600" dirty="0">
                <a:latin typeface="Century Gothic" panose="020B0502020202020204" pitchFamily="34" charset="0"/>
              </a:rPr>
              <a:t>Cumplimiento del objeto social del club.</a:t>
            </a:r>
          </a:p>
          <a:p>
            <a:pPr marL="284381" lvl="2" indent="-285732" algn="just">
              <a:spcBef>
                <a:spcPct val="0"/>
              </a:spcBef>
              <a:buFont typeface="Arial" panose="020B0604020202020204" pitchFamily="34" charset="0"/>
              <a:buChar char="•"/>
            </a:pPr>
            <a:r>
              <a:rPr lang="es-ES" sz="1600" dirty="0">
                <a:latin typeface="Century Gothic" panose="020B0502020202020204" pitchFamily="34" charset="0"/>
              </a:rPr>
              <a:t>Manejo Técnico y Competitivo.</a:t>
            </a:r>
          </a:p>
          <a:p>
            <a:pPr marL="284381" lvl="2" indent="-285732" algn="just">
              <a:spcBef>
                <a:spcPct val="0"/>
              </a:spcBef>
              <a:buFont typeface="Arial" panose="020B0604020202020204" pitchFamily="34" charset="0"/>
              <a:buChar char="•"/>
            </a:pPr>
            <a:r>
              <a:rPr lang="es-ES" sz="1600" dirty="0">
                <a:latin typeface="Century Gothic" panose="020B0502020202020204" pitchFamily="34" charset="0"/>
              </a:rPr>
              <a:t>Registro y vinculación de sus deportistas.</a:t>
            </a:r>
          </a:p>
          <a:p>
            <a:pPr marL="284381" lvl="2" indent="-285732" algn="just">
              <a:spcBef>
                <a:spcPct val="0"/>
              </a:spcBef>
              <a:buFont typeface="Arial" panose="020B0604020202020204" pitchFamily="34" charset="0"/>
              <a:buChar char="•"/>
            </a:pPr>
            <a:r>
              <a:rPr lang="es-ES" sz="1600" dirty="0">
                <a:latin typeface="Century Gothic" panose="020B0502020202020204" pitchFamily="34" charset="0"/>
              </a:rPr>
              <a:t>Demás temas relacionados al funcionamiento del club.</a:t>
            </a:r>
          </a:p>
        </p:txBody>
      </p:sp>
      <p:sp>
        <p:nvSpPr>
          <p:cNvPr id="19" name="TextBox 2">
            <a:extLst>
              <a:ext uri="{FF2B5EF4-FFF2-40B4-BE49-F238E27FC236}">
                <a16:creationId xmlns:a16="http://schemas.microsoft.com/office/drawing/2014/main" id="{941ADB83-16F9-42E0-A492-40407E537174}"/>
              </a:ext>
            </a:extLst>
          </p:cNvPr>
          <p:cNvSpPr txBox="1"/>
          <p:nvPr/>
        </p:nvSpPr>
        <p:spPr>
          <a:xfrm>
            <a:off x="111929" y="2012381"/>
            <a:ext cx="3300691" cy="553998"/>
          </a:xfrm>
          <a:prstGeom prst="rect">
            <a:avLst/>
          </a:prstGeom>
          <a:noFill/>
          <a:effectLst>
            <a:outerShdw blurRad="50800" dist="38100" dir="2700000" algn="tl" rotWithShape="0">
              <a:schemeClr val="bg1">
                <a:alpha val="40000"/>
              </a:schemeClr>
            </a:outerShdw>
          </a:effectLst>
        </p:spPr>
        <p:txBody>
          <a:bodyPr wrap="square" rtlCol="0">
            <a:spAutoFit/>
          </a:bodyPr>
          <a:lstStyle/>
          <a:p>
            <a:pPr algn="ctr"/>
            <a:r>
              <a:rPr lang="en-US" altLang="ko-KR" sz="3000" b="1" dirty="0">
                <a:solidFill>
                  <a:srgbClr val="0033CC"/>
                </a:solidFill>
                <a:cs typeface="Arial" pitchFamily="34" charset="0"/>
              </a:rPr>
              <a:t>1° PROGRAMAR</a:t>
            </a:r>
            <a:endParaRPr lang="ko-KR" altLang="en-US" sz="3000" b="1" dirty="0">
              <a:solidFill>
                <a:srgbClr val="0033CC"/>
              </a:solidFill>
              <a:cs typeface="Arial" pitchFamily="34" charset="0"/>
            </a:endParaRPr>
          </a:p>
        </p:txBody>
      </p:sp>
      <p:sp>
        <p:nvSpPr>
          <p:cNvPr id="20" name="TextBox 3">
            <a:extLst>
              <a:ext uri="{FF2B5EF4-FFF2-40B4-BE49-F238E27FC236}">
                <a16:creationId xmlns:a16="http://schemas.microsoft.com/office/drawing/2014/main" id="{53C10616-204C-4D47-AA0A-82A68667BC2D}"/>
              </a:ext>
            </a:extLst>
          </p:cNvPr>
          <p:cNvSpPr txBox="1"/>
          <p:nvPr/>
        </p:nvSpPr>
        <p:spPr>
          <a:xfrm>
            <a:off x="4830790" y="1093118"/>
            <a:ext cx="2550639" cy="584775"/>
          </a:xfrm>
          <a:prstGeom prst="rect">
            <a:avLst/>
          </a:prstGeom>
          <a:noFill/>
          <a:effectLst>
            <a:outerShdw blurRad="50800" dist="38100" dir="2700000" algn="tl" rotWithShape="0">
              <a:schemeClr val="tx1">
                <a:alpha val="40000"/>
              </a:schemeClr>
            </a:outerShdw>
          </a:effectLst>
        </p:spPr>
        <p:txBody>
          <a:bodyPr wrap="square" rtlCol="0">
            <a:spAutoFit/>
          </a:bodyPr>
          <a:lstStyle/>
          <a:p>
            <a:pPr algn="ctr"/>
            <a:r>
              <a:rPr lang="en-US" altLang="ko-KR" sz="3200" b="1" dirty="0">
                <a:solidFill>
                  <a:srgbClr val="0033CC"/>
                </a:solidFill>
                <a:cs typeface="Arial" pitchFamily="34" charset="0"/>
              </a:rPr>
              <a:t>2° VERIFICAR</a:t>
            </a:r>
            <a:endParaRPr lang="ko-KR" altLang="en-US" sz="3200" b="1" dirty="0">
              <a:solidFill>
                <a:srgbClr val="0033CC"/>
              </a:solidFill>
              <a:cs typeface="Arial" pitchFamily="34" charset="0"/>
            </a:endParaRPr>
          </a:p>
        </p:txBody>
      </p:sp>
      <p:sp>
        <p:nvSpPr>
          <p:cNvPr id="21" name="TextBox 4">
            <a:extLst>
              <a:ext uri="{FF2B5EF4-FFF2-40B4-BE49-F238E27FC236}">
                <a16:creationId xmlns:a16="http://schemas.microsoft.com/office/drawing/2014/main" id="{4CFC7140-AD22-493E-9685-03E2BF31A28C}"/>
              </a:ext>
            </a:extLst>
          </p:cNvPr>
          <p:cNvSpPr txBox="1"/>
          <p:nvPr/>
        </p:nvSpPr>
        <p:spPr>
          <a:xfrm>
            <a:off x="9078327" y="2032447"/>
            <a:ext cx="2608411" cy="523220"/>
          </a:xfrm>
          <a:prstGeom prst="rect">
            <a:avLst/>
          </a:prstGeom>
          <a:noFill/>
          <a:effectLst>
            <a:outerShdw blurRad="50800" dist="38100" dir="2700000" algn="tl" rotWithShape="0">
              <a:schemeClr val="bg1">
                <a:alpha val="40000"/>
              </a:schemeClr>
            </a:outerShdw>
          </a:effectLst>
        </p:spPr>
        <p:txBody>
          <a:bodyPr wrap="square" rtlCol="0">
            <a:spAutoFit/>
          </a:bodyPr>
          <a:lstStyle/>
          <a:p>
            <a:pPr algn="ctr"/>
            <a:r>
              <a:rPr lang="en-US" altLang="ko-KR" sz="2800" b="1" dirty="0">
                <a:solidFill>
                  <a:srgbClr val="0033CC"/>
                </a:solidFill>
                <a:cs typeface="Arial" pitchFamily="34" charset="0"/>
              </a:rPr>
              <a:t>3° REGISTRAR</a:t>
            </a:r>
            <a:endParaRPr lang="ko-KR" altLang="en-US" sz="2800" b="1" dirty="0">
              <a:solidFill>
                <a:srgbClr val="0033CC"/>
              </a:solidFill>
              <a:cs typeface="Arial" pitchFamily="34" charset="0"/>
            </a:endParaRPr>
          </a:p>
        </p:txBody>
      </p:sp>
      <p:sp>
        <p:nvSpPr>
          <p:cNvPr id="22" name="Rectángulo 21">
            <a:extLst>
              <a:ext uri="{FF2B5EF4-FFF2-40B4-BE49-F238E27FC236}">
                <a16:creationId xmlns:a16="http://schemas.microsoft.com/office/drawing/2014/main" id="{4DFB3E89-715B-49EB-B927-8C28DD90483A}"/>
              </a:ext>
            </a:extLst>
          </p:cNvPr>
          <p:cNvSpPr/>
          <p:nvPr/>
        </p:nvSpPr>
        <p:spPr>
          <a:xfrm>
            <a:off x="9059277" y="3291270"/>
            <a:ext cx="2608411" cy="2336024"/>
          </a:xfrm>
          <a:prstGeom prst="rect">
            <a:avLst/>
          </a:prstGeom>
        </p:spPr>
        <p:txBody>
          <a:bodyPr wrap="square">
            <a:spAutoFit/>
          </a:bodyPr>
          <a:lstStyle/>
          <a:p>
            <a:pPr algn="just" defTabSz="488917">
              <a:lnSpc>
                <a:spcPct val="90000"/>
              </a:lnSpc>
              <a:spcBef>
                <a:spcPct val="0"/>
              </a:spcBef>
              <a:spcAft>
                <a:spcPct val="35000"/>
              </a:spcAft>
            </a:pPr>
            <a:r>
              <a:rPr lang="es-ES" dirty="0">
                <a:latin typeface="Century Gothic" panose="020B0502020202020204" pitchFamily="34" charset="0"/>
              </a:rPr>
              <a:t>Se registrará el resultado de la visita y las observaciones en el DIR-ADAC-FTO-003- Inspección, Vigilancia y Control, establecido por el área Deporte Asociado.</a:t>
            </a:r>
            <a:endParaRPr lang="es-CO" dirty="0">
              <a:latin typeface="Century Gothic" panose="020B0502020202020204" pitchFamily="34" charset="0"/>
            </a:endParaRPr>
          </a:p>
        </p:txBody>
      </p:sp>
      <p:sp>
        <p:nvSpPr>
          <p:cNvPr id="23" name="Rectángulo 22">
            <a:extLst>
              <a:ext uri="{FF2B5EF4-FFF2-40B4-BE49-F238E27FC236}">
                <a16:creationId xmlns:a16="http://schemas.microsoft.com/office/drawing/2014/main" id="{1FEE1B7D-0BCC-4FEA-9F40-6479E74B177C}"/>
              </a:ext>
            </a:extLst>
          </p:cNvPr>
          <p:cNvSpPr/>
          <p:nvPr/>
        </p:nvSpPr>
        <p:spPr>
          <a:xfrm>
            <a:off x="498267" y="3434964"/>
            <a:ext cx="2608411" cy="1815882"/>
          </a:xfrm>
          <a:prstGeom prst="rect">
            <a:avLst/>
          </a:prstGeom>
        </p:spPr>
        <p:txBody>
          <a:bodyPr wrap="square">
            <a:spAutoFit/>
          </a:bodyPr>
          <a:lstStyle/>
          <a:p>
            <a:pPr algn="just" defTabSz="488917">
              <a:spcBef>
                <a:spcPct val="0"/>
              </a:spcBef>
              <a:spcAft>
                <a:spcPct val="35000"/>
              </a:spcAft>
            </a:pPr>
            <a:r>
              <a:rPr lang="es-ES" sz="1600" dirty="0">
                <a:latin typeface="Century Gothic" panose="020B0502020202020204" pitchFamily="34" charset="0"/>
              </a:rPr>
              <a:t>El Área de Deporte Asociado y Competitivo programará la visita mediante calendario y comunicará al club deportivo, previamente mediante oficio.</a:t>
            </a:r>
            <a:endParaRPr lang="es-CO" sz="1600" dirty="0">
              <a:latin typeface="Century Gothic" panose="020B0502020202020204" pitchFamily="34" charset="0"/>
            </a:endParaRPr>
          </a:p>
        </p:txBody>
      </p:sp>
      <p:pic>
        <p:nvPicPr>
          <p:cNvPr id="24" name="Imagen 23">
            <a:extLst>
              <a:ext uri="{FF2B5EF4-FFF2-40B4-BE49-F238E27FC236}">
                <a16:creationId xmlns:a16="http://schemas.microsoft.com/office/drawing/2014/main" id="{0D93613D-D28A-4E9B-81E5-D07E3E55E3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792112">
            <a:off x="2704352" y="820962"/>
            <a:ext cx="1791444" cy="1791444"/>
          </a:xfrm>
          <a:prstGeom prst="rect">
            <a:avLst/>
          </a:prstGeom>
          <a:effectLst>
            <a:outerShdw blurRad="50800" dist="101600" dir="2700000" algn="tl" rotWithShape="0">
              <a:schemeClr val="tx1">
                <a:alpha val="40000"/>
              </a:schemeClr>
            </a:outerShdw>
          </a:effectLst>
        </p:spPr>
      </p:pic>
      <p:pic>
        <p:nvPicPr>
          <p:cNvPr id="25" name="Imagen 24">
            <a:extLst>
              <a:ext uri="{FF2B5EF4-FFF2-40B4-BE49-F238E27FC236}">
                <a16:creationId xmlns:a16="http://schemas.microsoft.com/office/drawing/2014/main" id="{8357D877-A75B-4C5C-B6A4-01D08CEB80B9}"/>
              </a:ext>
            </a:extLst>
          </p:cNvPr>
          <p:cNvPicPr/>
          <p:nvPr/>
        </p:nvPicPr>
        <p:blipFill>
          <a:blip r:embed="rId6">
            <a:extLst>
              <a:ext uri="{28A0092B-C50C-407E-A947-70E740481C1C}">
                <a14:useLocalDpi xmlns:a14="http://schemas.microsoft.com/office/drawing/2010/main" val="0"/>
              </a:ext>
            </a:extLst>
          </a:blip>
          <a:stretch>
            <a:fillRect/>
          </a:stretch>
        </p:blipFill>
        <p:spPr>
          <a:xfrm>
            <a:off x="1" y="5700288"/>
            <a:ext cx="12192000" cy="1141817"/>
          </a:xfrm>
          <a:prstGeom prst="rect">
            <a:avLst/>
          </a:prstGeom>
        </p:spPr>
      </p:pic>
    </p:spTree>
    <p:extLst>
      <p:ext uri="{BB962C8B-B14F-4D97-AF65-F5344CB8AC3E}">
        <p14:creationId xmlns:p14="http://schemas.microsoft.com/office/powerpoint/2010/main" val="1027667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0A929596-52F6-4E7A-B38B-3A64F8360593}"/>
              </a:ext>
            </a:extLst>
          </p:cNvPr>
          <p:cNvGrpSpPr/>
          <p:nvPr/>
        </p:nvGrpSpPr>
        <p:grpSpPr>
          <a:xfrm>
            <a:off x="73979" y="1908273"/>
            <a:ext cx="12096747" cy="3697650"/>
            <a:chOff x="95250" y="1906671"/>
            <a:chExt cx="12280229" cy="3877313"/>
          </a:xfrm>
          <a:effectLst>
            <a:outerShdw blurRad="50800" dist="38100" dir="10800000" algn="r" rotWithShape="0">
              <a:prstClr val="black">
                <a:alpha val="40000"/>
              </a:prstClr>
            </a:outerShdw>
          </a:effectLst>
        </p:grpSpPr>
        <p:sp>
          <p:nvSpPr>
            <p:cNvPr id="7" name="Freeform 5">
              <a:extLst>
                <a:ext uri="{FF2B5EF4-FFF2-40B4-BE49-F238E27FC236}">
                  <a16:creationId xmlns:a16="http://schemas.microsoft.com/office/drawing/2014/main" id="{88CB4FF6-9F89-4C5E-BF65-DFB7E48E9737}"/>
                </a:ext>
              </a:extLst>
            </p:cNvPr>
            <p:cNvSpPr>
              <a:spLocks/>
            </p:cNvSpPr>
            <p:nvPr/>
          </p:nvSpPr>
          <p:spPr bwMode="auto">
            <a:xfrm>
              <a:off x="95250" y="4742419"/>
              <a:ext cx="12280229" cy="1041565"/>
            </a:xfrm>
            <a:custGeom>
              <a:avLst/>
              <a:gdLst>
                <a:gd name="T0" fmla="*/ 0 w 3768"/>
                <a:gd name="T1" fmla="*/ 106 h 396"/>
                <a:gd name="T2" fmla="*/ 631 w 3768"/>
                <a:gd name="T3" fmla="*/ 60 h 396"/>
                <a:gd name="T4" fmla="*/ 1306 w 3768"/>
                <a:gd name="T5" fmla="*/ 108 h 396"/>
                <a:gd name="T6" fmla="*/ 2604 w 3768"/>
                <a:gd name="T7" fmla="*/ 60 h 396"/>
                <a:gd name="T8" fmla="*/ 3232 w 3768"/>
                <a:gd name="T9" fmla="*/ 4 h 396"/>
                <a:gd name="T10" fmla="*/ 3616 w 3768"/>
                <a:gd name="T11" fmla="*/ 52 h 396"/>
                <a:gd name="T12" fmla="*/ 3559 w 3768"/>
                <a:gd name="T13" fmla="*/ 376 h 396"/>
                <a:gd name="T14" fmla="*/ 100 w 3768"/>
                <a:gd name="T15" fmla="*/ 396 h 396"/>
                <a:gd name="T16" fmla="*/ 0 w 3768"/>
                <a:gd name="T17" fmla="*/ 10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8" h="396">
                  <a:moveTo>
                    <a:pt x="0" y="106"/>
                  </a:moveTo>
                  <a:cubicBezTo>
                    <a:pt x="0" y="106"/>
                    <a:pt x="434" y="60"/>
                    <a:pt x="631" y="60"/>
                  </a:cubicBezTo>
                  <a:cubicBezTo>
                    <a:pt x="896" y="60"/>
                    <a:pt x="1119" y="130"/>
                    <a:pt x="1306" y="108"/>
                  </a:cubicBezTo>
                  <a:cubicBezTo>
                    <a:pt x="1715" y="59"/>
                    <a:pt x="2604" y="60"/>
                    <a:pt x="2604" y="60"/>
                  </a:cubicBezTo>
                  <a:cubicBezTo>
                    <a:pt x="2604" y="60"/>
                    <a:pt x="2966" y="0"/>
                    <a:pt x="3232" y="4"/>
                  </a:cubicBezTo>
                  <a:cubicBezTo>
                    <a:pt x="3329" y="6"/>
                    <a:pt x="3572" y="30"/>
                    <a:pt x="3616" y="52"/>
                  </a:cubicBezTo>
                  <a:cubicBezTo>
                    <a:pt x="3768" y="128"/>
                    <a:pt x="3559" y="376"/>
                    <a:pt x="3559" y="376"/>
                  </a:cubicBezTo>
                  <a:cubicBezTo>
                    <a:pt x="100" y="396"/>
                    <a:pt x="100" y="396"/>
                    <a:pt x="100" y="396"/>
                  </a:cubicBezTo>
                  <a:lnTo>
                    <a:pt x="0" y="106"/>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8" name="Grupo 7">
              <a:extLst>
                <a:ext uri="{FF2B5EF4-FFF2-40B4-BE49-F238E27FC236}">
                  <a16:creationId xmlns:a16="http://schemas.microsoft.com/office/drawing/2014/main" id="{CCDC5373-C423-4A44-A8B5-B4E005725202}"/>
                </a:ext>
              </a:extLst>
            </p:cNvPr>
            <p:cNvGrpSpPr/>
            <p:nvPr/>
          </p:nvGrpSpPr>
          <p:grpSpPr>
            <a:xfrm>
              <a:off x="7561390" y="1906671"/>
              <a:ext cx="4348133" cy="3839541"/>
              <a:chOff x="8085319" y="2955687"/>
              <a:chExt cx="3824204" cy="2790525"/>
            </a:xfrm>
          </p:grpSpPr>
          <p:sp>
            <p:nvSpPr>
              <p:cNvPr id="9" name="Freeform 7">
                <a:extLst>
                  <a:ext uri="{FF2B5EF4-FFF2-40B4-BE49-F238E27FC236}">
                    <a16:creationId xmlns:a16="http://schemas.microsoft.com/office/drawing/2014/main" id="{E027D2FC-DBBC-4EFB-8FE7-2C8E55EC9743}"/>
                  </a:ext>
                </a:extLst>
              </p:cNvPr>
              <p:cNvSpPr>
                <a:spLocks/>
              </p:cNvSpPr>
              <p:nvPr/>
            </p:nvSpPr>
            <p:spPr bwMode="auto">
              <a:xfrm>
                <a:off x="8308243" y="4050425"/>
                <a:ext cx="3601280" cy="1695787"/>
              </a:xfrm>
              <a:custGeom>
                <a:avLst/>
                <a:gdLst>
                  <a:gd name="T0" fmla="*/ 3624 w 3624"/>
                  <a:gd name="T1" fmla="*/ 1338 h 2001"/>
                  <a:gd name="T2" fmla="*/ 3068 w 3624"/>
                  <a:gd name="T3" fmla="*/ 1301 h 2001"/>
                  <a:gd name="T4" fmla="*/ 2311 w 3624"/>
                  <a:gd name="T5" fmla="*/ 436 h 2001"/>
                  <a:gd name="T6" fmla="*/ 1379 w 3624"/>
                  <a:gd name="T7" fmla="*/ 9 h 2001"/>
                  <a:gd name="T8" fmla="*/ 1356 w 3624"/>
                  <a:gd name="T9" fmla="*/ 205 h 2001"/>
                  <a:gd name="T10" fmla="*/ 1556 w 3624"/>
                  <a:gd name="T11" fmla="*/ 564 h 2001"/>
                  <a:gd name="T12" fmla="*/ 1907 w 3624"/>
                  <a:gd name="T13" fmla="*/ 869 h 2001"/>
                  <a:gd name="T14" fmla="*/ 1436 w 3624"/>
                  <a:gd name="T15" fmla="*/ 1407 h 2001"/>
                  <a:gd name="T16" fmla="*/ 0 w 3624"/>
                  <a:gd name="T17" fmla="*/ 1976 h 2001"/>
                  <a:gd name="T18" fmla="*/ 3413 w 3624"/>
                  <a:gd name="T19" fmla="*/ 2001 h 2001"/>
                  <a:gd name="T20" fmla="*/ 3624 w 3624"/>
                  <a:gd name="T21" fmla="*/ 1338 h 2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24" h="2001">
                    <a:moveTo>
                      <a:pt x="3624" y="1338"/>
                    </a:moveTo>
                    <a:cubicBezTo>
                      <a:pt x="3624" y="1338"/>
                      <a:pt x="3274" y="1478"/>
                      <a:pt x="3068" y="1301"/>
                    </a:cubicBezTo>
                    <a:cubicBezTo>
                      <a:pt x="2861" y="1124"/>
                      <a:pt x="2591" y="687"/>
                      <a:pt x="2311" y="436"/>
                    </a:cubicBezTo>
                    <a:cubicBezTo>
                      <a:pt x="2050" y="203"/>
                      <a:pt x="1634" y="0"/>
                      <a:pt x="1379" y="9"/>
                    </a:cubicBezTo>
                    <a:cubicBezTo>
                      <a:pt x="1239" y="14"/>
                      <a:pt x="1344" y="146"/>
                      <a:pt x="1356" y="205"/>
                    </a:cubicBezTo>
                    <a:cubicBezTo>
                      <a:pt x="1367" y="264"/>
                      <a:pt x="1500" y="520"/>
                      <a:pt x="1556" y="564"/>
                    </a:cubicBezTo>
                    <a:cubicBezTo>
                      <a:pt x="1613" y="609"/>
                      <a:pt x="1841" y="727"/>
                      <a:pt x="1907" y="869"/>
                    </a:cubicBezTo>
                    <a:cubicBezTo>
                      <a:pt x="1972" y="1012"/>
                      <a:pt x="1896" y="1309"/>
                      <a:pt x="1436" y="1407"/>
                    </a:cubicBezTo>
                    <a:cubicBezTo>
                      <a:pt x="976" y="1505"/>
                      <a:pt x="290" y="1681"/>
                      <a:pt x="0" y="1976"/>
                    </a:cubicBezTo>
                    <a:cubicBezTo>
                      <a:pt x="3413" y="2001"/>
                      <a:pt x="3413" y="2001"/>
                      <a:pt x="3413" y="2001"/>
                    </a:cubicBezTo>
                    <a:lnTo>
                      <a:pt x="3624" y="133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8">
                <a:extLst>
                  <a:ext uri="{FF2B5EF4-FFF2-40B4-BE49-F238E27FC236}">
                    <a16:creationId xmlns:a16="http://schemas.microsoft.com/office/drawing/2014/main" id="{8EDB2015-E574-4AA5-9354-DE2886D08FBC}"/>
                  </a:ext>
                </a:extLst>
              </p:cNvPr>
              <p:cNvSpPr>
                <a:spLocks/>
              </p:cNvSpPr>
              <p:nvPr/>
            </p:nvSpPr>
            <p:spPr bwMode="auto">
              <a:xfrm>
                <a:off x="9258375" y="3834859"/>
                <a:ext cx="1016050" cy="1050780"/>
              </a:xfrm>
              <a:custGeom>
                <a:avLst/>
                <a:gdLst>
                  <a:gd name="T0" fmla="*/ 1012 w 1022"/>
                  <a:gd name="T1" fmla="*/ 1227 h 1240"/>
                  <a:gd name="T2" fmla="*/ 977 w 1022"/>
                  <a:gd name="T3" fmla="*/ 1114 h 1240"/>
                  <a:gd name="T4" fmla="*/ 946 w 1022"/>
                  <a:gd name="T5" fmla="*/ 1040 h 1240"/>
                  <a:gd name="T6" fmla="*/ 889 w 1022"/>
                  <a:gd name="T7" fmla="*/ 986 h 1240"/>
                  <a:gd name="T8" fmla="*/ 792 w 1022"/>
                  <a:gd name="T9" fmla="*/ 940 h 1240"/>
                  <a:gd name="T10" fmla="*/ 714 w 1022"/>
                  <a:gd name="T11" fmla="*/ 855 h 1240"/>
                  <a:gd name="T12" fmla="*/ 635 w 1022"/>
                  <a:gd name="T13" fmla="*/ 819 h 1240"/>
                  <a:gd name="T14" fmla="*/ 664 w 1022"/>
                  <a:gd name="T15" fmla="*/ 718 h 1240"/>
                  <a:gd name="T16" fmla="*/ 512 w 1022"/>
                  <a:gd name="T17" fmla="*/ 614 h 1240"/>
                  <a:gd name="T18" fmla="*/ 512 w 1022"/>
                  <a:gd name="T19" fmla="*/ 496 h 1240"/>
                  <a:gd name="T20" fmla="*/ 441 w 1022"/>
                  <a:gd name="T21" fmla="*/ 420 h 1240"/>
                  <a:gd name="T22" fmla="*/ 440 w 1022"/>
                  <a:gd name="T23" fmla="*/ 361 h 1240"/>
                  <a:gd name="T24" fmla="*/ 440 w 1022"/>
                  <a:gd name="T25" fmla="*/ 339 h 1240"/>
                  <a:gd name="T26" fmla="*/ 451 w 1022"/>
                  <a:gd name="T27" fmla="*/ 306 h 1240"/>
                  <a:gd name="T28" fmla="*/ 412 w 1022"/>
                  <a:gd name="T29" fmla="*/ 260 h 1240"/>
                  <a:gd name="T30" fmla="*/ 261 w 1022"/>
                  <a:gd name="T31" fmla="*/ 7 h 1240"/>
                  <a:gd name="T32" fmla="*/ 283 w 1022"/>
                  <a:gd name="T33" fmla="*/ 162 h 1240"/>
                  <a:gd name="T34" fmla="*/ 364 w 1022"/>
                  <a:gd name="T35" fmla="*/ 262 h 1240"/>
                  <a:gd name="T36" fmla="*/ 211 w 1022"/>
                  <a:gd name="T37" fmla="*/ 142 h 1240"/>
                  <a:gd name="T38" fmla="*/ 248 w 1022"/>
                  <a:gd name="T39" fmla="*/ 244 h 1240"/>
                  <a:gd name="T40" fmla="*/ 285 w 1022"/>
                  <a:gd name="T41" fmla="*/ 284 h 1240"/>
                  <a:gd name="T42" fmla="*/ 148 w 1022"/>
                  <a:gd name="T43" fmla="*/ 241 h 1240"/>
                  <a:gd name="T44" fmla="*/ 25 w 1022"/>
                  <a:gd name="T45" fmla="*/ 332 h 1240"/>
                  <a:gd name="T46" fmla="*/ 187 w 1022"/>
                  <a:gd name="T47" fmla="*/ 380 h 1240"/>
                  <a:gd name="T48" fmla="*/ 293 w 1022"/>
                  <a:gd name="T49" fmla="*/ 428 h 1240"/>
                  <a:gd name="T50" fmla="*/ 218 w 1022"/>
                  <a:gd name="T51" fmla="*/ 467 h 1240"/>
                  <a:gd name="T52" fmla="*/ 232 w 1022"/>
                  <a:gd name="T53" fmla="*/ 544 h 1240"/>
                  <a:gd name="T54" fmla="*/ 353 w 1022"/>
                  <a:gd name="T55" fmla="*/ 549 h 1240"/>
                  <a:gd name="T56" fmla="*/ 364 w 1022"/>
                  <a:gd name="T57" fmla="*/ 625 h 1240"/>
                  <a:gd name="T58" fmla="*/ 364 w 1022"/>
                  <a:gd name="T59" fmla="*/ 705 h 1240"/>
                  <a:gd name="T60" fmla="*/ 460 w 1022"/>
                  <a:gd name="T61" fmla="*/ 723 h 1240"/>
                  <a:gd name="T62" fmla="*/ 526 w 1022"/>
                  <a:gd name="T63" fmla="*/ 809 h 1240"/>
                  <a:gd name="T64" fmla="*/ 621 w 1022"/>
                  <a:gd name="T65" fmla="*/ 855 h 1240"/>
                  <a:gd name="T66" fmla="*/ 684 w 1022"/>
                  <a:gd name="T67" fmla="*/ 967 h 1240"/>
                  <a:gd name="T68" fmla="*/ 791 w 1022"/>
                  <a:gd name="T69" fmla="*/ 977 h 1240"/>
                  <a:gd name="T70" fmla="*/ 819 w 1022"/>
                  <a:gd name="T71" fmla="*/ 1029 h 1240"/>
                  <a:gd name="T72" fmla="*/ 843 w 1022"/>
                  <a:gd name="T73" fmla="*/ 1068 h 1240"/>
                  <a:gd name="T74" fmla="*/ 923 w 1022"/>
                  <a:gd name="T75" fmla="*/ 1094 h 1240"/>
                  <a:gd name="T76" fmla="*/ 950 w 1022"/>
                  <a:gd name="T77" fmla="*/ 1147 h 1240"/>
                  <a:gd name="T78" fmla="*/ 1012 w 1022"/>
                  <a:gd name="T79" fmla="*/ 1227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22" h="1240">
                    <a:moveTo>
                      <a:pt x="1012" y="1227"/>
                    </a:moveTo>
                    <a:cubicBezTo>
                      <a:pt x="1022" y="1222"/>
                      <a:pt x="1014" y="1134"/>
                      <a:pt x="977" y="1114"/>
                    </a:cubicBezTo>
                    <a:cubicBezTo>
                      <a:pt x="939" y="1093"/>
                      <a:pt x="982" y="1057"/>
                      <a:pt x="946" y="1040"/>
                    </a:cubicBezTo>
                    <a:cubicBezTo>
                      <a:pt x="910" y="1023"/>
                      <a:pt x="895" y="1020"/>
                      <a:pt x="889" y="986"/>
                    </a:cubicBezTo>
                    <a:cubicBezTo>
                      <a:pt x="883" y="951"/>
                      <a:pt x="847" y="957"/>
                      <a:pt x="792" y="940"/>
                    </a:cubicBezTo>
                    <a:cubicBezTo>
                      <a:pt x="736" y="924"/>
                      <a:pt x="726" y="878"/>
                      <a:pt x="714" y="855"/>
                    </a:cubicBezTo>
                    <a:cubicBezTo>
                      <a:pt x="701" y="833"/>
                      <a:pt x="640" y="855"/>
                      <a:pt x="635" y="819"/>
                    </a:cubicBezTo>
                    <a:cubicBezTo>
                      <a:pt x="630" y="782"/>
                      <a:pt x="696" y="755"/>
                      <a:pt x="664" y="718"/>
                    </a:cubicBezTo>
                    <a:cubicBezTo>
                      <a:pt x="632" y="681"/>
                      <a:pt x="542" y="666"/>
                      <a:pt x="512" y="614"/>
                    </a:cubicBezTo>
                    <a:cubicBezTo>
                      <a:pt x="482" y="563"/>
                      <a:pt x="542" y="528"/>
                      <a:pt x="512" y="496"/>
                    </a:cubicBezTo>
                    <a:cubicBezTo>
                      <a:pt x="482" y="464"/>
                      <a:pt x="436" y="447"/>
                      <a:pt x="441" y="420"/>
                    </a:cubicBezTo>
                    <a:cubicBezTo>
                      <a:pt x="446" y="393"/>
                      <a:pt x="469" y="369"/>
                      <a:pt x="440" y="361"/>
                    </a:cubicBezTo>
                    <a:cubicBezTo>
                      <a:pt x="411" y="354"/>
                      <a:pt x="430" y="342"/>
                      <a:pt x="440" y="339"/>
                    </a:cubicBezTo>
                    <a:cubicBezTo>
                      <a:pt x="450" y="336"/>
                      <a:pt x="462" y="329"/>
                      <a:pt x="451" y="306"/>
                    </a:cubicBezTo>
                    <a:cubicBezTo>
                      <a:pt x="441" y="284"/>
                      <a:pt x="429" y="307"/>
                      <a:pt x="412" y="260"/>
                    </a:cubicBezTo>
                    <a:cubicBezTo>
                      <a:pt x="395" y="214"/>
                      <a:pt x="316" y="0"/>
                      <a:pt x="261" y="7"/>
                    </a:cubicBezTo>
                    <a:cubicBezTo>
                      <a:pt x="206" y="14"/>
                      <a:pt x="241" y="121"/>
                      <a:pt x="283" y="162"/>
                    </a:cubicBezTo>
                    <a:cubicBezTo>
                      <a:pt x="325" y="203"/>
                      <a:pt x="393" y="269"/>
                      <a:pt x="364" y="262"/>
                    </a:cubicBezTo>
                    <a:cubicBezTo>
                      <a:pt x="336" y="254"/>
                      <a:pt x="244" y="129"/>
                      <a:pt x="211" y="142"/>
                    </a:cubicBezTo>
                    <a:cubicBezTo>
                      <a:pt x="178" y="156"/>
                      <a:pt x="196" y="233"/>
                      <a:pt x="248" y="244"/>
                    </a:cubicBezTo>
                    <a:cubicBezTo>
                      <a:pt x="299" y="255"/>
                      <a:pt x="315" y="281"/>
                      <a:pt x="285" y="284"/>
                    </a:cubicBezTo>
                    <a:cubicBezTo>
                      <a:pt x="254" y="286"/>
                      <a:pt x="192" y="263"/>
                      <a:pt x="148" y="241"/>
                    </a:cubicBezTo>
                    <a:cubicBezTo>
                      <a:pt x="104" y="219"/>
                      <a:pt x="0" y="252"/>
                      <a:pt x="25" y="332"/>
                    </a:cubicBezTo>
                    <a:cubicBezTo>
                      <a:pt x="50" y="412"/>
                      <a:pt x="151" y="392"/>
                      <a:pt x="187" y="380"/>
                    </a:cubicBezTo>
                    <a:cubicBezTo>
                      <a:pt x="224" y="367"/>
                      <a:pt x="293" y="391"/>
                      <a:pt x="293" y="428"/>
                    </a:cubicBezTo>
                    <a:cubicBezTo>
                      <a:pt x="293" y="464"/>
                      <a:pt x="244" y="447"/>
                      <a:pt x="218" y="467"/>
                    </a:cubicBezTo>
                    <a:cubicBezTo>
                      <a:pt x="192" y="487"/>
                      <a:pt x="191" y="539"/>
                      <a:pt x="232" y="544"/>
                    </a:cubicBezTo>
                    <a:cubicBezTo>
                      <a:pt x="272" y="549"/>
                      <a:pt x="323" y="521"/>
                      <a:pt x="353" y="549"/>
                    </a:cubicBezTo>
                    <a:cubicBezTo>
                      <a:pt x="384" y="578"/>
                      <a:pt x="384" y="600"/>
                      <a:pt x="364" y="625"/>
                    </a:cubicBezTo>
                    <a:cubicBezTo>
                      <a:pt x="345" y="651"/>
                      <a:pt x="337" y="698"/>
                      <a:pt x="364" y="705"/>
                    </a:cubicBezTo>
                    <a:cubicBezTo>
                      <a:pt x="392" y="713"/>
                      <a:pt x="443" y="692"/>
                      <a:pt x="460" y="723"/>
                    </a:cubicBezTo>
                    <a:cubicBezTo>
                      <a:pt x="478" y="753"/>
                      <a:pt x="476" y="791"/>
                      <a:pt x="526" y="809"/>
                    </a:cubicBezTo>
                    <a:cubicBezTo>
                      <a:pt x="575" y="826"/>
                      <a:pt x="599" y="821"/>
                      <a:pt x="621" y="855"/>
                    </a:cubicBezTo>
                    <a:cubicBezTo>
                      <a:pt x="644" y="890"/>
                      <a:pt x="635" y="961"/>
                      <a:pt x="684" y="967"/>
                    </a:cubicBezTo>
                    <a:cubicBezTo>
                      <a:pt x="733" y="973"/>
                      <a:pt x="765" y="961"/>
                      <a:pt x="791" y="977"/>
                    </a:cubicBezTo>
                    <a:cubicBezTo>
                      <a:pt x="817" y="993"/>
                      <a:pt x="826" y="1008"/>
                      <a:pt x="819" y="1029"/>
                    </a:cubicBezTo>
                    <a:cubicBezTo>
                      <a:pt x="812" y="1050"/>
                      <a:pt x="816" y="1066"/>
                      <a:pt x="843" y="1068"/>
                    </a:cubicBezTo>
                    <a:cubicBezTo>
                      <a:pt x="870" y="1071"/>
                      <a:pt x="911" y="1072"/>
                      <a:pt x="923" y="1094"/>
                    </a:cubicBezTo>
                    <a:cubicBezTo>
                      <a:pt x="935" y="1116"/>
                      <a:pt x="926" y="1128"/>
                      <a:pt x="950" y="1147"/>
                    </a:cubicBezTo>
                    <a:cubicBezTo>
                      <a:pt x="973" y="1165"/>
                      <a:pt x="983" y="1240"/>
                      <a:pt x="1012" y="1227"/>
                    </a:cubicBezTo>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9">
                <a:extLst>
                  <a:ext uri="{FF2B5EF4-FFF2-40B4-BE49-F238E27FC236}">
                    <a16:creationId xmlns:a16="http://schemas.microsoft.com/office/drawing/2014/main" id="{502191B1-E3DA-4F97-B6D9-306144C64EBF}"/>
                  </a:ext>
                </a:extLst>
              </p:cNvPr>
              <p:cNvSpPr>
                <a:spLocks/>
              </p:cNvSpPr>
              <p:nvPr/>
            </p:nvSpPr>
            <p:spPr bwMode="auto">
              <a:xfrm>
                <a:off x="9267296" y="3930384"/>
                <a:ext cx="146708" cy="81154"/>
              </a:xfrm>
              <a:custGeom>
                <a:avLst/>
                <a:gdLst>
                  <a:gd name="T0" fmla="*/ 104 w 147"/>
                  <a:gd name="T1" fmla="*/ 48 h 96"/>
                  <a:gd name="T2" fmla="*/ 35 w 147"/>
                  <a:gd name="T3" fmla="*/ 48 h 96"/>
                  <a:gd name="T4" fmla="*/ 104 w 147"/>
                  <a:gd name="T5" fmla="*/ 48 h 96"/>
                </a:gdLst>
                <a:ahLst/>
                <a:cxnLst>
                  <a:cxn ang="0">
                    <a:pos x="T0" y="T1"/>
                  </a:cxn>
                  <a:cxn ang="0">
                    <a:pos x="T2" y="T3"/>
                  </a:cxn>
                  <a:cxn ang="0">
                    <a:pos x="T4" y="T5"/>
                  </a:cxn>
                </a:cxnLst>
                <a:rect l="0" t="0" r="r" b="b"/>
                <a:pathLst>
                  <a:path w="147" h="96">
                    <a:moveTo>
                      <a:pt x="104" y="48"/>
                    </a:moveTo>
                    <a:cubicBezTo>
                      <a:pt x="73" y="15"/>
                      <a:pt x="0" y="0"/>
                      <a:pt x="35" y="48"/>
                    </a:cubicBezTo>
                    <a:cubicBezTo>
                      <a:pt x="70" y="96"/>
                      <a:pt x="147" y="93"/>
                      <a:pt x="104" y="4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0">
                <a:extLst>
                  <a:ext uri="{FF2B5EF4-FFF2-40B4-BE49-F238E27FC236}">
                    <a16:creationId xmlns:a16="http://schemas.microsoft.com/office/drawing/2014/main" id="{44C225A7-844A-4383-9DEF-90A37E27D27F}"/>
                  </a:ext>
                </a:extLst>
              </p:cNvPr>
              <p:cNvSpPr>
                <a:spLocks/>
              </p:cNvSpPr>
              <p:nvPr/>
            </p:nvSpPr>
            <p:spPr bwMode="auto">
              <a:xfrm>
                <a:off x="9414995" y="3850075"/>
                <a:ext cx="66415" cy="67629"/>
              </a:xfrm>
              <a:custGeom>
                <a:avLst/>
                <a:gdLst>
                  <a:gd name="T0" fmla="*/ 67 w 67"/>
                  <a:gd name="T1" fmla="*/ 80 h 80"/>
                  <a:gd name="T2" fmla="*/ 24 w 67"/>
                  <a:gd name="T3" fmla="*/ 13 h 80"/>
                  <a:gd name="T4" fmla="*/ 67 w 67"/>
                  <a:gd name="T5" fmla="*/ 80 h 80"/>
                </a:gdLst>
                <a:ahLst/>
                <a:cxnLst>
                  <a:cxn ang="0">
                    <a:pos x="T0" y="T1"/>
                  </a:cxn>
                  <a:cxn ang="0">
                    <a:pos x="T2" y="T3"/>
                  </a:cxn>
                  <a:cxn ang="0">
                    <a:pos x="T4" y="T5"/>
                  </a:cxn>
                </a:cxnLst>
                <a:rect l="0" t="0" r="r" b="b"/>
                <a:pathLst>
                  <a:path w="67" h="80">
                    <a:moveTo>
                      <a:pt x="67" y="80"/>
                    </a:moveTo>
                    <a:cubicBezTo>
                      <a:pt x="67" y="80"/>
                      <a:pt x="48" y="0"/>
                      <a:pt x="24" y="13"/>
                    </a:cubicBezTo>
                    <a:cubicBezTo>
                      <a:pt x="0" y="27"/>
                      <a:pt x="48" y="72"/>
                      <a:pt x="67" y="8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1">
                <a:extLst>
                  <a:ext uri="{FF2B5EF4-FFF2-40B4-BE49-F238E27FC236}">
                    <a16:creationId xmlns:a16="http://schemas.microsoft.com/office/drawing/2014/main" id="{B93D25D0-F9A8-4508-8D1A-AC2E977ABC15}"/>
                  </a:ext>
                </a:extLst>
              </p:cNvPr>
              <p:cNvSpPr>
                <a:spLocks/>
              </p:cNvSpPr>
              <p:nvPr/>
            </p:nvSpPr>
            <p:spPr bwMode="auto">
              <a:xfrm>
                <a:off x="9187994" y="3712282"/>
                <a:ext cx="219070" cy="140329"/>
              </a:xfrm>
              <a:custGeom>
                <a:avLst/>
                <a:gdLst>
                  <a:gd name="T0" fmla="*/ 220 w 220"/>
                  <a:gd name="T1" fmla="*/ 152 h 165"/>
                  <a:gd name="T2" fmla="*/ 120 w 220"/>
                  <a:gd name="T3" fmla="*/ 41 h 165"/>
                  <a:gd name="T4" fmla="*/ 62 w 220"/>
                  <a:gd name="T5" fmla="*/ 83 h 165"/>
                  <a:gd name="T6" fmla="*/ 220 w 220"/>
                  <a:gd name="T7" fmla="*/ 152 h 165"/>
                </a:gdLst>
                <a:ahLst/>
                <a:cxnLst>
                  <a:cxn ang="0">
                    <a:pos x="T0" y="T1"/>
                  </a:cxn>
                  <a:cxn ang="0">
                    <a:pos x="T2" y="T3"/>
                  </a:cxn>
                  <a:cxn ang="0">
                    <a:pos x="T4" y="T5"/>
                  </a:cxn>
                  <a:cxn ang="0">
                    <a:pos x="T6" y="T7"/>
                  </a:cxn>
                </a:cxnLst>
                <a:rect l="0" t="0" r="r" b="b"/>
                <a:pathLst>
                  <a:path w="220" h="165">
                    <a:moveTo>
                      <a:pt x="220" y="152"/>
                    </a:moveTo>
                    <a:cubicBezTo>
                      <a:pt x="220" y="152"/>
                      <a:pt x="150" y="82"/>
                      <a:pt x="120" y="41"/>
                    </a:cubicBezTo>
                    <a:cubicBezTo>
                      <a:pt x="91" y="0"/>
                      <a:pt x="0" y="0"/>
                      <a:pt x="62" y="83"/>
                    </a:cubicBezTo>
                    <a:cubicBezTo>
                      <a:pt x="123" y="165"/>
                      <a:pt x="215" y="165"/>
                      <a:pt x="220" y="15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3">
                <a:extLst>
                  <a:ext uri="{FF2B5EF4-FFF2-40B4-BE49-F238E27FC236}">
                    <a16:creationId xmlns:a16="http://schemas.microsoft.com/office/drawing/2014/main" id="{D478D2A8-C154-4E6E-B02E-8DB85C409B50}"/>
                  </a:ext>
                </a:extLst>
              </p:cNvPr>
              <p:cNvSpPr>
                <a:spLocks/>
              </p:cNvSpPr>
              <p:nvPr/>
            </p:nvSpPr>
            <p:spPr bwMode="auto">
              <a:xfrm>
                <a:off x="9236567" y="3528839"/>
                <a:ext cx="149681" cy="131031"/>
              </a:xfrm>
              <a:custGeom>
                <a:avLst/>
                <a:gdLst>
                  <a:gd name="T0" fmla="*/ 122 w 151"/>
                  <a:gd name="T1" fmla="*/ 129 h 155"/>
                  <a:gd name="T2" fmla="*/ 47 w 151"/>
                  <a:gd name="T3" fmla="*/ 24 h 155"/>
                  <a:gd name="T4" fmla="*/ 122 w 151"/>
                  <a:gd name="T5" fmla="*/ 129 h 155"/>
                </a:gdLst>
                <a:ahLst/>
                <a:cxnLst>
                  <a:cxn ang="0">
                    <a:pos x="T0" y="T1"/>
                  </a:cxn>
                  <a:cxn ang="0">
                    <a:pos x="T2" y="T3"/>
                  </a:cxn>
                  <a:cxn ang="0">
                    <a:pos x="T4" y="T5"/>
                  </a:cxn>
                </a:cxnLst>
                <a:rect l="0" t="0" r="r" b="b"/>
                <a:pathLst>
                  <a:path w="151" h="155">
                    <a:moveTo>
                      <a:pt x="122" y="129"/>
                    </a:moveTo>
                    <a:cubicBezTo>
                      <a:pt x="151" y="155"/>
                      <a:pt x="93" y="0"/>
                      <a:pt x="47" y="24"/>
                    </a:cubicBezTo>
                    <a:cubicBezTo>
                      <a:pt x="0" y="47"/>
                      <a:pt x="92" y="104"/>
                      <a:pt x="122" y="12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4">
                <a:extLst>
                  <a:ext uri="{FF2B5EF4-FFF2-40B4-BE49-F238E27FC236}">
                    <a16:creationId xmlns:a16="http://schemas.microsoft.com/office/drawing/2014/main" id="{087CB82E-A4A3-4820-84A3-883D5908D785}"/>
                  </a:ext>
                </a:extLst>
              </p:cNvPr>
              <p:cNvSpPr>
                <a:spLocks/>
              </p:cNvSpPr>
              <p:nvPr/>
            </p:nvSpPr>
            <p:spPr bwMode="auto">
              <a:xfrm>
                <a:off x="8982802" y="4135806"/>
                <a:ext cx="337031" cy="75237"/>
              </a:xfrm>
              <a:custGeom>
                <a:avLst/>
                <a:gdLst>
                  <a:gd name="T0" fmla="*/ 281 w 339"/>
                  <a:gd name="T1" fmla="*/ 83 h 88"/>
                  <a:gd name="T2" fmla="*/ 56 w 339"/>
                  <a:gd name="T3" fmla="*/ 30 h 88"/>
                  <a:gd name="T4" fmla="*/ 281 w 339"/>
                  <a:gd name="T5" fmla="*/ 83 h 88"/>
                </a:gdLst>
                <a:ahLst/>
                <a:cxnLst>
                  <a:cxn ang="0">
                    <a:pos x="T0" y="T1"/>
                  </a:cxn>
                  <a:cxn ang="0">
                    <a:pos x="T2" y="T3"/>
                  </a:cxn>
                  <a:cxn ang="0">
                    <a:pos x="T4" y="T5"/>
                  </a:cxn>
                </a:cxnLst>
                <a:rect l="0" t="0" r="r" b="b"/>
                <a:pathLst>
                  <a:path w="339" h="88">
                    <a:moveTo>
                      <a:pt x="281" y="83"/>
                    </a:moveTo>
                    <a:cubicBezTo>
                      <a:pt x="339" y="88"/>
                      <a:pt x="113" y="0"/>
                      <a:pt x="56" y="30"/>
                    </a:cubicBezTo>
                    <a:cubicBezTo>
                      <a:pt x="0" y="59"/>
                      <a:pt x="214" y="78"/>
                      <a:pt x="281" y="8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5">
                <a:extLst>
                  <a:ext uri="{FF2B5EF4-FFF2-40B4-BE49-F238E27FC236}">
                    <a16:creationId xmlns:a16="http://schemas.microsoft.com/office/drawing/2014/main" id="{4116F797-4ED1-4CCA-B534-6789E00521F7}"/>
                  </a:ext>
                </a:extLst>
              </p:cNvPr>
              <p:cNvSpPr>
                <a:spLocks/>
              </p:cNvSpPr>
              <p:nvPr/>
            </p:nvSpPr>
            <p:spPr bwMode="auto">
              <a:xfrm>
                <a:off x="9117615" y="4046198"/>
                <a:ext cx="96153" cy="42268"/>
              </a:xfrm>
              <a:custGeom>
                <a:avLst/>
                <a:gdLst>
                  <a:gd name="T0" fmla="*/ 48 w 97"/>
                  <a:gd name="T1" fmla="*/ 9 h 50"/>
                  <a:gd name="T2" fmla="*/ 48 w 97"/>
                  <a:gd name="T3" fmla="*/ 49 h 50"/>
                  <a:gd name="T4" fmla="*/ 48 w 97"/>
                  <a:gd name="T5" fmla="*/ 9 h 50"/>
                </a:gdLst>
                <a:ahLst/>
                <a:cxnLst>
                  <a:cxn ang="0">
                    <a:pos x="T0" y="T1"/>
                  </a:cxn>
                  <a:cxn ang="0">
                    <a:pos x="T2" y="T3"/>
                  </a:cxn>
                  <a:cxn ang="0">
                    <a:pos x="T4" y="T5"/>
                  </a:cxn>
                </a:cxnLst>
                <a:rect l="0" t="0" r="r" b="b"/>
                <a:pathLst>
                  <a:path w="97" h="50">
                    <a:moveTo>
                      <a:pt x="48" y="9"/>
                    </a:moveTo>
                    <a:cubicBezTo>
                      <a:pt x="6" y="0"/>
                      <a:pt x="0" y="48"/>
                      <a:pt x="48" y="49"/>
                    </a:cubicBezTo>
                    <a:cubicBezTo>
                      <a:pt x="97" y="50"/>
                      <a:pt x="91" y="18"/>
                      <a:pt x="48"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a:extLst>
                  <a:ext uri="{FF2B5EF4-FFF2-40B4-BE49-F238E27FC236}">
                    <a16:creationId xmlns:a16="http://schemas.microsoft.com/office/drawing/2014/main" id="{D1C5E532-7549-48A7-8440-34567B2AA0ED}"/>
                  </a:ext>
                </a:extLst>
              </p:cNvPr>
              <p:cNvSpPr>
                <a:spLocks/>
              </p:cNvSpPr>
              <p:nvPr/>
            </p:nvSpPr>
            <p:spPr bwMode="auto">
              <a:xfrm>
                <a:off x="9300008" y="3905024"/>
                <a:ext cx="35686" cy="32124"/>
              </a:xfrm>
              <a:custGeom>
                <a:avLst/>
                <a:gdLst>
                  <a:gd name="T0" fmla="*/ 16 w 36"/>
                  <a:gd name="T1" fmla="*/ 10 h 38"/>
                  <a:gd name="T2" fmla="*/ 16 w 36"/>
                  <a:gd name="T3" fmla="*/ 29 h 38"/>
                  <a:gd name="T4" fmla="*/ 16 w 36"/>
                  <a:gd name="T5" fmla="*/ 10 h 38"/>
                </a:gdLst>
                <a:ahLst/>
                <a:cxnLst>
                  <a:cxn ang="0">
                    <a:pos x="T0" y="T1"/>
                  </a:cxn>
                  <a:cxn ang="0">
                    <a:pos x="T2" y="T3"/>
                  </a:cxn>
                  <a:cxn ang="0">
                    <a:pos x="T4" y="T5"/>
                  </a:cxn>
                </a:cxnLst>
                <a:rect l="0" t="0" r="r" b="b"/>
                <a:pathLst>
                  <a:path w="36" h="38">
                    <a:moveTo>
                      <a:pt x="16" y="10"/>
                    </a:moveTo>
                    <a:cubicBezTo>
                      <a:pt x="4" y="0"/>
                      <a:pt x="0" y="19"/>
                      <a:pt x="16" y="29"/>
                    </a:cubicBezTo>
                    <a:cubicBezTo>
                      <a:pt x="32" y="38"/>
                      <a:pt x="36" y="25"/>
                      <a:pt x="16" y="1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a:extLst>
                  <a:ext uri="{FF2B5EF4-FFF2-40B4-BE49-F238E27FC236}">
                    <a16:creationId xmlns:a16="http://schemas.microsoft.com/office/drawing/2014/main" id="{30D66DAA-6D89-495E-9288-AD7EB10738E2}"/>
                  </a:ext>
                </a:extLst>
              </p:cNvPr>
              <p:cNvSpPr>
                <a:spLocks/>
              </p:cNvSpPr>
              <p:nvPr/>
            </p:nvSpPr>
            <p:spPr bwMode="auto">
              <a:xfrm>
                <a:off x="9631092" y="3946446"/>
                <a:ext cx="113005" cy="163999"/>
              </a:xfrm>
              <a:custGeom>
                <a:avLst/>
                <a:gdLst>
                  <a:gd name="T0" fmla="*/ 114 w 114"/>
                  <a:gd name="T1" fmla="*/ 194 h 194"/>
                  <a:gd name="T2" fmla="*/ 50 w 114"/>
                  <a:gd name="T3" fmla="*/ 109 h 194"/>
                  <a:gd name="T4" fmla="*/ 8 w 114"/>
                  <a:gd name="T5" fmla="*/ 42 h 194"/>
                  <a:gd name="T6" fmla="*/ 114 w 114"/>
                  <a:gd name="T7" fmla="*/ 194 h 194"/>
                </a:gdLst>
                <a:ahLst/>
                <a:cxnLst>
                  <a:cxn ang="0">
                    <a:pos x="T0" y="T1"/>
                  </a:cxn>
                  <a:cxn ang="0">
                    <a:pos x="T2" y="T3"/>
                  </a:cxn>
                  <a:cxn ang="0">
                    <a:pos x="T4" y="T5"/>
                  </a:cxn>
                  <a:cxn ang="0">
                    <a:pos x="T6" y="T7"/>
                  </a:cxn>
                </a:cxnLst>
                <a:rect l="0" t="0" r="r" b="b"/>
                <a:pathLst>
                  <a:path w="114" h="194">
                    <a:moveTo>
                      <a:pt x="114" y="194"/>
                    </a:moveTo>
                    <a:cubicBezTo>
                      <a:pt x="114" y="194"/>
                      <a:pt x="68" y="191"/>
                      <a:pt x="50" y="109"/>
                    </a:cubicBezTo>
                    <a:cubicBezTo>
                      <a:pt x="33" y="28"/>
                      <a:pt x="0" y="0"/>
                      <a:pt x="8" y="42"/>
                    </a:cubicBezTo>
                    <a:cubicBezTo>
                      <a:pt x="16" y="84"/>
                      <a:pt x="24" y="171"/>
                      <a:pt x="11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9">
                <a:extLst>
                  <a:ext uri="{FF2B5EF4-FFF2-40B4-BE49-F238E27FC236}">
                    <a16:creationId xmlns:a16="http://schemas.microsoft.com/office/drawing/2014/main" id="{AF022E0C-D3B2-4395-8A41-888A8ABC75CF}"/>
                  </a:ext>
                </a:extLst>
              </p:cNvPr>
              <p:cNvSpPr>
                <a:spLocks/>
              </p:cNvSpPr>
              <p:nvPr/>
            </p:nvSpPr>
            <p:spPr bwMode="auto">
              <a:xfrm>
                <a:off x="9628118" y="3848384"/>
                <a:ext cx="52537" cy="89608"/>
              </a:xfrm>
              <a:custGeom>
                <a:avLst/>
                <a:gdLst>
                  <a:gd name="T0" fmla="*/ 35 w 53"/>
                  <a:gd name="T1" fmla="*/ 48 h 106"/>
                  <a:gd name="T2" fmla="*/ 6 w 53"/>
                  <a:gd name="T3" fmla="*/ 74 h 106"/>
                  <a:gd name="T4" fmla="*/ 35 w 53"/>
                  <a:gd name="T5" fmla="*/ 48 h 106"/>
                </a:gdLst>
                <a:ahLst/>
                <a:cxnLst>
                  <a:cxn ang="0">
                    <a:pos x="T0" y="T1"/>
                  </a:cxn>
                  <a:cxn ang="0">
                    <a:pos x="T2" y="T3"/>
                  </a:cxn>
                  <a:cxn ang="0">
                    <a:pos x="T4" y="T5"/>
                  </a:cxn>
                </a:cxnLst>
                <a:rect l="0" t="0" r="r" b="b"/>
                <a:pathLst>
                  <a:path w="53" h="106">
                    <a:moveTo>
                      <a:pt x="35" y="48"/>
                    </a:moveTo>
                    <a:cubicBezTo>
                      <a:pt x="8" y="0"/>
                      <a:pt x="0" y="43"/>
                      <a:pt x="6" y="74"/>
                    </a:cubicBezTo>
                    <a:cubicBezTo>
                      <a:pt x="12" y="106"/>
                      <a:pt x="53" y="79"/>
                      <a:pt x="35" y="4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0">
                <a:extLst>
                  <a:ext uri="{FF2B5EF4-FFF2-40B4-BE49-F238E27FC236}">
                    <a16:creationId xmlns:a16="http://schemas.microsoft.com/office/drawing/2014/main" id="{BB10CE31-8A3F-4917-945F-EA7EE869F080}"/>
                  </a:ext>
                </a:extLst>
              </p:cNvPr>
              <p:cNvSpPr>
                <a:spLocks/>
              </p:cNvSpPr>
              <p:nvPr/>
            </p:nvSpPr>
            <p:spPr bwMode="auto">
              <a:xfrm>
                <a:off x="9535930" y="3776529"/>
                <a:ext cx="43616" cy="71010"/>
              </a:xfrm>
              <a:custGeom>
                <a:avLst/>
                <a:gdLst>
                  <a:gd name="T0" fmla="*/ 37 w 44"/>
                  <a:gd name="T1" fmla="*/ 51 h 83"/>
                  <a:gd name="T2" fmla="*/ 5 w 44"/>
                  <a:gd name="T3" fmla="*/ 32 h 83"/>
                  <a:gd name="T4" fmla="*/ 37 w 44"/>
                  <a:gd name="T5" fmla="*/ 51 h 83"/>
                </a:gdLst>
                <a:ahLst/>
                <a:cxnLst>
                  <a:cxn ang="0">
                    <a:pos x="T0" y="T1"/>
                  </a:cxn>
                  <a:cxn ang="0">
                    <a:pos x="T2" y="T3"/>
                  </a:cxn>
                  <a:cxn ang="0">
                    <a:pos x="T4" y="T5"/>
                  </a:cxn>
                </a:cxnLst>
                <a:rect l="0" t="0" r="r" b="b"/>
                <a:pathLst>
                  <a:path w="44" h="83">
                    <a:moveTo>
                      <a:pt x="37" y="51"/>
                    </a:moveTo>
                    <a:cubicBezTo>
                      <a:pt x="44" y="19"/>
                      <a:pt x="0" y="0"/>
                      <a:pt x="5" y="32"/>
                    </a:cubicBezTo>
                    <a:cubicBezTo>
                      <a:pt x="9" y="64"/>
                      <a:pt x="31" y="83"/>
                      <a:pt x="37" y="5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1">
                <a:extLst>
                  <a:ext uri="{FF2B5EF4-FFF2-40B4-BE49-F238E27FC236}">
                    <a16:creationId xmlns:a16="http://schemas.microsoft.com/office/drawing/2014/main" id="{754C6F4D-D09A-4134-AA83-967A7017BA57}"/>
                  </a:ext>
                </a:extLst>
              </p:cNvPr>
              <p:cNvSpPr>
                <a:spLocks/>
              </p:cNvSpPr>
              <p:nvPr/>
            </p:nvSpPr>
            <p:spPr bwMode="auto">
              <a:xfrm>
                <a:off x="9596397" y="3719045"/>
                <a:ext cx="38659" cy="123422"/>
              </a:xfrm>
              <a:custGeom>
                <a:avLst/>
                <a:gdLst>
                  <a:gd name="T0" fmla="*/ 36 w 39"/>
                  <a:gd name="T1" fmla="*/ 123 h 145"/>
                  <a:gd name="T2" fmla="*/ 17 w 39"/>
                  <a:gd name="T3" fmla="*/ 15 h 145"/>
                  <a:gd name="T4" fmla="*/ 17 w 39"/>
                  <a:gd name="T5" fmla="*/ 78 h 145"/>
                  <a:gd name="T6" fmla="*/ 36 w 39"/>
                  <a:gd name="T7" fmla="*/ 123 h 145"/>
                </a:gdLst>
                <a:ahLst/>
                <a:cxnLst>
                  <a:cxn ang="0">
                    <a:pos x="T0" y="T1"/>
                  </a:cxn>
                  <a:cxn ang="0">
                    <a:pos x="T2" y="T3"/>
                  </a:cxn>
                  <a:cxn ang="0">
                    <a:pos x="T4" y="T5"/>
                  </a:cxn>
                  <a:cxn ang="0">
                    <a:pos x="T6" y="T7"/>
                  </a:cxn>
                </a:cxnLst>
                <a:rect l="0" t="0" r="r" b="b"/>
                <a:pathLst>
                  <a:path w="39" h="145">
                    <a:moveTo>
                      <a:pt x="36" y="123"/>
                    </a:moveTo>
                    <a:cubicBezTo>
                      <a:pt x="31" y="87"/>
                      <a:pt x="34" y="30"/>
                      <a:pt x="17" y="15"/>
                    </a:cubicBezTo>
                    <a:cubicBezTo>
                      <a:pt x="0" y="0"/>
                      <a:pt x="15" y="52"/>
                      <a:pt x="17" y="78"/>
                    </a:cubicBezTo>
                    <a:cubicBezTo>
                      <a:pt x="19" y="104"/>
                      <a:pt x="39" y="145"/>
                      <a:pt x="36" y="1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2">
                <a:extLst>
                  <a:ext uri="{FF2B5EF4-FFF2-40B4-BE49-F238E27FC236}">
                    <a16:creationId xmlns:a16="http://schemas.microsoft.com/office/drawing/2014/main" id="{40FF437A-3B4E-4B16-9C3F-CE3EC57D02EB}"/>
                  </a:ext>
                </a:extLst>
              </p:cNvPr>
              <p:cNvSpPr>
                <a:spLocks/>
              </p:cNvSpPr>
              <p:nvPr/>
            </p:nvSpPr>
            <p:spPr bwMode="auto">
              <a:xfrm>
                <a:off x="8085319" y="4320094"/>
                <a:ext cx="1453200" cy="479318"/>
              </a:xfrm>
              <a:custGeom>
                <a:avLst/>
                <a:gdLst>
                  <a:gd name="T0" fmla="*/ 196 w 1462"/>
                  <a:gd name="T1" fmla="*/ 320 h 566"/>
                  <a:gd name="T2" fmla="*/ 2 w 1462"/>
                  <a:gd name="T3" fmla="*/ 219 h 566"/>
                  <a:gd name="T4" fmla="*/ 217 w 1462"/>
                  <a:gd name="T5" fmla="*/ 178 h 566"/>
                  <a:gd name="T6" fmla="*/ 436 w 1462"/>
                  <a:gd name="T7" fmla="*/ 59 h 566"/>
                  <a:gd name="T8" fmla="*/ 627 w 1462"/>
                  <a:gd name="T9" fmla="*/ 191 h 566"/>
                  <a:gd name="T10" fmla="*/ 746 w 1462"/>
                  <a:gd name="T11" fmla="*/ 191 h 566"/>
                  <a:gd name="T12" fmla="*/ 966 w 1462"/>
                  <a:gd name="T13" fmla="*/ 8 h 566"/>
                  <a:gd name="T14" fmla="*/ 1152 w 1462"/>
                  <a:gd name="T15" fmla="*/ 232 h 566"/>
                  <a:gd name="T16" fmla="*/ 1283 w 1462"/>
                  <a:gd name="T17" fmla="*/ 237 h 566"/>
                  <a:gd name="T18" fmla="*/ 1451 w 1462"/>
                  <a:gd name="T19" fmla="*/ 274 h 566"/>
                  <a:gd name="T20" fmla="*/ 1216 w 1462"/>
                  <a:gd name="T21" fmla="*/ 346 h 566"/>
                  <a:gd name="T22" fmla="*/ 927 w 1462"/>
                  <a:gd name="T23" fmla="*/ 457 h 566"/>
                  <a:gd name="T24" fmla="*/ 635 w 1462"/>
                  <a:gd name="T25" fmla="*/ 393 h 566"/>
                  <a:gd name="T26" fmla="*/ 196 w 1462"/>
                  <a:gd name="T27" fmla="*/ 320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2" h="566">
                    <a:moveTo>
                      <a:pt x="196" y="320"/>
                    </a:moveTo>
                    <a:cubicBezTo>
                      <a:pt x="196" y="320"/>
                      <a:pt x="5" y="354"/>
                      <a:pt x="2" y="219"/>
                    </a:cubicBezTo>
                    <a:cubicBezTo>
                      <a:pt x="0" y="85"/>
                      <a:pt x="217" y="178"/>
                      <a:pt x="217" y="178"/>
                    </a:cubicBezTo>
                    <a:cubicBezTo>
                      <a:pt x="217" y="178"/>
                      <a:pt x="286" y="46"/>
                      <a:pt x="436" y="59"/>
                    </a:cubicBezTo>
                    <a:cubicBezTo>
                      <a:pt x="586" y="72"/>
                      <a:pt x="627" y="191"/>
                      <a:pt x="627" y="191"/>
                    </a:cubicBezTo>
                    <a:cubicBezTo>
                      <a:pt x="627" y="191"/>
                      <a:pt x="694" y="129"/>
                      <a:pt x="746" y="191"/>
                    </a:cubicBezTo>
                    <a:cubicBezTo>
                      <a:pt x="746" y="191"/>
                      <a:pt x="785" y="0"/>
                      <a:pt x="966" y="8"/>
                    </a:cubicBezTo>
                    <a:cubicBezTo>
                      <a:pt x="1147" y="15"/>
                      <a:pt x="1157" y="196"/>
                      <a:pt x="1152" y="232"/>
                    </a:cubicBezTo>
                    <a:cubicBezTo>
                      <a:pt x="1152" y="232"/>
                      <a:pt x="1234" y="150"/>
                      <a:pt x="1283" y="237"/>
                    </a:cubicBezTo>
                    <a:cubicBezTo>
                      <a:pt x="1283" y="237"/>
                      <a:pt x="1441" y="194"/>
                      <a:pt x="1451" y="274"/>
                    </a:cubicBezTo>
                    <a:cubicBezTo>
                      <a:pt x="1462" y="354"/>
                      <a:pt x="1216" y="346"/>
                      <a:pt x="1216" y="346"/>
                    </a:cubicBezTo>
                    <a:cubicBezTo>
                      <a:pt x="1216" y="346"/>
                      <a:pt x="1141" y="460"/>
                      <a:pt x="927" y="457"/>
                    </a:cubicBezTo>
                    <a:cubicBezTo>
                      <a:pt x="713" y="454"/>
                      <a:pt x="635" y="393"/>
                      <a:pt x="635" y="393"/>
                    </a:cubicBezTo>
                    <a:cubicBezTo>
                      <a:pt x="635" y="393"/>
                      <a:pt x="328" y="566"/>
                      <a:pt x="196" y="320"/>
                    </a:cubicBezTo>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23">
                <a:extLst>
                  <a:ext uri="{FF2B5EF4-FFF2-40B4-BE49-F238E27FC236}">
                    <a16:creationId xmlns:a16="http://schemas.microsoft.com/office/drawing/2014/main" id="{7270840F-FAB3-46A8-8A6F-11E9D70C8BDB}"/>
                  </a:ext>
                </a:extLst>
              </p:cNvPr>
              <p:cNvSpPr>
                <a:spLocks/>
              </p:cNvSpPr>
              <p:nvPr/>
            </p:nvSpPr>
            <p:spPr bwMode="auto">
              <a:xfrm>
                <a:off x="10814667" y="3267624"/>
                <a:ext cx="732547" cy="246844"/>
              </a:xfrm>
              <a:custGeom>
                <a:avLst/>
                <a:gdLst>
                  <a:gd name="T0" fmla="*/ 608 w 737"/>
                  <a:gd name="T1" fmla="*/ 147 h 291"/>
                  <a:gd name="T2" fmla="*/ 502 w 737"/>
                  <a:gd name="T3" fmla="*/ 4 h 291"/>
                  <a:gd name="T4" fmla="*/ 342 w 737"/>
                  <a:gd name="T5" fmla="*/ 121 h 291"/>
                  <a:gd name="T6" fmla="*/ 227 w 737"/>
                  <a:gd name="T7" fmla="*/ 51 h 291"/>
                  <a:gd name="T8" fmla="*/ 123 w 737"/>
                  <a:gd name="T9" fmla="*/ 147 h 291"/>
                  <a:gd name="T10" fmla="*/ 70 w 737"/>
                  <a:gd name="T11" fmla="*/ 164 h 291"/>
                  <a:gd name="T12" fmla="*/ 88 w 737"/>
                  <a:gd name="T13" fmla="*/ 205 h 291"/>
                  <a:gd name="T14" fmla="*/ 2 w 737"/>
                  <a:gd name="T15" fmla="*/ 221 h 291"/>
                  <a:gd name="T16" fmla="*/ 99 w 737"/>
                  <a:gd name="T17" fmla="*/ 221 h 291"/>
                  <a:gd name="T18" fmla="*/ 219 w 737"/>
                  <a:gd name="T19" fmla="*/ 199 h 291"/>
                  <a:gd name="T20" fmla="*/ 547 w 737"/>
                  <a:gd name="T21" fmla="*/ 186 h 291"/>
                  <a:gd name="T22" fmla="*/ 718 w 737"/>
                  <a:gd name="T23" fmla="*/ 180 h 291"/>
                  <a:gd name="T24" fmla="*/ 655 w 737"/>
                  <a:gd name="T25" fmla="*/ 168 h 291"/>
                  <a:gd name="T26" fmla="*/ 608 w 737"/>
                  <a:gd name="T27" fmla="*/ 147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7" h="291">
                    <a:moveTo>
                      <a:pt x="608" y="147"/>
                    </a:moveTo>
                    <a:cubicBezTo>
                      <a:pt x="608" y="147"/>
                      <a:pt x="624" y="8"/>
                      <a:pt x="502" y="4"/>
                    </a:cubicBezTo>
                    <a:cubicBezTo>
                      <a:pt x="381" y="0"/>
                      <a:pt x="342" y="121"/>
                      <a:pt x="342" y="121"/>
                    </a:cubicBezTo>
                    <a:cubicBezTo>
                      <a:pt x="342" y="121"/>
                      <a:pt x="336" y="39"/>
                      <a:pt x="227" y="51"/>
                    </a:cubicBezTo>
                    <a:cubicBezTo>
                      <a:pt x="117" y="62"/>
                      <a:pt x="123" y="147"/>
                      <a:pt x="123" y="147"/>
                    </a:cubicBezTo>
                    <a:cubicBezTo>
                      <a:pt x="123" y="147"/>
                      <a:pt x="86" y="137"/>
                      <a:pt x="70" y="164"/>
                    </a:cubicBezTo>
                    <a:cubicBezTo>
                      <a:pt x="54" y="192"/>
                      <a:pt x="88" y="205"/>
                      <a:pt x="88" y="205"/>
                    </a:cubicBezTo>
                    <a:cubicBezTo>
                      <a:pt x="88" y="205"/>
                      <a:pt x="4" y="182"/>
                      <a:pt x="2" y="221"/>
                    </a:cubicBezTo>
                    <a:cubicBezTo>
                      <a:pt x="0" y="260"/>
                      <a:pt x="99" y="221"/>
                      <a:pt x="99" y="221"/>
                    </a:cubicBezTo>
                    <a:cubicBezTo>
                      <a:pt x="99" y="221"/>
                      <a:pt x="166" y="264"/>
                      <a:pt x="219" y="199"/>
                    </a:cubicBezTo>
                    <a:cubicBezTo>
                      <a:pt x="219" y="199"/>
                      <a:pt x="391" y="291"/>
                      <a:pt x="547" y="186"/>
                    </a:cubicBezTo>
                    <a:cubicBezTo>
                      <a:pt x="547" y="186"/>
                      <a:pt x="679" y="244"/>
                      <a:pt x="718" y="180"/>
                    </a:cubicBezTo>
                    <a:cubicBezTo>
                      <a:pt x="737" y="147"/>
                      <a:pt x="655" y="168"/>
                      <a:pt x="655" y="168"/>
                    </a:cubicBezTo>
                    <a:cubicBezTo>
                      <a:pt x="655" y="168"/>
                      <a:pt x="669" y="109"/>
                      <a:pt x="608" y="147"/>
                    </a:cubicBezTo>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24">
                <a:extLst>
                  <a:ext uri="{FF2B5EF4-FFF2-40B4-BE49-F238E27FC236}">
                    <a16:creationId xmlns:a16="http://schemas.microsoft.com/office/drawing/2014/main" id="{26270152-1E1B-4882-B5A2-2B6A48EB3416}"/>
                  </a:ext>
                </a:extLst>
              </p:cNvPr>
              <p:cNvSpPr>
                <a:spLocks/>
              </p:cNvSpPr>
              <p:nvPr/>
            </p:nvSpPr>
            <p:spPr bwMode="auto">
              <a:xfrm>
                <a:off x="9699489" y="4081703"/>
                <a:ext cx="1150863" cy="591750"/>
              </a:xfrm>
              <a:custGeom>
                <a:avLst/>
                <a:gdLst>
                  <a:gd name="T0" fmla="*/ 28 w 1158"/>
                  <a:gd name="T1" fmla="*/ 0 h 698"/>
                  <a:gd name="T2" fmla="*/ 22 w 1158"/>
                  <a:gd name="T3" fmla="*/ 43 h 698"/>
                  <a:gd name="T4" fmla="*/ 382 w 1158"/>
                  <a:gd name="T5" fmla="*/ 379 h 698"/>
                  <a:gd name="T6" fmla="*/ 1088 w 1158"/>
                  <a:gd name="T7" fmla="*/ 695 h 698"/>
                  <a:gd name="T8" fmla="*/ 919 w 1158"/>
                  <a:gd name="T9" fmla="*/ 456 h 698"/>
                  <a:gd name="T10" fmla="*/ 28 w 1158"/>
                  <a:gd name="T11" fmla="*/ 0 h 698"/>
                </a:gdLst>
                <a:ahLst/>
                <a:cxnLst>
                  <a:cxn ang="0">
                    <a:pos x="T0" y="T1"/>
                  </a:cxn>
                  <a:cxn ang="0">
                    <a:pos x="T2" y="T3"/>
                  </a:cxn>
                  <a:cxn ang="0">
                    <a:pos x="T4" y="T5"/>
                  </a:cxn>
                  <a:cxn ang="0">
                    <a:pos x="T6" y="T7"/>
                  </a:cxn>
                  <a:cxn ang="0">
                    <a:pos x="T8" y="T9"/>
                  </a:cxn>
                  <a:cxn ang="0">
                    <a:pos x="T10" y="T11"/>
                  </a:cxn>
                </a:cxnLst>
                <a:rect l="0" t="0" r="r" b="b"/>
                <a:pathLst>
                  <a:path w="1158" h="698">
                    <a:moveTo>
                      <a:pt x="28" y="0"/>
                    </a:moveTo>
                    <a:cubicBezTo>
                      <a:pt x="28" y="0"/>
                      <a:pt x="0" y="6"/>
                      <a:pt x="22" y="43"/>
                    </a:cubicBezTo>
                    <a:cubicBezTo>
                      <a:pt x="44" y="80"/>
                      <a:pt x="270" y="310"/>
                      <a:pt x="382" y="379"/>
                    </a:cubicBezTo>
                    <a:cubicBezTo>
                      <a:pt x="495" y="448"/>
                      <a:pt x="998" y="698"/>
                      <a:pt x="1088" y="695"/>
                    </a:cubicBezTo>
                    <a:cubicBezTo>
                      <a:pt x="1158" y="693"/>
                      <a:pt x="996" y="507"/>
                      <a:pt x="919" y="456"/>
                    </a:cubicBezTo>
                    <a:cubicBezTo>
                      <a:pt x="841" y="406"/>
                      <a:pt x="138" y="21"/>
                      <a:pt x="28"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5">
                <a:extLst>
                  <a:ext uri="{FF2B5EF4-FFF2-40B4-BE49-F238E27FC236}">
                    <a16:creationId xmlns:a16="http://schemas.microsoft.com/office/drawing/2014/main" id="{AEACA21F-FE90-4ED2-9D36-B3ED3AC65D13}"/>
                  </a:ext>
                </a:extLst>
              </p:cNvPr>
              <p:cNvSpPr>
                <a:spLocks/>
              </p:cNvSpPr>
              <p:nvPr/>
            </p:nvSpPr>
            <p:spPr bwMode="auto">
              <a:xfrm>
                <a:off x="9613249" y="3501788"/>
                <a:ext cx="1712913" cy="724472"/>
              </a:xfrm>
              <a:custGeom>
                <a:avLst/>
                <a:gdLst>
                  <a:gd name="T0" fmla="*/ 0 w 1728"/>
                  <a:gd name="T1" fmla="*/ 0 h 857"/>
                  <a:gd name="T2" fmla="*/ 904 w 1728"/>
                  <a:gd name="T3" fmla="*/ 403 h 857"/>
                  <a:gd name="T4" fmla="*/ 1728 w 1728"/>
                  <a:gd name="T5" fmla="*/ 857 h 857"/>
                  <a:gd name="T6" fmla="*/ 818 w 1728"/>
                  <a:gd name="T7" fmla="*/ 628 h 857"/>
                  <a:gd name="T8" fmla="*/ 0 w 1728"/>
                  <a:gd name="T9" fmla="*/ 0 h 857"/>
                </a:gdLst>
                <a:ahLst/>
                <a:cxnLst>
                  <a:cxn ang="0">
                    <a:pos x="T0" y="T1"/>
                  </a:cxn>
                  <a:cxn ang="0">
                    <a:pos x="T2" y="T3"/>
                  </a:cxn>
                  <a:cxn ang="0">
                    <a:pos x="T4" y="T5"/>
                  </a:cxn>
                  <a:cxn ang="0">
                    <a:pos x="T6" y="T7"/>
                  </a:cxn>
                  <a:cxn ang="0">
                    <a:pos x="T8" y="T9"/>
                  </a:cxn>
                </a:cxnLst>
                <a:rect l="0" t="0" r="r" b="b"/>
                <a:pathLst>
                  <a:path w="1728" h="857">
                    <a:moveTo>
                      <a:pt x="0" y="0"/>
                    </a:moveTo>
                    <a:lnTo>
                      <a:pt x="904" y="403"/>
                    </a:lnTo>
                    <a:lnTo>
                      <a:pt x="1728" y="857"/>
                    </a:lnTo>
                    <a:lnTo>
                      <a:pt x="818" y="628"/>
                    </a:lnTo>
                    <a:lnTo>
                      <a:pt x="0" y="0"/>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6">
                <a:extLst>
                  <a:ext uri="{FF2B5EF4-FFF2-40B4-BE49-F238E27FC236}">
                    <a16:creationId xmlns:a16="http://schemas.microsoft.com/office/drawing/2014/main" id="{FA18B083-3F88-4A2B-934F-BEDF0311F6B5}"/>
                  </a:ext>
                </a:extLst>
              </p:cNvPr>
              <p:cNvSpPr>
                <a:spLocks/>
              </p:cNvSpPr>
              <p:nvPr/>
            </p:nvSpPr>
            <p:spPr bwMode="auto">
              <a:xfrm>
                <a:off x="9620188" y="3331026"/>
                <a:ext cx="512486" cy="413380"/>
              </a:xfrm>
              <a:custGeom>
                <a:avLst/>
                <a:gdLst>
                  <a:gd name="T0" fmla="*/ 362 w 516"/>
                  <a:gd name="T1" fmla="*/ 398 h 488"/>
                  <a:gd name="T2" fmla="*/ 182 w 516"/>
                  <a:gd name="T3" fmla="*/ 59 h 488"/>
                  <a:gd name="T4" fmla="*/ 0 w 516"/>
                  <a:gd name="T5" fmla="*/ 159 h 488"/>
                  <a:gd name="T6" fmla="*/ 46 w 516"/>
                  <a:gd name="T7" fmla="*/ 199 h 488"/>
                  <a:gd name="T8" fmla="*/ 162 w 516"/>
                  <a:gd name="T9" fmla="*/ 102 h 488"/>
                  <a:gd name="T10" fmla="*/ 328 w 516"/>
                  <a:gd name="T11" fmla="*/ 423 h 488"/>
                  <a:gd name="T12" fmla="*/ 362 w 516"/>
                  <a:gd name="T13" fmla="*/ 398 h 488"/>
                </a:gdLst>
                <a:ahLst/>
                <a:cxnLst>
                  <a:cxn ang="0">
                    <a:pos x="T0" y="T1"/>
                  </a:cxn>
                  <a:cxn ang="0">
                    <a:pos x="T2" y="T3"/>
                  </a:cxn>
                  <a:cxn ang="0">
                    <a:pos x="T4" y="T5"/>
                  </a:cxn>
                  <a:cxn ang="0">
                    <a:pos x="T6" y="T7"/>
                  </a:cxn>
                  <a:cxn ang="0">
                    <a:pos x="T8" y="T9"/>
                  </a:cxn>
                  <a:cxn ang="0">
                    <a:pos x="T10" y="T11"/>
                  </a:cxn>
                  <a:cxn ang="0">
                    <a:pos x="T12" y="T13"/>
                  </a:cxn>
                </a:cxnLst>
                <a:rect l="0" t="0" r="r" b="b"/>
                <a:pathLst>
                  <a:path w="516" h="488">
                    <a:moveTo>
                      <a:pt x="362" y="398"/>
                    </a:moveTo>
                    <a:cubicBezTo>
                      <a:pt x="362" y="398"/>
                      <a:pt x="312" y="118"/>
                      <a:pt x="182" y="59"/>
                    </a:cubicBezTo>
                    <a:cubicBezTo>
                      <a:pt x="53" y="0"/>
                      <a:pt x="0" y="159"/>
                      <a:pt x="0" y="159"/>
                    </a:cubicBezTo>
                    <a:cubicBezTo>
                      <a:pt x="0" y="159"/>
                      <a:pt x="25" y="195"/>
                      <a:pt x="46" y="199"/>
                    </a:cubicBezTo>
                    <a:cubicBezTo>
                      <a:pt x="46" y="199"/>
                      <a:pt x="89" y="61"/>
                      <a:pt x="162" y="102"/>
                    </a:cubicBezTo>
                    <a:cubicBezTo>
                      <a:pt x="264" y="159"/>
                      <a:pt x="250" y="356"/>
                      <a:pt x="328" y="423"/>
                    </a:cubicBezTo>
                    <a:cubicBezTo>
                      <a:pt x="403" y="488"/>
                      <a:pt x="516" y="465"/>
                      <a:pt x="362" y="398"/>
                    </a:cubicBezTo>
                  </a:path>
                </a:pathLst>
              </a:custGeom>
              <a:solidFill>
                <a:srgbClr val="464B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7">
                <a:extLst>
                  <a:ext uri="{FF2B5EF4-FFF2-40B4-BE49-F238E27FC236}">
                    <a16:creationId xmlns:a16="http://schemas.microsoft.com/office/drawing/2014/main" id="{A1CC5535-7B31-4F98-89C8-932C9778B708}"/>
                  </a:ext>
                </a:extLst>
              </p:cNvPr>
              <p:cNvSpPr>
                <a:spLocks/>
              </p:cNvSpPr>
              <p:nvPr/>
            </p:nvSpPr>
            <p:spPr bwMode="auto">
              <a:xfrm>
                <a:off x="9468524" y="3366531"/>
                <a:ext cx="204201" cy="159773"/>
              </a:xfrm>
              <a:custGeom>
                <a:avLst/>
                <a:gdLst>
                  <a:gd name="T0" fmla="*/ 173 w 206"/>
                  <a:gd name="T1" fmla="*/ 113 h 188"/>
                  <a:gd name="T2" fmla="*/ 110 w 206"/>
                  <a:gd name="T3" fmla="*/ 84 h 188"/>
                  <a:gd name="T4" fmla="*/ 62 w 206"/>
                  <a:gd name="T5" fmla="*/ 0 h 188"/>
                  <a:gd name="T6" fmla="*/ 5 w 206"/>
                  <a:gd name="T7" fmla="*/ 50 h 188"/>
                  <a:gd name="T8" fmla="*/ 119 w 206"/>
                  <a:gd name="T9" fmla="*/ 145 h 188"/>
                  <a:gd name="T10" fmla="*/ 145 w 206"/>
                  <a:gd name="T11" fmla="*/ 146 h 188"/>
                  <a:gd name="T12" fmla="*/ 158 w 206"/>
                  <a:gd name="T13" fmla="*/ 168 h 188"/>
                  <a:gd name="T14" fmla="*/ 199 w 206"/>
                  <a:gd name="T15" fmla="*/ 186 h 188"/>
                  <a:gd name="T16" fmla="*/ 206 w 206"/>
                  <a:gd name="T17" fmla="*/ 140 h 188"/>
                  <a:gd name="T18" fmla="*/ 173 w 206"/>
                  <a:gd name="T19" fmla="*/ 113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188">
                    <a:moveTo>
                      <a:pt x="173" y="113"/>
                    </a:moveTo>
                    <a:cubicBezTo>
                      <a:pt x="173" y="113"/>
                      <a:pt x="128" y="104"/>
                      <a:pt x="110" y="84"/>
                    </a:cubicBezTo>
                    <a:cubicBezTo>
                      <a:pt x="93" y="64"/>
                      <a:pt x="62" y="0"/>
                      <a:pt x="62" y="0"/>
                    </a:cubicBezTo>
                    <a:cubicBezTo>
                      <a:pt x="62" y="0"/>
                      <a:pt x="0" y="6"/>
                      <a:pt x="5" y="50"/>
                    </a:cubicBezTo>
                    <a:cubicBezTo>
                      <a:pt x="5" y="50"/>
                      <a:pt x="40" y="120"/>
                      <a:pt x="119" y="145"/>
                    </a:cubicBezTo>
                    <a:cubicBezTo>
                      <a:pt x="145" y="146"/>
                      <a:pt x="145" y="146"/>
                      <a:pt x="145" y="146"/>
                    </a:cubicBezTo>
                    <a:cubicBezTo>
                      <a:pt x="145" y="146"/>
                      <a:pt x="149" y="159"/>
                      <a:pt x="158" y="168"/>
                    </a:cubicBezTo>
                    <a:cubicBezTo>
                      <a:pt x="167" y="178"/>
                      <a:pt x="192" y="184"/>
                      <a:pt x="199" y="186"/>
                    </a:cubicBezTo>
                    <a:cubicBezTo>
                      <a:pt x="205" y="188"/>
                      <a:pt x="206" y="140"/>
                      <a:pt x="206" y="140"/>
                    </a:cubicBezTo>
                    <a:lnTo>
                      <a:pt x="173" y="113"/>
                    </a:lnTo>
                    <a:close/>
                  </a:path>
                </a:pathLst>
              </a:custGeom>
              <a:solidFill>
                <a:srgbClr val="38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8">
                <a:extLst>
                  <a:ext uri="{FF2B5EF4-FFF2-40B4-BE49-F238E27FC236}">
                    <a16:creationId xmlns:a16="http://schemas.microsoft.com/office/drawing/2014/main" id="{E35E1334-49D9-42F9-B994-F5AC2539446E}"/>
                  </a:ext>
                </a:extLst>
              </p:cNvPr>
              <p:cNvSpPr>
                <a:spLocks/>
              </p:cNvSpPr>
              <p:nvPr/>
            </p:nvSpPr>
            <p:spPr bwMode="auto">
              <a:xfrm>
                <a:off x="9944333" y="3624365"/>
                <a:ext cx="256738" cy="421834"/>
              </a:xfrm>
              <a:custGeom>
                <a:avLst/>
                <a:gdLst>
                  <a:gd name="T0" fmla="*/ 156 w 258"/>
                  <a:gd name="T1" fmla="*/ 97 h 498"/>
                  <a:gd name="T2" fmla="*/ 258 w 258"/>
                  <a:gd name="T3" fmla="*/ 476 h 498"/>
                  <a:gd name="T4" fmla="*/ 191 w 258"/>
                  <a:gd name="T5" fmla="*/ 498 h 498"/>
                  <a:gd name="T6" fmla="*/ 131 w 258"/>
                  <a:gd name="T7" fmla="*/ 176 h 498"/>
                  <a:gd name="T8" fmla="*/ 18 w 258"/>
                  <a:gd name="T9" fmla="*/ 81 h 498"/>
                  <a:gd name="T10" fmla="*/ 79 w 258"/>
                  <a:gd name="T11" fmla="*/ 21 h 498"/>
                  <a:gd name="T12" fmla="*/ 156 w 258"/>
                  <a:gd name="T13" fmla="*/ 97 h 498"/>
                </a:gdLst>
                <a:ahLst/>
                <a:cxnLst>
                  <a:cxn ang="0">
                    <a:pos x="T0" y="T1"/>
                  </a:cxn>
                  <a:cxn ang="0">
                    <a:pos x="T2" y="T3"/>
                  </a:cxn>
                  <a:cxn ang="0">
                    <a:pos x="T4" y="T5"/>
                  </a:cxn>
                  <a:cxn ang="0">
                    <a:pos x="T6" y="T7"/>
                  </a:cxn>
                  <a:cxn ang="0">
                    <a:pos x="T8" y="T9"/>
                  </a:cxn>
                  <a:cxn ang="0">
                    <a:pos x="T10" y="T11"/>
                  </a:cxn>
                  <a:cxn ang="0">
                    <a:pos x="T12" y="T13"/>
                  </a:cxn>
                </a:cxnLst>
                <a:rect l="0" t="0" r="r" b="b"/>
                <a:pathLst>
                  <a:path w="258" h="498">
                    <a:moveTo>
                      <a:pt x="156" y="97"/>
                    </a:moveTo>
                    <a:cubicBezTo>
                      <a:pt x="156" y="97"/>
                      <a:pt x="202" y="368"/>
                      <a:pt x="258" y="476"/>
                    </a:cubicBezTo>
                    <a:cubicBezTo>
                      <a:pt x="191" y="498"/>
                      <a:pt x="191" y="498"/>
                      <a:pt x="191" y="498"/>
                    </a:cubicBezTo>
                    <a:cubicBezTo>
                      <a:pt x="191" y="498"/>
                      <a:pt x="148" y="247"/>
                      <a:pt x="131" y="176"/>
                    </a:cubicBezTo>
                    <a:cubicBezTo>
                      <a:pt x="114" y="105"/>
                      <a:pt x="37" y="118"/>
                      <a:pt x="18" y="81"/>
                    </a:cubicBezTo>
                    <a:cubicBezTo>
                      <a:pt x="0" y="43"/>
                      <a:pt x="27" y="0"/>
                      <a:pt x="79" y="21"/>
                    </a:cubicBezTo>
                    <a:cubicBezTo>
                      <a:pt x="131" y="41"/>
                      <a:pt x="156" y="97"/>
                      <a:pt x="156" y="97"/>
                    </a:cubicBezTo>
                  </a:path>
                </a:pathLst>
              </a:custGeom>
              <a:solidFill>
                <a:srgbClr val="464B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a:extLst>
                  <a:ext uri="{FF2B5EF4-FFF2-40B4-BE49-F238E27FC236}">
                    <a16:creationId xmlns:a16="http://schemas.microsoft.com/office/drawing/2014/main" id="{118F9F56-DC47-4112-8016-73AD553517A4}"/>
                  </a:ext>
                </a:extLst>
              </p:cNvPr>
              <p:cNvSpPr>
                <a:spLocks/>
              </p:cNvSpPr>
              <p:nvPr/>
            </p:nvSpPr>
            <p:spPr bwMode="auto">
              <a:xfrm>
                <a:off x="9755992" y="3200841"/>
                <a:ext cx="384612" cy="276432"/>
              </a:xfrm>
              <a:custGeom>
                <a:avLst/>
                <a:gdLst>
                  <a:gd name="T0" fmla="*/ 355 w 387"/>
                  <a:gd name="T1" fmla="*/ 228 h 326"/>
                  <a:gd name="T2" fmla="*/ 148 w 387"/>
                  <a:gd name="T3" fmla="*/ 223 h 326"/>
                  <a:gd name="T4" fmla="*/ 78 w 387"/>
                  <a:gd name="T5" fmla="*/ 8 h 326"/>
                  <a:gd name="T6" fmla="*/ 25 w 387"/>
                  <a:gd name="T7" fmla="*/ 7 h 326"/>
                  <a:gd name="T8" fmla="*/ 121 w 387"/>
                  <a:gd name="T9" fmla="*/ 245 h 326"/>
                  <a:gd name="T10" fmla="*/ 340 w 387"/>
                  <a:gd name="T11" fmla="*/ 256 h 326"/>
                  <a:gd name="T12" fmla="*/ 355 w 387"/>
                  <a:gd name="T13" fmla="*/ 228 h 326"/>
                </a:gdLst>
                <a:ahLst/>
                <a:cxnLst>
                  <a:cxn ang="0">
                    <a:pos x="T0" y="T1"/>
                  </a:cxn>
                  <a:cxn ang="0">
                    <a:pos x="T2" y="T3"/>
                  </a:cxn>
                  <a:cxn ang="0">
                    <a:pos x="T4" y="T5"/>
                  </a:cxn>
                  <a:cxn ang="0">
                    <a:pos x="T6" y="T7"/>
                  </a:cxn>
                  <a:cxn ang="0">
                    <a:pos x="T8" y="T9"/>
                  </a:cxn>
                  <a:cxn ang="0">
                    <a:pos x="T10" y="T11"/>
                  </a:cxn>
                  <a:cxn ang="0">
                    <a:pos x="T12" y="T13"/>
                  </a:cxn>
                </a:cxnLst>
                <a:rect l="0" t="0" r="r" b="b"/>
                <a:pathLst>
                  <a:path w="387" h="326">
                    <a:moveTo>
                      <a:pt x="355" y="228"/>
                    </a:moveTo>
                    <a:cubicBezTo>
                      <a:pt x="355" y="228"/>
                      <a:pt x="234" y="308"/>
                      <a:pt x="148" y="223"/>
                    </a:cubicBezTo>
                    <a:cubicBezTo>
                      <a:pt x="62" y="138"/>
                      <a:pt x="79" y="70"/>
                      <a:pt x="78" y="8"/>
                    </a:cubicBezTo>
                    <a:cubicBezTo>
                      <a:pt x="78" y="8"/>
                      <a:pt x="57" y="0"/>
                      <a:pt x="25" y="7"/>
                    </a:cubicBezTo>
                    <a:cubicBezTo>
                      <a:pt x="25" y="7"/>
                      <a:pt x="0" y="164"/>
                      <a:pt x="121" y="245"/>
                    </a:cubicBezTo>
                    <a:cubicBezTo>
                      <a:pt x="242" y="326"/>
                      <a:pt x="316" y="264"/>
                      <a:pt x="340" y="256"/>
                    </a:cubicBezTo>
                    <a:cubicBezTo>
                      <a:pt x="364" y="248"/>
                      <a:pt x="387" y="212"/>
                      <a:pt x="355" y="228"/>
                    </a:cubicBezTo>
                  </a:path>
                </a:pathLst>
              </a:custGeom>
              <a:solidFill>
                <a:srgbClr val="464B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0">
                <a:extLst>
                  <a:ext uri="{FF2B5EF4-FFF2-40B4-BE49-F238E27FC236}">
                    <a16:creationId xmlns:a16="http://schemas.microsoft.com/office/drawing/2014/main" id="{6F37D1AE-B534-4CD4-91B2-334412D9E3A8}"/>
                  </a:ext>
                </a:extLst>
              </p:cNvPr>
              <p:cNvSpPr>
                <a:spLocks/>
              </p:cNvSpPr>
              <p:nvPr/>
            </p:nvSpPr>
            <p:spPr bwMode="auto">
              <a:xfrm>
                <a:off x="10165386" y="3381747"/>
                <a:ext cx="284494" cy="269669"/>
              </a:xfrm>
              <a:custGeom>
                <a:avLst/>
                <a:gdLst>
                  <a:gd name="T0" fmla="*/ 48 w 286"/>
                  <a:gd name="T1" fmla="*/ 3 h 318"/>
                  <a:gd name="T2" fmla="*/ 265 w 286"/>
                  <a:gd name="T3" fmla="*/ 157 h 318"/>
                  <a:gd name="T4" fmla="*/ 32 w 286"/>
                  <a:gd name="T5" fmla="*/ 318 h 318"/>
                  <a:gd name="T6" fmla="*/ 26 w 286"/>
                  <a:gd name="T7" fmla="*/ 256 h 318"/>
                  <a:gd name="T8" fmla="*/ 226 w 286"/>
                  <a:gd name="T9" fmla="*/ 169 h 318"/>
                  <a:gd name="T10" fmla="*/ 45 w 286"/>
                  <a:gd name="T11" fmla="*/ 47 h 318"/>
                  <a:gd name="T12" fmla="*/ 48 w 286"/>
                  <a:gd name="T13" fmla="*/ 3 h 318"/>
                </a:gdLst>
                <a:ahLst/>
                <a:cxnLst>
                  <a:cxn ang="0">
                    <a:pos x="T0" y="T1"/>
                  </a:cxn>
                  <a:cxn ang="0">
                    <a:pos x="T2" y="T3"/>
                  </a:cxn>
                  <a:cxn ang="0">
                    <a:pos x="T4" y="T5"/>
                  </a:cxn>
                  <a:cxn ang="0">
                    <a:pos x="T6" y="T7"/>
                  </a:cxn>
                  <a:cxn ang="0">
                    <a:pos x="T8" y="T9"/>
                  </a:cxn>
                  <a:cxn ang="0">
                    <a:pos x="T10" y="T11"/>
                  </a:cxn>
                  <a:cxn ang="0">
                    <a:pos x="T12" y="T13"/>
                  </a:cxn>
                </a:cxnLst>
                <a:rect l="0" t="0" r="r" b="b"/>
                <a:pathLst>
                  <a:path w="286" h="318">
                    <a:moveTo>
                      <a:pt x="48" y="3"/>
                    </a:moveTo>
                    <a:cubicBezTo>
                      <a:pt x="54" y="4"/>
                      <a:pt x="244" y="47"/>
                      <a:pt x="265" y="157"/>
                    </a:cubicBezTo>
                    <a:cubicBezTo>
                      <a:pt x="286" y="267"/>
                      <a:pt x="85" y="318"/>
                      <a:pt x="32" y="318"/>
                    </a:cubicBezTo>
                    <a:cubicBezTo>
                      <a:pt x="32" y="318"/>
                      <a:pt x="0" y="274"/>
                      <a:pt x="26" y="256"/>
                    </a:cubicBezTo>
                    <a:cubicBezTo>
                      <a:pt x="26" y="256"/>
                      <a:pt x="232" y="257"/>
                      <a:pt x="226" y="169"/>
                    </a:cubicBezTo>
                    <a:cubicBezTo>
                      <a:pt x="221" y="92"/>
                      <a:pt x="80" y="49"/>
                      <a:pt x="45" y="47"/>
                    </a:cubicBezTo>
                    <a:cubicBezTo>
                      <a:pt x="10" y="44"/>
                      <a:pt x="20" y="0"/>
                      <a:pt x="48" y="3"/>
                    </a:cubicBezTo>
                  </a:path>
                </a:pathLst>
              </a:custGeom>
              <a:solidFill>
                <a:srgbClr val="464B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1">
                <a:extLst>
                  <a:ext uri="{FF2B5EF4-FFF2-40B4-BE49-F238E27FC236}">
                    <a16:creationId xmlns:a16="http://schemas.microsoft.com/office/drawing/2014/main" id="{F4A0C309-C669-48E1-BCB2-6AC7B686748D}"/>
                  </a:ext>
                </a:extLst>
              </p:cNvPr>
              <p:cNvSpPr>
                <a:spLocks/>
              </p:cNvSpPr>
              <p:nvPr/>
            </p:nvSpPr>
            <p:spPr bwMode="auto">
              <a:xfrm>
                <a:off x="9938385" y="3381747"/>
                <a:ext cx="318197" cy="366040"/>
              </a:xfrm>
              <a:custGeom>
                <a:avLst/>
                <a:gdLst>
                  <a:gd name="T0" fmla="*/ 149 w 320"/>
                  <a:gd name="T1" fmla="*/ 33 h 432"/>
                  <a:gd name="T2" fmla="*/ 96 w 320"/>
                  <a:gd name="T3" fmla="*/ 174 h 432"/>
                  <a:gd name="T4" fmla="*/ 22 w 320"/>
                  <a:gd name="T5" fmla="*/ 253 h 432"/>
                  <a:gd name="T6" fmla="*/ 6 w 320"/>
                  <a:gd name="T7" fmla="*/ 327 h 432"/>
                  <a:gd name="T8" fmla="*/ 33 w 320"/>
                  <a:gd name="T9" fmla="*/ 317 h 432"/>
                  <a:gd name="T10" fmla="*/ 35 w 320"/>
                  <a:gd name="T11" fmla="*/ 341 h 432"/>
                  <a:gd name="T12" fmla="*/ 196 w 320"/>
                  <a:gd name="T13" fmla="*/ 432 h 432"/>
                  <a:gd name="T14" fmla="*/ 196 w 320"/>
                  <a:gd name="T15" fmla="*/ 394 h 432"/>
                  <a:gd name="T16" fmla="*/ 296 w 320"/>
                  <a:gd name="T17" fmla="*/ 172 h 432"/>
                  <a:gd name="T18" fmla="*/ 277 w 320"/>
                  <a:gd name="T19" fmla="*/ 3 h 432"/>
                  <a:gd name="T20" fmla="*/ 149 w 320"/>
                  <a:gd name="T21" fmla="*/ 33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 h="432">
                    <a:moveTo>
                      <a:pt x="149" y="33"/>
                    </a:moveTo>
                    <a:cubicBezTo>
                      <a:pt x="149" y="33"/>
                      <a:pt x="112" y="134"/>
                      <a:pt x="96" y="174"/>
                    </a:cubicBezTo>
                    <a:cubicBezTo>
                      <a:pt x="81" y="214"/>
                      <a:pt x="49" y="244"/>
                      <a:pt x="22" y="253"/>
                    </a:cubicBezTo>
                    <a:cubicBezTo>
                      <a:pt x="22" y="253"/>
                      <a:pt x="0" y="321"/>
                      <a:pt x="6" y="327"/>
                    </a:cubicBezTo>
                    <a:cubicBezTo>
                      <a:pt x="33" y="317"/>
                      <a:pt x="33" y="317"/>
                      <a:pt x="33" y="317"/>
                    </a:cubicBezTo>
                    <a:cubicBezTo>
                      <a:pt x="35" y="341"/>
                      <a:pt x="35" y="341"/>
                      <a:pt x="35" y="341"/>
                    </a:cubicBezTo>
                    <a:cubicBezTo>
                      <a:pt x="35" y="341"/>
                      <a:pt x="133" y="412"/>
                      <a:pt x="196" y="432"/>
                    </a:cubicBezTo>
                    <a:cubicBezTo>
                      <a:pt x="196" y="432"/>
                      <a:pt x="184" y="415"/>
                      <a:pt x="196" y="394"/>
                    </a:cubicBezTo>
                    <a:cubicBezTo>
                      <a:pt x="225" y="342"/>
                      <a:pt x="280" y="241"/>
                      <a:pt x="296" y="172"/>
                    </a:cubicBezTo>
                    <a:cubicBezTo>
                      <a:pt x="320" y="76"/>
                      <a:pt x="302" y="7"/>
                      <a:pt x="277" y="3"/>
                    </a:cubicBezTo>
                    <a:cubicBezTo>
                      <a:pt x="253" y="0"/>
                      <a:pt x="149" y="33"/>
                      <a:pt x="149" y="33"/>
                    </a:cubicBezTo>
                  </a:path>
                </a:pathLst>
              </a:custGeom>
              <a:solidFill>
                <a:srgbClr val="464B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2">
                <a:extLst>
                  <a:ext uri="{FF2B5EF4-FFF2-40B4-BE49-F238E27FC236}">
                    <a16:creationId xmlns:a16="http://schemas.microsoft.com/office/drawing/2014/main" id="{B0A806E5-7289-401F-87D1-572FD36928E7}"/>
                  </a:ext>
                </a:extLst>
              </p:cNvPr>
              <p:cNvSpPr>
                <a:spLocks/>
              </p:cNvSpPr>
              <p:nvPr/>
            </p:nvSpPr>
            <p:spPr bwMode="auto">
              <a:xfrm>
                <a:off x="10115822" y="3347933"/>
                <a:ext cx="52537" cy="85381"/>
              </a:xfrm>
              <a:custGeom>
                <a:avLst/>
                <a:gdLst>
                  <a:gd name="T0" fmla="*/ 3 w 53"/>
                  <a:gd name="T1" fmla="*/ 10 h 101"/>
                  <a:gd name="T2" fmla="*/ 6 w 53"/>
                  <a:gd name="T3" fmla="*/ 78 h 101"/>
                  <a:gd name="T4" fmla="*/ 43 w 53"/>
                  <a:gd name="T5" fmla="*/ 84 h 101"/>
                  <a:gd name="T6" fmla="*/ 42 w 53"/>
                  <a:gd name="T7" fmla="*/ 3 h 101"/>
                  <a:gd name="T8" fmla="*/ 3 w 53"/>
                  <a:gd name="T9" fmla="*/ 10 h 101"/>
                </a:gdLst>
                <a:ahLst/>
                <a:cxnLst>
                  <a:cxn ang="0">
                    <a:pos x="T0" y="T1"/>
                  </a:cxn>
                  <a:cxn ang="0">
                    <a:pos x="T2" y="T3"/>
                  </a:cxn>
                  <a:cxn ang="0">
                    <a:pos x="T4" y="T5"/>
                  </a:cxn>
                  <a:cxn ang="0">
                    <a:pos x="T6" y="T7"/>
                  </a:cxn>
                  <a:cxn ang="0">
                    <a:pos x="T8" y="T9"/>
                  </a:cxn>
                </a:cxnLst>
                <a:rect l="0" t="0" r="r" b="b"/>
                <a:pathLst>
                  <a:path w="53" h="101">
                    <a:moveTo>
                      <a:pt x="3" y="10"/>
                    </a:moveTo>
                    <a:cubicBezTo>
                      <a:pt x="3" y="10"/>
                      <a:pt x="13" y="61"/>
                      <a:pt x="6" y="78"/>
                    </a:cubicBezTo>
                    <a:cubicBezTo>
                      <a:pt x="0" y="95"/>
                      <a:pt x="34" y="101"/>
                      <a:pt x="43" y="84"/>
                    </a:cubicBezTo>
                    <a:cubicBezTo>
                      <a:pt x="53" y="67"/>
                      <a:pt x="41" y="6"/>
                      <a:pt x="42" y="3"/>
                    </a:cubicBezTo>
                    <a:cubicBezTo>
                      <a:pt x="44" y="0"/>
                      <a:pt x="3" y="10"/>
                      <a:pt x="3" y="10"/>
                    </a:cubicBezTo>
                  </a:path>
                </a:pathLst>
              </a:custGeom>
              <a:solidFill>
                <a:srgbClr val="FFDC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3">
                <a:extLst>
                  <a:ext uri="{FF2B5EF4-FFF2-40B4-BE49-F238E27FC236}">
                    <a16:creationId xmlns:a16="http://schemas.microsoft.com/office/drawing/2014/main" id="{EB4E38EB-492B-4014-86BA-1AD86BE8FCAD}"/>
                  </a:ext>
                </a:extLst>
              </p:cNvPr>
              <p:cNvSpPr>
                <a:spLocks/>
              </p:cNvSpPr>
              <p:nvPr/>
            </p:nvSpPr>
            <p:spPr bwMode="auto">
              <a:xfrm>
                <a:off x="10033547" y="3382593"/>
                <a:ext cx="142743" cy="196969"/>
              </a:xfrm>
              <a:custGeom>
                <a:avLst/>
                <a:gdLst>
                  <a:gd name="T0" fmla="*/ 103 w 144"/>
                  <a:gd name="T1" fmla="*/ 13 h 232"/>
                  <a:gd name="T2" fmla="*/ 95 w 144"/>
                  <a:gd name="T3" fmla="*/ 46 h 232"/>
                  <a:gd name="T4" fmla="*/ 92 w 144"/>
                  <a:gd name="T5" fmla="*/ 19 h 232"/>
                  <a:gd name="T6" fmla="*/ 67 w 144"/>
                  <a:gd name="T7" fmla="*/ 50 h 232"/>
                  <a:gd name="T8" fmla="*/ 0 w 144"/>
                  <a:gd name="T9" fmla="*/ 232 h 232"/>
                  <a:gd name="T10" fmla="*/ 138 w 144"/>
                  <a:gd name="T11" fmla="*/ 50 h 232"/>
                  <a:gd name="T12" fmla="*/ 128 w 144"/>
                  <a:gd name="T13" fmla="*/ 19 h 232"/>
                  <a:gd name="T14" fmla="*/ 103 w 144"/>
                  <a:gd name="T15" fmla="*/ 13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232">
                    <a:moveTo>
                      <a:pt x="103" y="13"/>
                    </a:moveTo>
                    <a:cubicBezTo>
                      <a:pt x="95" y="46"/>
                      <a:pt x="95" y="46"/>
                      <a:pt x="95" y="46"/>
                    </a:cubicBezTo>
                    <a:cubicBezTo>
                      <a:pt x="92" y="19"/>
                      <a:pt x="92" y="19"/>
                      <a:pt x="92" y="19"/>
                    </a:cubicBezTo>
                    <a:cubicBezTo>
                      <a:pt x="67" y="50"/>
                      <a:pt x="67" y="50"/>
                      <a:pt x="67" y="50"/>
                    </a:cubicBezTo>
                    <a:cubicBezTo>
                      <a:pt x="67" y="50"/>
                      <a:pt x="24" y="197"/>
                      <a:pt x="0" y="232"/>
                    </a:cubicBezTo>
                    <a:cubicBezTo>
                      <a:pt x="0" y="232"/>
                      <a:pt x="144" y="99"/>
                      <a:pt x="138" y="50"/>
                    </a:cubicBezTo>
                    <a:cubicBezTo>
                      <a:pt x="133" y="0"/>
                      <a:pt x="128" y="19"/>
                      <a:pt x="128" y="19"/>
                    </a:cubicBezTo>
                    <a:lnTo>
                      <a:pt x="103" y="13"/>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4">
                <a:extLst>
                  <a:ext uri="{FF2B5EF4-FFF2-40B4-BE49-F238E27FC236}">
                    <a16:creationId xmlns:a16="http://schemas.microsoft.com/office/drawing/2014/main" id="{F77AD7A3-530A-4553-AEA1-564BDECE73B1}"/>
                  </a:ext>
                </a:extLst>
              </p:cNvPr>
              <p:cNvSpPr>
                <a:spLocks/>
              </p:cNvSpPr>
              <p:nvPr/>
            </p:nvSpPr>
            <p:spPr bwMode="auto">
              <a:xfrm>
                <a:off x="10004800" y="3395273"/>
                <a:ext cx="112013" cy="216411"/>
              </a:xfrm>
              <a:custGeom>
                <a:avLst/>
                <a:gdLst>
                  <a:gd name="T0" fmla="*/ 105 w 113"/>
                  <a:gd name="T1" fmla="*/ 16 h 255"/>
                  <a:gd name="T2" fmla="*/ 59 w 113"/>
                  <a:gd name="T3" fmla="*/ 37 h 255"/>
                  <a:gd name="T4" fmla="*/ 70 w 113"/>
                  <a:gd name="T5" fmla="*/ 98 h 255"/>
                  <a:gd name="T6" fmla="*/ 19 w 113"/>
                  <a:gd name="T7" fmla="*/ 122 h 255"/>
                  <a:gd name="T8" fmla="*/ 0 w 113"/>
                  <a:gd name="T9" fmla="*/ 255 h 255"/>
                  <a:gd name="T10" fmla="*/ 110 w 113"/>
                  <a:gd name="T11" fmla="*/ 7 h 255"/>
                  <a:gd name="T12" fmla="*/ 105 w 113"/>
                  <a:gd name="T13" fmla="*/ 16 h 255"/>
                </a:gdLst>
                <a:ahLst/>
                <a:cxnLst>
                  <a:cxn ang="0">
                    <a:pos x="T0" y="T1"/>
                  </a:cxn>
                  <a:cxn ang="0">
                    <a:pos x="T2" y="T3"/>
                  </a:cxn>
                  <a:cxn ang="0">
                    <a:pos x="T4" y="T5"/>
                  </a:cxn>
                  <a:cxn ang="0">
                    <a:pos x="T6" y="T7"/>
                  </a:cxn>
                  <a:cxn ang="0">
                    <a:pos x="T8" y="T9"/>
                  </a:cxn>
                  <a:cxn ang="0">
                    <a:pos x="T10" y="T11"/>
                  </a:cxn>
                  <a:cxn ang="0">
                    <a:pos x="T12" y="T13"/>
                  </a:cxn>
                </a:cxnLst>
                <a:rect l="0" t="0" r="r" b="b"/>
                <a:pathLst>
                  <a:path w="113" h="255">
                    <a:moveTo>
                      <a:pt x="105" y="16"/>
                    </a:moveTo>
                    <a:cubicBezTo>
                      <a:pt x="105" y="16"/>
                      <a:pt x="75" y="34"/>
                      <a:pt x="59" y="37"/>
                    </a:cubicBezTo>
                    <a:cubicBezTo>
                      <a:pt x="70" y="98"/>
                      <a:pt x="70" y="98"/>
                      <a:pt x="70" y="98"/>
                    </a:cubicBezTo>
                    <a:cubicBezTo>
                      <a:pt x="70" y="98"/>
                      <a:pt x="34" y="113"/>
                      <a:pt x="19" y="122"/>
                    </a:cubicBezTo>
                    <a:cubicBezTo>
                      <a:pt x="19" y="122"/>
                      <a:pt x="24" y="216"/>
                      <a:pt x="0" y="255"/>
                    </a:cubicBezTo>
                    <a:cubicBezTo>
                      <a:pt x="0" y="255"/>
                      <a:pt x="60" y="208"/>
                      <a:pt x="110" y="7"/>
                    </a:cubicBezTo>
                    <a:cubicBezTo>
                      <a:pt x="113" y="0"/>
                      <a:pt x="105" y="16"/>
                      <a:pt x="105" y="16"/>
                    </a:cubicBezTo>
                  </a:path>
                </a:pathLst>
              </a:custGeom>
              <a:solidFill>
                <a:srgbClr val="676B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5">
                <a:extLst>
                  <a:ext uri="{FF2B5EF4-FFF2-40B4-BE49-F238E27FC236}">
                    <a16:creationId xmlns:a16="http://schemas.microsoft.com/office/drawing/2014/main" id="{1AD5F2C1-34EB-4659-8DF5-94B51A63C244}"/>
                  </a:ext>
                </a:extLst>
              </p:cNvPr>
              <p:cNvSpPr>
                <a:spLocks/>
              </p:cNvSpPr>
              <p:nvPr/>
            </p:nvSpPr>
            <p:spPr bwMode="auto">
              <a:xfrm>
                <a:off x="10004800" y="3402881"/>
                <a:ext cx="208166" cy="208804"/>
              </a:xfrm>
              <a:custGeom>
                <a:avLst/>
                <a:gdLst>
                  <a:gd name="T0" fmla="*/ 164 w 209"/>
                  <a:gd name="T1" fmla="*/ 0 h 246"/>
                  <a:gd name="T2" fmla="*/ 209 w 209"/>
                  <a:gd name="T3" fmla="*/ 43 h 246"/>
                  <a:gd name="T4" fmla="*/ 134 w 209"/>
                  <a:gd name="T5" fmla="*/ 102 h 246"/>
                  <a:gd name="T6" fmla="*/ 171 w 209"/>
                  <a:gd name="T7" fmla="*/ 172 h 246"/>
                  <a:gd name="T8" fmla="*/ 0 w 209"/>
                  <a:gd name="T9" fmla="*/ 246 h 246"/>
                  <a:gd name="T10" fmla="*/ 50 w 209"/>
                  <a:gd name="T11" fmla="*/ 188 h 246"/>
                  <a:gd name="T12" fmla="*/ 164 w 209"/>
                  <a:gd name="T13" fmla="*/ 0 h 246"/>
                </a:gdLst>
                <a:ahLst/>
                <a:cxnLst>
                  <a:cxn ang="0">
                    <a:pos x="T0" y="T1"/>
                  </a:cxn>
                  <a:cxn ang="0">
                    <a:pos x="T2" y="T3"/>
                  </a:cxn>
                  <a:cxn ang="0">
                    <a:pos x="T4" y="T5"/>
                  </a:cxn>
                  <a:cxn ang="0">
                    <a:pos x="T6" y="T7"/>
                  </a:cxn>
                  <a:cxn ang="0">
                    <a:pos x="T8" y="T9"/>
                  </a:cxn>
                  <a:cxn ang="0">
                    <a:pos x="T10" y="T11"/>
                  </a:cxn>
                  <a:cxn ang="0">
                    <a:pos x="T12" y="T13"/>
                  </a:cxn>
                </a:cxnLst>
                <a:rect l="0" t="0" r="r" b="b"/>
                <a:pathLst>
                  <a:path w="209" h="246">
                    <a:moveTo>
                      <a:pt x="164" y="0"/>
                    </a:moveTo>
                    <a:cubicBezTo>
                      <a:pt x="164" y="0"/>
                      <a:pt x="182" y="21"/>
                      <a:pt x="209" y="43"/>
                    </a:cubicBezTo>
                    <a:cubicBezTo>
                      <a:pt x="209" y="43"/>
                      <a:pt x="148" y="94"/>
                      <a:pt x="134" y="102"/>
                    </a:cubicBezTo>
                    <a:cubicBezTo>
                      <a:pt x="134" y="102"/>
                      <a:pt x="173" y="148"/>
                      <a:pt x="171" y="172"/>
                    </a:cubicBezTo>
                    <a:cubicBezTo>
                      <a:pt x="171" y="172"/>
                      <a:pt x="23" y="228"/>
                      <a:pt x="0" y="246"/>
                    </a:cubicBezTo>
                    <a:cubicBezTo>
                      <a:pt x="0" y="246"/>
                      <a:pt x="22" y="216"/>
                      <a:pt x="50" y="188"/>
                    </a:cubicBezTo>
                    <a:cubicBezTo>
                      <a:pt x="78" y="160"/>
                      <a:pt x="179" y="63"/>
                      <a:pt x="164" y="0"/>
                    </a:cubicBezTo>
                  </a:path>
                </a:pathLst>
              </a:custGeom>
              <a:solidFill>
                <a:srgbClr val="676B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6">
                <a:extLst>
                  <a:ext uri="{FF2B5EF4-FFF2-40B4-BE49-F238E27FC236}">
                    <a16:creationId xmlns:a16="http://schemas.microsoft.com/office/drawing/2014/main" id="{E928BE1A-B8EA-494C-AE25-5848F28FE79D}"/>
                  </a:ext>
                </a:extLst>
              </p:cNvPr>
              <p:cNvSpPr>
                <a:spLocks/>
              </p:cNvSpPr>
              <p:nvPr/>
            </p:nvSpPr>
            <p:spPr bwMode="auto">
              <a:xfrm>
                <a:off x="10111857" y="3413871"/>
                <a:ext cx="32712" cy="30433"/>
              </a:xfrm>
              <a:custGeom>
                <a:avLst/>
                <a:gdLst>
                  <a:gd name="T0" fmla="*/ 29 w 33"/>
                  <a:gd name="T1" fmla="*/ 7 h 36"/>
                  <a:gd name="T2" fmla="*/ 10 w 33"/>
                  <a:gd name="T3" fmla="*/ 4 h 36"/>
                  <a:gd name="T4" fmla="*/ 0 w 33"/>
                  <a:gd name="T5" fmla="*/ 24 h 36"/>
                  <a:gd name="T6" fmla="*/ 27 w 33"/>
                  <a:gd name="T7" fmla="*/ 33 h 36"/>
                  <a:gd name="T8" fmla="*/ 29 w 33"/>
                  <a:gd name="T9" fmla="*/ 7 h 36"/>
                </a:gdLst>
                <a:ahLst/>
                <a:cxnLst>
                  <a:cxn ang="0">
                    <a:pos x="T0" y="T1"/>
                  </a:cxn>
                  <a:cxn ang="0">
                    <a:pos x="T2" y="T3"/>
                  </a:cxn>
                  <a:cxn ang="0">
                    <a:pos x="T4" y="T5"/>
                  </a:cxn>
                  <a:cxn ang="0">
                    <a:pos x="T6" y="T7"/>
                  </a:cxn>
                  <a:cxn ang="0">
                    <a:pos x="T8" y="T9"/>
                  </a:cxn>
                </a:cxnLst>
                <a:rect l="0" t="0" r="r" b="b"/>
                <a:pathLst>
                  <a:path w="33" h="36">
                    <a:moveTo>
                      <a:pt x="29" y="7"/>
                    </a:moveTo>
                    <a:cubicBezTo>
                      <a:pt x="29" y="7"/>
                      <a:pt x="16" y="0"/>
                      <a:pt x="10" y="4"/>
                    </a:cubicBezTo>
                    <a:cubicBezTo>
                      <a:pt x="10" y="4"/>
                      <a:pt x="0" y="20"/>
                      <a:pt x="0" y="24"/>
                    </a:cubicBezTo>
                    <a:cubicBezTo>
                      <a:pt x="0" y="29"/>
                      <a:pt x="20" y="36"/>
                      <a:pt x="27" y="33"/>
                    </a:cubicBezTo>
                    <a:cubicBezTo>
                      <a:pt x="33" y="30"/>
                      <a:pt x="29" y="7"/>
                      <a:pt x="29" y="7"/>
                    </a:cubicBezTo>
                  </a:path>
                </a:pathLst>
              </a:custGeom>
              <a:solidFill>
                <a:srgbClr val="1414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7">
                <a:extLst>
                  <a:ext uri="{FF2B5EF4-FFF2-40B4-BE49-F238E27FC236}">
                    <a16:creationId xmlns:a16="http://schemas.microsoft.com/office/drawing/2014/main" id="{3EE772BF-27C3-4BBB-B46F-9E823ED0B5C2}"/>
                  </a:ext>
                </a:extLst>
              </p:cNvPr>
              <p:cNvSpPr>
                <a:spLocks/>
              </p:cNvSpPr>
              <p:nvPr/>
            </p:nvSpPr>
            <p:spPr bwMode="auto">
              <a:xfrm>
                <a:off x="10108884" y="3343706"/>
                <a:ext cx="473827" cy="161464"/>
              </a:xfrm>
              <a:custGeom>
                <a:avLst/>
                <a:gdLst>
                  <a:gd name="T0" fmla="*/ 24 w 477"/>
                  <a:gd name="T1" fmla="*/ 106 h 190"/>
                  <a:gd name="T2" fmla="*/ 36 w 477"/>
                  <a:gd name="T3" fmla="*/ 140 h 190"/>
                  <a:gd name="T4" fmla="*/ 178 w 477"/>
                  <a:gd name="T5" fmla="*/ 83 h 190"/>
                  <a:gd name="T6" fmla="*/ 399 w 477"/>
                  <a:gd name="T7" fmla="*/ 30 h 190"/>
                  <a:gd name="T8" fmla="*/ 477 w 477"/>
                  <a:gd name="T9" fmla="*/ 104 h 190"/>
                  <a:gd name="T10" fmla="*/ 390 w 477"/>
                  <a:gd name="T11" fmla="*/ 140 h 190"/>
                  <a:gd name="T12" fmla="*/ 216 w 477"/>
                  <a:gd name="T13" fmla="*/ 129 h 190"/>
                  <a:gd name="T14" fmla="*/ 69 w 477"/>
                  <a:gd name="T15" fmla="*/ 184 h 190"/>
                  <a:gd name="T16" fmla="*/ 10 w 477"/>
                  <a:gd name="T17" fmla="*/ 108 h 190"/>
                  <a:gd name="T18" fmla="*/ 24 w 477"/>
                  <a:gd name="T19" fmla="*/ 10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7" h="190">
                    <a:moveTo>
                      <a:pt x="24" y="106"/>
                    </a:moveTo>
                    <a:cubicBezTo>
                      <a:pt x="24" y="106"/>
                      <a:pt x="20" y="130"/>
                      <a:pt x="36" y="140"/>
                    </a:cubicBezTo>
                    <a:cubicBezTo>
                      <a:pt x="53" y="150"/>
                      <a:pt x="124" y="145"/>
                      <a:pt x="178" y="83"/>
                    </a:cubicBezTo>
                    <a:cubicBezTo>
                      <a:pt x="251" y="0"/>
                      <a:pt x="376" y="26"/>
                      <a:pt x="399" y="30"/>
                    </a:cubicBezTo>
                    <a:cubicBezTo>
                      <a:pt x="442" y="60"/>
                      <a:pt x="464" y="92"/>
                      <a:pt x="477" y="104"/>
                    </a:cubicBezTo>
                    <a:cubicBezTo>
                      <a:pt x="477" y="104"/>
                      <a:pt x="401" y="129"/>
                      <a:pt x="390" y="140"/>
                    </a:cubicBezTo>
                    <a:cubicBezTo>
                      <a:pt x="390" y="140"/>
                      <a:pt x="266" y="75"/>
                      <a:pt x="216" y="129"/>
                    </a:cubicBezTo>
                    <a:cubicBezTo>
                      <a:pt x="167" y="182"/>
                      <a:pt x="90" y="190"/>
                      <a:pt x="69" y="184"/>
                    </a:cubicBezTo>
                    <a:cubicBezTo>
                      <a:pt x="47" y="179"/>
                      <a:pt x="0" y="164"/>
                      <a:pt x="10" y="108"/>
                    </a:cubicBezTo>
                    <a:lnTo>
                      <a:pt x="24" y="106"/>
                    </a:lnTo>
                    <a:close/>
                  </a:path>
                </a:pathLst>
              </a:custGeom>
              <a:solidFill>
                <a:srgbClr val="1414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8">
                <a:extLst>
                  <a:ext uri="{FF2B5EF4-FFF2-40B4-BE49-F238E27FC236}">
                    <a16:creationId xmlns:a16="http://schemas.microsoft.com/office/drawing/2014/main" id="{3588CE7E-FEAA-432C-ADDA-8959BF59E6DB}"/>
                  </a:ext>
                </a:extLst>
              </p:cNvPr>
              <p:cNvSpPr>
                <a:spLocks/>
              </p:cNvSpPr>
              <p:nvPr/>
            </p:nvSpPr>
            <p:spPr bwMode="auto">
              <a:xfrm>
                <a:off x="10098971" y="3386819"/>
                <a:ext cx="27756" cy="27051"/>
              </a:xfrm>
              <a:custGeom>
                <a:avLst/>
                <a:gdLst>
                  <a:gd name="T0" fmla="*/ 28 w 28"/>
                  <a:gd name="T1" fmla="*/ 3 h 32"/>
                  <a:gd name="T2" fmla="*/ 12 w 28"/>
                  <a:gd name="T3" fmla="*/ 0 h 32"/>
                  <a:gd name="T4" fmla="*/ 0 w 28"/>
                  <a:gd name="T5" fmla="*/ 32 h 32"/>
                  <a:gd name="T6" fmla="*/ 21 w 28"/>
                  <a:gd name="T7" fmla="*/ 31 h 32"/>
                  <a:gd name="T8" fmla="*/ 28 w 28"/>
                  <a:gd name="T9" fmla="*/ 3 h 32"/>
                </a:gdLst>
                <a:ahLst/>
                <a:cxnLst>
                  <a:cxn ang="0">
                    <a:pos x="T0" y="T1"/>
                  </a:cxn>
                  <a:cxn ang="0">
                    <a:pos x="T2" y="T3"/>
                  </a:cxn>
                  <a:cxn ang="0">
                    <a:pos x="T4" y="T5"/>
                  </a:cxn>
                  <a:cxn ang="0">
                    <a:pos x="T6" y="T7"/>
                  </a:cxn>
                  <a:cxn ang="0">
                    <a:pos x="T8" y="T9"/>
                  </a:cxn>
                </a:cxnLst>
                <a:rect l="0" t="0" r="r" b="b"/>
                <a:pathLst>
                  <a:path w="28" h="32">
                    <a:moveTo>
                      <a:pt x="28" y="3"/>
                    </a:moveTo>
                    <a:cubicBezTo>
                      <a:pt x="28" y="3"/>
                      <a:pt x="23" y="0"/>
                      <a:pt x="12" y="0"/>
                    </a:cubicBezTo>
                    <a:cubicBezTo>
                      <a:pt x="12" y="0"/>
                      <a:pt x="6" y="22"/>
                      <a:pt x="0" y="32"/>
                    </a:cubicBezTo>
                    <a:cubicBezTo>
                      <a:pt x="21" y="31"/>
                      <a:pt x="21" y="31"/>
                      <a:pt x="21" y="31"/>
                    </a:cubicBezTo>
                    <a:cubicBezTo>
                      <a:pt x="21" y="31"/>
                      <a:pt x="28" y="12"/>
                      <a:pt x="28"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9">
                <a:extLst>
                  <a:ext uri="{FF2B5EF4-FFF2-40B4-BE49-F238E27FC236}">
                    <a16:creationId xmlns:a16="http://schemas.microsoft.com/office/drawing/2014/main" id="{35AD62A7-C508-4E92-B8C3-C18C770CCD8A}"/>
                  </a:ext>
                </a:extLst>
              </p:cNvPr>
              <p:cNvSpPr>
                <a:spLocks/>
              </p:cNvSpPr>
              <p:nvPr/>
            </p:nvSpPr>
            <p:spPr bwMode="auto">
              <a:xfrm>
                <a:off x="10135648" y="3373294"/>
                <a:ext cx="38659" cy="43959"/>
              </a:xfrm>
              <a:custGeom>
                <a:avLst/>
                <a:gdLst>
                  <a:gd name="T0" fmla="*/ 27 w 39"/>
                  <a:gd name="T1" fmla="*/ 0 h 52"/>
                  <a:gd name="T2" fmla="*/ 0 w 39"/>
                  <a:gd name="T3" fmla="*/ 24 h 52"/>
                  <a:gd name="T4" fmla="*/ 19 w 39"/>
                  <a:gd name="T5" fmla="*/ 52 h 52"/>
                  <a:gd name="T6" fmla="*/ 39 w 39"/>
                  <a:gd name="T7" fmla="*/ 18 h 52"/>
                  <a:gd name="T8" fmla="*/ 27 w 39"/>
                  <a:gd name="T9" fmla="*/ 0 h 52"/>
                </a:gdLst>
                <a:ahLst/>
                <a:cxnLst>
                  <a:cxn ang="0">
                    <a:pos x="T0" y="T1"/>
                  </a:cxn>
                  <a:cxn ang="0">
                    <a:pos x="T2" y="T3"/>
                  </a:cxn>
                  <a:cxn ang="0">
                    <a:pos x="T4" y="T5"/>
                  </a:cxn>
                  <a:cxn ang="0">
                    <a:pos x="T6" y="T7"/>
                  </a:cxn>
                  <a:cxn ang="0">
                    <a:pos x="T8" y="T9"/>
                  </a:cxn>
                </a:cxnLst>
                <a:rect l="0" t="0" r="r" b="b"/>
                <a:pathLst>
                  <a:path w="39" h="52">
                    <a:moveTo>
                      <a:pt x="27" y="0"/>
                    </a:moveTo>
                    <a:cubicBezTo>
                      <a:pt x="0" y="24"/>
                      <a:pt x="0" y="24"/>
                      <a:pt x="0" y="24"/>
                    </a:cubicBezTo>
                    <a:cubicBezTo>
                      <a:pt x="0" y="24"/>
                      <a:pt x="17" y="48"/>
                      <a:pt x="19" y="52"/>
                    </a:cubicBezTo>
                    <a:cubicBezTo>
                      <a:pt x="19" y="52"/>
                      <a:pt x="35" y="30"/>
                      <a:pt x="39" y="18"/>
                    </a:cubicBez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40">
                <a:extLst>
                  <a:ext uri="{FF2B5EF4-FFF2-40B4-BE49-F238E27FC236}">
                    <a16:creationId xmlns:a16="http://schemas.microsoft.com/office/drawing/2014/main" id="{21FE3970-A11E-446D-9458-28E96459C6ED}"/>
                  </a:ext>
                </a:extLst>
              </p:cNvPr>
              <p:cNvSpPr>
                <a:spLocks/>
              </p:cNvSpPr>
              <p:nvPr/>
            </p:nvSpPr>
            <p:spPr bwMode="auto">
              <a:xfrm>
                <a:off x="9956228" y="3593086"/>
                <a:ext cx="124900" cy="131876"/>
              </a:xfrm>
              <a:custGeom>
                <a:avLst/>
                <a:gdLst>
                  <a:gd name="T0" fmla="*/ 13 w 126"/>
                  <a:gd name="T1" fmla="*/ 0 h 156"/>
                  <a:gd name="T2" fmla="*/ 5 w 126"/>
                  <a:gd name="T3" fmla="*/ 56 h 156"/>
                  <a:gd name="T4" fmla="*/ 17 w 126"/>
                  <a:gd name="T5" fmla="*/ 59 h 156"/>
                  <a:gd name="T6" fmla="*/ 15 w 126"/>
                  <a:gd name="T7" fmla="*/ 70 h 156"/>
                  <a:gd name="T8" fmla="*/ 126 w 126"/>
                  <a:gd name="T9" fmla="*/ 156 h 156"/>
                  <a:gd name="T10" fmla="*/ 7 w 126"/>
                  <a:gd name="T11" fmla="*/ 80 h 156"/>
                  <a:gd name="T12" fmla="*/ 10 w 126"/>
                  <a:gd name="T13" fmla="*/ 65 h 156"/>
                  <a:gd name="T14" fmla="*/ 0 w 126"/>
                  <a:gd name="T15" fmla="*/ 60 h 156"/>
                  <a:gd name="T16" fmla="*/ 13 w 126"/>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156">
                    <a:moveTo>
                      <a:pt x="13" y="0"/>
                    </a:moveTo>
                    <a:cubicBezTo>
                      <a:pt x="5" y="56"/>
                      <a:pt x="5" y="56"/>
                      <a:pt x="5" y="56"/>
                    </a:cubicBezTo>
                    <a:cubicBezTo>
                      <a:pt x="17" y="59"/>
                      <a:pt x="17" y="59"/>
                      <a:pt x="17" y="59"/>
                    </a:cubicBezTo>
                    <a:cubicBezTo>
                      <a:pt x="15" y="70"/>
                      <a:pt x="15" y="70"/>
                      <a:pt x="15" y="70"/>
                    </a:cubicBezTo>
                    <a:cubicBezTo>
                      <a:pt x="15" y="70"/>
                      <a:pt x="85" y="139"/>
                      <a:pt x="126" y="156"/>
                    </a:cubicBezTo>
                    <a:cubicBezTo>
                      <a:pt x="126" y="156"/>
                      <a:pt x="81" y="133"/>
                      <a:pt x="7" y="80"/>
                    </a:cubicBezTo>
                    <a:cubicBezTo>
                      <a:pt x="10" y="65"/>
                      <a:pt x="10" y="65"/>
                      <a:pt x="10" y="65"/>
                    </a:cubicBezTo>
                    <a:cubicBezTo>
                      <a:pt x="10" y="65"/>
                      <a:pt x="3" y="60"/>
                      <a:pt x="0" y="60"/>
                    </a:cubicBezTo>
                    <a:cubicBezTo>
                      <a:pt x="0" y="60"/>
                      <a:pt x="2" y="18"/>
                      <a:pt x="13" y="0"/>
                    </a:cubicBezTo>
                  </a:path>
                </a:pathLst>
              </a:custGeom>
              <a:solidFill>
                <a:srgbClr val="232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1">
                <a:extLst>
                  <a:ext uri="{FF2B5EF4-FFF2-40B4-BE49-F238E27FC236}">
                    <a16:creationId xmlns:a16="http://schemas.microsoft.com/office/drawing/2014/main" id="{09A1398D-05D7-4717-82D7-68899CA511D0}"/>
                  </a:ext>
                </a:extLst>
              </p:cNvPr>
              <p:cNvSpPr>
                <a:spLocks/>
              </p:cNvSpPr>
              <p:nvPr/>
            </p:nvSpPr>
            <p:spPr bwMode="auto">
              <a:xfrm>
                <a:off x="9983984" y="3605767"/>
                <a:ext cx="14869" cy="14371"/>
              </a:xfrm>
              <a:custGeom>
                <a:avLst/>
                <a:gdLst>
                  <a:gd name="T0" fmla="*/ 3 w 15"/>
                  <a:gd name="T1" fmla="*/ 15 h 17"/>
                  <a:gd name="T2" fmla="*/ 12 w 15"/>
                  <a:gd name="T3" fmla="*/ 12 h 17"/>
                  <a:gd name="T4" fmla="*/ 12 w 15"/>
                  <a:gd name="T5" fmla="*/ 2 h 17"/>
                  <a:gd name="T6" fmla="*/ 3 w 15"/>
                  <a:gd name="T7" fmla="*/ 5 h 17"/>
                  <a:gd name="T8" fmla="*/ 3 w 15"/>
                  <a:gd name="T9" fmla="*/ 15 h 17"/>
                </a:gdLst>
                <a:ahLst/>
                <a:cxnLst>
                  <a:cxn ang="0">
                    <a:pos x="T0" y="T1"/>
                  </a:cxn>
                  <a:cxn ang="0">
                    <a:pos x="T2" y="T3"/>
                  </a:cxn>
                  <a:cxn ang="0">
                    <a:pos x="T4" y="T5"/>
                  </a:cxn>
                  <a:cxn ang="0">
                    <a:pos x="T6" y="T7"/>
                  </a:cxn>
                  <a:cxn ang="0">
                    <a:pos x="T8" y="T9"/>
                  </a:cxn>
                </a:cxnLst>
                <a:rect l="0" t="0" r="r" b="b"/>
                <a:pathLst>
                  <a:path w="15" h="17">
                    <a:moveTo>
                      <a:pt x="3" y="15"/>
                    </a:moveTo>
                    <a:cubicBezTo>
                      <a:pt x="5" y="17"/>
                      <a:pt x="10" y="15"/>
                      <a:pt x="12" y="12"/>
                    </a:cubicBezTo>
                    <a:cubicBezTo>
                      <a:pt x="15" y="8"/>
                      <a:pt x="15" y="4"/>
                      <a:pt x="12" y="2"/>
                    </a:cubicBezTo>
                    <a:cubicBezTo>
                      <a:pt x="10" y="0"/>
                      <a:pt x="6" y="2"/>
                      <a:pt x="3" y="5"/>
                    </a:cubicBezTo>
                    <a:cubicBezTo>
                      <a:pt x="1" y="9"/>
                      <a:pt x="0" y="13"/>
                      <a:pt x="3" y="15"/>
                    </a:cubicBezTo>
                  </a:path>
                </a:pathLst>
              </a:custGeom>
              <a:solidFill>
                <a:srgbClr val="232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2">
                <a:extLst>
                  <a:ext uri="{FF2B5EF4-FFF2-40B4-BE49-F238E27FC236}">
                    <a16:creationId xmlns:a16="http://schemas.microsoft.com/office/drawing/2014/main" id="{DEE55AD6-A280-4C63-8918-68ACD6F5B710}"/>
                  </a:ext>
                </a:extLst>
              </p:cNvPr>
              <p:cNvSpPr>
                <a:spLocks/>
              </p:cNvSpPr>
              <p:nvPr/>
            </p:nvSpPr>
            <p:spPr bwMode="auto">
              <a:xfrm>
                <a:off x="9970106" y="3619293"/>
                <a:ext cx="15860" cy="13526"/>
              </a:xfrm>
              <a:custGeom>
                <a:avLst/>
                <a:gdLst>
                  <a:gd name="T0" fmla="*/ 3 w 16"/>
                  <a:gd name="T1" fmla="*/ 14 h 16"/>
                  <a:gd name="T2" fmla="*/ 12 w 16"/>
                  <a:gd name="T3" fmla="*/ 12 h 16"/>
                  <a:gd name="T4" fmla="*/ 14 w 16"/>
                  <a:gd name="T5" fmla="*/ 3 h 16"/>
                  <a:gd name="T6" fmla="*/ 4 w 16"/>
                  <a:gd name="T7" fmla="*/ 4 h 16"/>
                  <a:gd name="T8" fmla="*/ 3 w 16"/>
                  <a:gd name="T9" fmla="*/ 14 h 16"/>
                </a:gdLst>
                <a:ahLst/>
                <a:cxnLst>
                  <a:cxn ang="0">
                    <a:pos x="T0" y="T1"/>
                  </a:cxn>
                  <a:cxn ang="0">
                    <a:pos x="T2" y="T3"/>
                  </a:cxn>
                  <a:cxn ang="0">
                    <a:pos x="T4" y="T5"/>
                  </a:cxn>
                  <a:cxn ang="0">
                    <a:pos x="T6" y="T7"/>
                  </a:cxn>
                  <a:cxn ang="0">
                    <a:pos x="T8" y="T9"/>
                  </a:cxn>
                </a:cxnLst>
                <a:rect l="0" t="0" r="r" b="b"/>
                <a:pathLst>
                  <a:path w="16" h="16">
                    <a:moveTo>
                      <a:pt x="3" y="14"/>
                    </a:moveTo>
                    <a:cubicBezTo>
                      <a:pt x="5" y="16"/>
                      <a:pt x="9" y="15"/>
                      <a:pt x="12" y="12"/>
                    </a:cubicBezTo>
                    <a:cubicBezTo>
                      <a:pt x="15" y="9"/>
                      <a:pt x="16" y="5"/>
                      <a:pt x="14" y="3"/>
                    </a:cubicBezTo>
                    <a:cubicBezTo>
                      <a:pt x="12" y="0"/>
                      <a:pt x="8" y="1"/>
                      <a:pt x="4" y="4"/>
                    </a:cubicBezTo>
                    <a:cubicBezTo>
                      <a:pt x="1" y="8"/>
                      <a:pt x="0" y="12"/>
                      <a:pt x="3" y="14"/>
                    </a:cubicBezTo>
                  </a:path>
                </a:pathLst>
              </a:custGeom>
              <a:solidFill>
                <a:srgbClr val="232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3">
                <a:extLst>
                  <a:ext uri="{FF2B5EF4-FFF2-40B4-BE49-F238E27FC236}">
                    <a16:creationId xmlns:a16="http://schemas.microsoft.com/office/drawing/2014/main" id="{8563FA58-C73C-4302-B65C-15E634397059}"/>
                  </a:ext>
                </a:extLst>
              </p:cNvPr>
              <p:cNvSpPr>
                <a:spLocks/>
              </p:cNvSpPr>
              <p:nvPr/>
            </p:nvSpPr>
            <p:spPr bwMode="auto">
              <a:xfrm>
                <a:off x="9978036" y="3611684"/>
                <a:ext cx="26764" cy="28742"/>
              </a:xfrm>
              <a:custGeom>
                <a:avLst/>
                <a:gdLst>
                  <a:gd name="T0" fmla="*/ 27 w 27"/>
                  <a:gd name="T1" fmla="*/ 0 h 34"/>
                  <a:gd name="T2" fmla="*/ 0 w 27"/>
                  <a:gd name="T3" fmla="*/ 34 h 34"/>
                  <a:gd name="T4" fmla="*/ 27 w 27"/>
                  <a:gd name="T5" fmla="*/ 0 h 34"/>
                </a:gdLst>
                <a:ahLst/>
                <a:cxnLst>
                  <a:cxn ang="0">
                    <a:pos x="T0" y="T1"/>
                  </a:cxn>
                  <a:cxn ang="0">
                    <a:pos x="T2" y="T3"/>
                  </a:cxn>
                  <a:cxn ang="0">
                    <a:pos x="T4" y="T5"/>
                  </a:cxn>
                </a:cxnLst>
                <a:rect l="0" t="0" r="r" b="b"/>
                <a:pathLst>
                  <a:path w="27" h="34">
                    <a:moveTo>
                      <a:pt x="27" y="0"/>
                    </a:moveTo>
                    <a:cubicBezTo>
                      <a:pt x="27" y="0"/>
                      <a:pt x="6" y="28"/>
                      <a:pt x="0" y="34"/>
                    </a:cubicBezTo>
                    <a:cubicBezTo>
                      <a:pt x="0" y="34"/>
                      <a:pt x="18" y="9"/>
                      <a:pt x="27" y="0"/>
                    </a:cubicBezTo>
                  </a:path>
                </a:pathLst>
              </a:custGeom>
              <a:solidFill>
                <a:srgbClr val="232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4">
                <a:extLst>
                  <a:ext uri="{FF2B5EF4-FFF2-40B4-BE49-F238E27FC236}">
                    <a16:creationId xmlns:a16="http://schemas.microsoft.com/office/drawing/2014/main" id="{49371FBF-8C54-47D8-B4DC-56F01CFBE7B5}"/>
                  </a:ext>
                </a:extLst>
              </p:cNvPr>
              <p:cNvSpPr>
                <a:spLocks/>
              </p:cNvSpPr>
              <p:nvPr/>
            </p:nvSpPr>
            <p:spPr bwMode="auto">
              <a:xfrm>
                <a:off x="10094014" y="3563499"/>
                <a:ext cx="121926" cy="93835"/>
              </a:xfrm>
              <a:custGeom>
                <a:avLst/>
                <a:gdLst>
                  <a:gd name="T0" fmla="*/ 107 w 122"/>
                  <a:gd name="T1" fmla="*/ 46 h 111"/>
                  <a:gd name="T2" fmla="*/ 68 w 122"/>
                  <a:gd name="T3" fmla="*/ 8 h 111"/>
                  <a:gd name="T4" fmla="*/ 45 w 122"/>
                  <a:gd name="T5" fmla="*/ 12 h 111"/>
                  <a:gd name="T6" fmla="*/ 70 w 122"/>
                  <a:gd name="T7" fmla="*/ 48 h 111"/>
                  <a:gd name="T8" fmla="*/ 36 w 122"/>
                  <a:gd name="T9" fmla="*/ 34 h 111"/>
                  <a:gd name="T10" fmla="*/ 6 w 122"/>
                  <a:gd name="T11" fmla="*/ 45 h 111"/>
                  <a:gd name="T12" fmla="*/ 41 w 122"/>
                  <a:gd name="T13" fmla="*/ 63 h 111"/>
                  <a:gd name="T14" fmla="*/ 58 w 122"/>
                  <a:gd name="T15" fmla="*/ 75 h 111"/>
                  <a:gd name="T16" fmla="*/ 13 w 122"/>
                  <a:gd name="T17" fmla="*/ 74 h 111"/>
                  <a:gd name="T18" fmla="*/ 19 w 122"/>
                  <a:gd name="T19" fmla="*/ 96 h 111"/>
                  <a:gd name="T20" fmla="*/ 60 w 122"/>
                  <a:gd name="T21" fmla="*/ 101 h 111"/>
                  <a:gd name="T22" fmla="*/ 105 w 122"/>
                  <a:gd name="T23" fmla="*/ 103 h 111"/>
                  <a:gd name="T24" fmla="*/ 107 w 122"/>
                  <a:gd name="T25" fmla="*/ 4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2" h="111">
                    <a:moveTo>
                      <a:pt x="107" y="46"/>
                    </a:moveTo>
                    <a:cubicBezTo>
                      <a:pt x="107" y="46"/>
                      <a:pt x="86" y="15"/>
                      <a:pt x="68" y="8"/>
                    </a:cubicBezTo>
                    <a:cubicBezTo>
                      <a:pt x="50" y="0"/>
                      <a:pt x="40" y="3"/>
                      <a:pt x="45" y="12"/>
                    </a:cubicBezTo>
                    <a:cubicBezTo>
                      <a:pt x="51" y="22"/>
                      <a:pt x="69" y="37"/>
                      <a:pt x="70" y="48"/>
                    </a:cubicBezTo>
                    <a:cubicBezTo>
                      <a:pt x="70" y="48"/>
                      <a:pt x="54" y="37"/>
                      <a:pt x="36" y="34"/>
                    </a:cubicBezTo>
                    <a:cubicBezTo>
                      <a:pt x="19" y="31"/>
                      <a:pt x="6" y="37"/>
                      <a:pt x="6" y="45"/>
                    </a:cubicBezTo>
                    <a:cubicBezTo>
                      <a:pt x="7" y="53"/>
                      <a:pt x="31" y="59"/>
                      <a:pt x="41" y="63"/>
                    </a:cubicBezTo>
                    <a:cubicBezTo>
                      <a:pt x="51" y="66"/>
                      <a:pt x="58" y="75"/>
                      <a:pt x="58" y="75"/>
                    </a:cubicBezTo>
                    <a:cubicBezTo>
                      <a:pt x="58" y="75"/>
                      <a:pt x="27" y="62"/>
                      <a:pt x="13" y="74"/>
                    </a:cubicBezTo>
                    <a:cubicBezTo>
                      <a:pt x="0" y="85"/>
                      <a:pt x="8" y="96"/>
                      <a:pt x="19" y="96"/>
                    </a:cubicBezTo>
                    <a:cubicBezTo>
                      <a:pt x="31" y="95"/>
                      <a:pt x="53" y="99"/>
                      <a:pt x="60" y="101"/>
                    </a:cubicBezTo>
                    <a:cubicBezTo>
                      <a:pt x="68" y="103"/>
                      <a:pt x="97" y="111"/>
                      <a:pt x="105" y="103"/>
                    </a:cubicBezTo>
                    <a:cubicBezTo>
                      <a:pt x="113" y="95"/>
                      <a:pt x="122" y="57"/>
                      <a:pt x="107" y="46"/>
                    </a:cubicBezTo>
                  </a:path>
                </a:pathLst>
              </a:custGeom>
              <a:solidFill>
                <a:srgbClr val="FFDC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5">
                <a:extLst>
                  <a:ext uri="{FF2B5EF4-FFF2-40B4-BE49-F238E27FC236}">
                    <a16:creationId xmlns:a16="http://schemas.microsoft.com/office/drawing/2014/main" id="{C02AC25C-2311-437F-8C2B-53216A8F03E5}"/>
                  </a:ext>
                </a:extLst>
              </p:cNvPr>
              <p:cNvSpPr>
                <a:spLocks/>
              </p:cNvSpPr>
              <p:nvPr/>
            </p:nvSpPr>
            <p:spPr bwMode="auto">
              <a:xfrm>
                <a:off x="9987949" y="3087563"/>
                <a:ext cx="290441" cy="283195"/>
              </a:xfrm>
              <a:custGeom>
                <a:avLst/>
                <a:gdLst>
                  <a:gd name="T0" fmla="*/ 122 w 292"/>
                  <a:gd name="T1" fmla="*/ 12 h 334"/>
                  <a:gd name="T2" fmla="*/ 7 w 292"/>
                  <a:gd name="T3" fmla="*/ 279 h 334"/>
                  <a:gd name="T4" fmla="*/ 162 w 292"/>
                  <a:gd name="T5" fmla="*/ 329 h 334"/>
                  <a:gd name="T6" fmla="*/ 270 w 292"/>
                  <a:gd name="T7" fmla="*/ 202 h 334"/>
                  <a:gd name="T8" fmla="*/ 268 w 292"/>
                  <a:gd name="T9" fmla="*/ 13 h 334"/>
                  <a:gd name="T10" fmla="*/ 122 w 292"/>
                  <a:gd name="T11" fmla="*/ 12 h 334"/>
                </a:gdLst>
                <a:ahLst/>
                <a:cxnLst>
                  <a:cxn ang="0">
                    <a:pos x="T0" y="T1"/>
                  </a:cxn>
                  <a:cxn ang="0">
                    <a:pos x="T2" y="T3"/>
                  </a:cxn>
                  <a:cxn ang="0">
                    <a:pos x="T4" y="T5"/>
                  </a:cxn>
                  <a:cxn ang="0">
                    <a:pos x="T6" y="T7"/>
                  </a:cxn>
                  <a:cxn ang="0">
                    <a:pos x="T8" y="T9"/>
                  </a:cxn>
                  <a:cxn ang="0">
                    <a:pos x="T10" y="T11"/>
                  </a:cxn>
                </a:cxnLst>
                <a:rect l="0" t="0" r="r" b="b"/>
                <a:pathLst>
                  <a:path w="292" h="334">
                    <a:moveTo>
                      <a:pt x="122" y="12"/>
                    </a:moveTo>
                    <a:cubicBezTo>
                      <a:pt x="122" y="12"/>
                      <a:pt x="0" y="262"/>
                      <a:pt x="7" y="279"/>
                    </a:cubicBezTo>
                    <a:cubicBezTo>
                      <a:pt x="14" y="296"/>
                      <a:pt x="145" y="334"/>
                      <a:pt x="162" y="329"/>
                    </a:cubicBezTo>
                    <a:cubicBezTo>
                      <a:pt x="179" y="324"/>
                      <a:pt x="248" y="245"/>
                      <a:pt x="270" y="202"/>
                    </a:cubicBezTo>
                    <a:cubicBezTo>
                      <a:pt x="292" y="159"/>
                      <a:pt x="289" y="26"/>
                      <a:pt x="268" y="13"/>
                    </a:cubicBezTo>
                    <a:cubicBezTo>
                      <a:pt x="248" y="0"/>
                      <a:pt x="122" y="12"/>
                      <a:pt x="122" y="12"/>
                    </a:cubicBezTo>
                  </a:path>
                </a:pathLst>
              </a:custGeom>
              <a:solidFill>
                <a:srgbClr val="FFDC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6">
                <a:extLst>
                  <a:ext uri="{FF2B5EF4-FFF2-40B4-BE49-F238E27FC236}">
                    <a16:creationId xmlns:a16="http://schemas.microsoft.com/office/drawing/2014/main" id="{9CEC4DAA-96BA-4907-A6EF-1D16B7E54AAC}"/>
                  </a:ext>
                </a:extLst>
              </p:cNvPr>
              <p:cNvSpPr>
                <a:spLocks/>
              </p:cNvSpPr>
              <p:nvPr/>
            </p:nvSpPr>
            <p:spPr bwMode="auto">
              <a:xfrm>
                <a:off x="10047425" y="2976821"/>
                <a:ext cx="374700" cy="378720"/>
              </a:xfrm>
              <a:custGeom>
                <a:avLst/>
                <a:gdLst>
                  <a:gd name="T0" fmla="*/ 76 w 377"/>
                  <a:gd name="T1" fmla="*/ 163 h 447"/>
                  <a:gd name="T2" fmla="*/ 4 w 377"/>
                  <a:gd name="T3" fmla="*/ 124 h 447"/>
                  <a:gd name="T4" fmla="*/ 41 w 377"/>
                  <a:gd name="T5" fmla="*/ 125 h 447"/>
                  <a:gd name="T6" fmla="*/ 60 w 377"/>
                  <a:gd name="T7" fmla="*/ 24 h 447"/>
                  <a:gd name="T8" fmla="*/ 132 w 377"/>
                  <a:gd name="T9" fmla="*/ 26 h 447"/>
                  <a:gd name="T10" fmla="*/ 114 w 377"/>
                  <a:gd name="T11" fmla="*/ 59 h 447"/>
                  <a:gd name="T12" fmla="*/ 230 w 377"/>
                  <a:gd name="T13" fmla="*/ 61 h 447"/>
                  <a:gd name="T14" fmla="*/ 199 w 377"/>
                  <a:gd name="T15" fmla="*/ 90 h 447"/>
                  <a:gd name="T16" fmla="*/ 301 w 377"/>
                  <a:gd name="T17" fmla="*/ 151 h 447"/>
                  <a:gd name="T18" fmla="*/ 362 w 377"/>
                  <a:gd name="T19" fmla="*/ 161 h 447"/>
                  <a:gd name="T20" fmla="*/ 343 w 377"/>
                  <a:gd name="T21" fmla="*/ 178 h 447"/>
                  <a:gd name="T22" fmla="*/ 361 w 377"/>
                  <a:gd name="T23" fmla="*/ 222 h 447"/>
                  <a:gd name="T24" fmla="*/ 310 w 377"/>
                  <a:gd name="T25" fmla="*/ 208 h 447"/>
                  <a:gd name="T26" fmla="*/ 217 w 377"/>
                  <a:gd name="T27" fmla="*/ 357 h 447"/>
                  <a:gd name="T28" fmla="*/ 240 w 377"/>
                  <a:gd name="T29" fmla="*/ 421 h 447"/>
                  <a:gd name="T30" fmla="*/ 207 w 377"/>
                  <a:gd name="T31" fmla="*/ 397 h 447"/>
                  <a:gd name="T32" fmla="*/ 204 w 377"/>
                  <a:gd name="T33" fmla="*/ 445 h 447"/>
                  <a:gd name="T34" fmla="*/ 164 w 377"/>
                  <a:gd name="T35" fmla="*/ 399 h 447"/>
                  <a:gd name="T36" fmla="*/ 210 w 377"/>
                  <a:gd name="T37" fmla="*/ 333 h 447"/>
                  <a:gd name="T38" fmla="*/ 212 w 377"/>
                  <a:gd name="T39" fmla="*/ 199 h 447"/>
                  <a:gd name="T40" fmla="*/ 137 w 377"/>
                  <a:gd name="T41" fmla="*/ 201 h 447"/>
                  <a:gd name="T42" fmla="*/ 161 w 377"/>
                  <a:gd name="T43" fmla="*/ 181 h 447"/>
                  <a:gd name="T44" fmla="*/ 62 w 377"/>
                  <a:gd name="T45" fmla="*/ 185 h 447"/>
                  <a:gd name="T46" fmla="*/ 76 w 377"/>
                  <a:gd name="T47" fmla="*/ 16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7" h="447">
                    <a:moveTo>
                      <a:pt x="76" y="163"/>
                    </a:moveTo>
                    <a:cubicBezTo>
                      <a:pt x="76" y="163"/>
                      <a:pt x="9" y="167"/>
                      <a:pt x="4" y="124"/>
                    </a:cubicBezTo>
                    <a:cubicBezTo>
                      <a:pt x="0" y="82"/>
                      <a:pt x="41" y="125"/>
                      <a:pt x="41" y="125"/>
                    </a:cubicBezTo>
                    <a:cubicBezTo>
                      <a:pt x="41" y="125"/>
                      <a:pt x="22" y="48"/>
                      <a:pt x="60" y="24"/>
                    </a:cubicBezTo>
                    <a:cubicBezTo>
                      <a:pt x="99" y="0"/>
                      <a:pt x="128" y="14"/>
                      <a:pt x="132" y="26"/>
                    </a:cubicBezTo>
                    <a:cubicBezTo>
                      <a:pt x="136" y="37"/>
                      <a:pt x="114" y="59"/>
                      <a:pt x="114" y="59"/>
                    </a:cubicBezTo>
                    <a:cubicBezTo>
                      <a:pt x="114" y="59"/>
                      <a:pt x="217" y="29"/>
                      <a:pt x="230" y="61"/>
                    </a:cubicBezTo>
                    <a:cubicBezTo>
                      <a:pt x="243" y="92"/>
                      <a:pt x="199" y="90"/>
                      <a:pt x="199" y="90"/>
                    </a:cubicBezTo>
                    <a:cubicBezTo>
                      <a:pt x="199" y="90"/>
                      <a:pt x="278" y="97"/>
                      <a:pt x="301" y="151"/>
                    </a:cubicBezTo>
                    <a:cubicBezTo>
                      <a:pt x="301" y="151"/>
                      <a:pt x="358" y="144"/>
                      <a:pt x="362" y="161"/>
                    </a:cubicBezTo>
                    <a:cubicBezTo>
                      <a:pt x="366" y="178"/>
                      <a:pt x="343" y="178"/>
                      <a:pt x="343" y="178"/>
                    </a:cubicBezTo>
                    <a:cubicBezTo>
                      <a:pt x="343" y="178"/>
                      <a:pt x="377" y="212"/>
                      <a:pt x="361" y="222"/>
                    </a:cubicBezTo>
                    <a:cubicBezTo>
                      <a:pt x="344" y="233"/>
                      <a:pt x="310" y="208"/>
                      <a:pt x="310" y="208"/>
                    </a:cubicBezTo>
                    <a:cubicBezTo>
                      <a:pt x="310" y="208"/>
                      <a:pt x="285" y="322"/>
                      <a:pt x="217" y="357"/>
                    </a:cubicBezTo>
                    <a:cubicBezTo>
                      <a:pt x="217" y="357"/>
                      <a:pt x="257" y="410"/>
                      <a:pt x="240" y="421"/>
                    </a:cubicBezTo>
                    <a:cubicBezTo>
                      <a:pt x="223" y="431"/>
                      <a:pt x="207" y="397"/>
                      <a:pt x="207" y="397"/>
                    </a:cubicBezTo>
                    <a:cubicBezTo>
                      <a:pt x="207" y="397"/>
                      <a:pt x="225" y="443"/>
                      <a:pt x="204" y="445"/>
                    </a:cubicBezTo>
                    <a:cubicBezTo>
                      <a:pt x="183" y="447"/>
                      <a:pt x="159" y="416"/>
                      <a:pt x="164" y="399"/>
                    </a:cubicBezTo>
                    <a:cubicBezTo>
                      <a:pt x="168" y="383"/>
                      <a:pt x="210" y="333"/>
                      <a:pt x="210" y="333"/>
                    </a:cubicBezTo>
                    <a:cubicBezTo>
                      <a:pt x="210" y="333"/>
                      <a:pt x="154" y="282"/>
                      <a:pt x="212" y="199"/>
                    </a:cubicBezTo>
                    <a:cubicBezTo>
                      <a:pt x="212" y="199"/>
                      <a:pt x="145" y="216"/>
                      <a:pt x="137" y="201"/>
                    </a:cubicBezTo>
                    <a:cubicBezTo>
                      <a:pt x="129" y="185"/>
                      <a:pt x="161" y="181"/>
                      <a:pt x="161" y="181"/>
                    </a:cubicBezTo>
                    <a:cubicBezTo>
                      <a:pt x="161" y="181"/>
                      <a:pt x="74" y="198"/>
                      <a:pt x="62" y="185"/>
                    </a:cubicBezTo>
                    <a:cubicBezTo>
                      <a:pt x="49" y="172"/>
                      <a:pt x="76" y="163"/>
                      <a:pt x="76" y="163"/>
                    </a:cubicBezTo>
                  </a:path>
                </a:pathLst>
              </a:custGeom>
              <a:solidFill>
                <a:srgbClr val="725C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7">
                <a:extLst>
                  <a:ext uri="{FF2B5EF4-FFF2-40B4-BE49-F238E27FC236}">
                    <a16:creationId xmlns:a16="http://schemas.microsoft.com/office/drawing/2014/main" id="{8EC75E27-0FE6-40EA-9118-1050EA68AE5F}"/>
                  </a:ext>
                </a:extLst>
              </p:cNvPr>
              <p:cNvSpPr>
                <a:spLocks/>
              </p:cNvSpPr>
              <p:nvPr/>
            </p:nvSpPr>
            <p:spPr bwMode="auto">
              <a:xfrm>
                <a:off x="10209993" y="3238036"/>
                <a:ext cx="113005" cy="98061"/>
              </a:xfrm>
              <a:custGeom>
                <a:avLst/>
                <a:gdLst>
                  <a:gd name="T0" fmla="*/ 27 w 114"/>
                  <a:gd name="T1" fmla="*/ 37 h 116"/>
                  <a:gd name="T2" fmla="*/ 78 w 114"/>
                  <a:gd name="T3" fmla="*/ 12 h 116"/>
                  <a:gd name="T4" fmla="*/ 97 w 114"/>
                  <a:gd name="T5" fmla="*/ 81 h 116"/>
                  <a:gd name="T6" fmla="*/ 31 w 114"/>
                  <a:gd name="T7" fmla="*/ 95 h 116"/>
                  <a:gd name="T8" fmla="*/ 27 w 114"/>
                  <a:gd name="T9" fmla="*/ 37 h 116"/>
                </a:gdLst>
                <a:ahLst/>
                <a:cxnLst>
                  <a:cxn ang="0">
                    <a:pos x="T0" y="T1"/>
                  </a:cxn>
                  <a:cxn ang="0">
                    <a:pos x="T2" y="T3"/>
                  </a:cxn>
                  <a:cxn ang="0">
                    <a:pos x="T4" y="T5"/>
                  </a:cxn>
                  <a:cxn ang="0">
                    <a:pos x="T6" y="T7"/>
                  </a:cxn>
                  <a:cxn ang="0">
                    <a:pos x="T8" y="T9"/>
                  </a:cxn>
                </a:cxnLst>
                <a:rect l="0" t="0" r="r" b="b"/>
                <a:pathLst>
                  <a:path w="114" h="116">
                    <a:moveTo>
                      <a:pt x="27" y="37"/>
                    </a:moveTo>
                    <a:cubicBezTo>
                      <a:pt x="27" y="37"/>
                      <a:pt x="59" y="0"/>
                      <a:pt x="78" y="12"/>
                    </a:cubicBezTo>
                    <a:cubicBezTo>
                      <a:pt x="98" y="24"/>
                      <a:pt x="114" y="61"/>
                      <a:pt x="97" y="81"/>
                    </a:cubicBezTo>
                    <a:cubicBezTo>
                      <a:pt x="81" y="101"/>
                      <a:pt x="63" y="116"/>
                      <a:pt x="31" y="95"/>
                    </a:cubicBezTo>
                    <a:cubicBezTo>
                      <a:pt x="0" y="73"/>
                      <a:pt x="27" y="37"/>
                      <a:pt x="27" y="37"/>
                    </a:cubicBezTo>
                  </a:path>
                </a:pathLst>
              </a:custGeom>
              <a:solidFill>
                <a:srgbClr val="FFDC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8">
                <a:extLst>
                  <a:ext uri="{FF2B5EF4-FFF2-40B4-BE49-F238E27FC236}">
                    <a16:creationId xmlns:a16="http://schemas.microsoft.com/office/drawing/2014/main" id="{DBB7B4DE-C302-442F-B1EF-2035366E7910}"/>
                  </a:ext>
                </a:extLst>
              </p:cNvPr>
              <p:cNvSpPr>
                <a:spLocks/>
              </p:cNvSpPr>
              <p:nvPr/>
            </p:nvSpPr>
            <p:spPr bwMode="auto">
              <a:xfrm>
                <a:off x="10061303" y="3181398"/>
                <a:ext cx="69389" cy="50721"/>
              </a:xfrm>
              <a:custGeom>
                <a:avLst/>
                <a:gdLst>
                  <a:gd name="T0" fmla="*/ 70 w 70"/>
                  <a:gd name="T1" fmla="*/ 0 h 60"/>
                  <a:gd name="T2" fmla="*/ 44 w 70"/>
                  <a:gd name="T3" fmla="*/ 40 h 60"/>
                  <a:gd name="T4" fmla="*/ 16 w 70"/>
                  <a:gd name="T5" fmla="*/ 28 h 60"/>
                  <a:gd name="T6" fmla="*/ 33 w 70"/>
                  <a:gd name="T7" fmla="*/ 60 h 60"/>
                  <a:gd name="T8" fmla="*/ 5 w 70"/>
                  <a:gd name="T9" fmla="*/ 33 h 60"/>
                  <a:gd name="T10" fmla="*/ 37 w 70"/>
                  <a:gd name="T11" fmla="*/ 25 h 60"/>
                  <a:gd name="T12" fmla="*/ 70 w 70"/>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70" h="60">
                    <a:moveTo>
                      <a:pt x="70" y="0"/>
                    </a:moveTo>
                    <a:cubicBezTo>
                      <a:pt x="70" y="0"/>
                      <a:pt x="52" y="43"/>
                      <a:pt x="44" y="40"/>
                    </a:cubicBezTo>
                    <a:cubicBezTo>
                      <a:pt x="37" y="36"/>
                      <a:pt x="26" y="21"/>
                      <a:pt x="16" y="28"/>
                    </a:cubicBezTo>
                    <a:cubicBezTo>
                      <a:pt x="6" y="36"/>
                      <a:pt x="11" y="53"/>
                      <a:pt x="33" y="60"/>
                    </a:cubicBezTo>
                    <a:cubicBezTo>
                      <a:pt x="33" y="60"/>
                      <a:pt x="0" y="54"/>
                      <a:pt x="5" y="33"/>
                    </a:cubicBezTo>
                    <a:cubicBezTo>
                      <a:pt x="9" y="12"/>
                      <a:pt x="31" y="18"/>
                      <a:pt x="37" y="25"/>
                    </a:cubicBezTo>
                    <a:cubicBezTo>
                      <a:pt x="43" y="31"/>
                      <a:pt x="57" y="22"/>
                      <a:pt x="70" y="0"/>
                    </a:cubicBezTo>
                  </a:path>
                </a:pathLst>
              </a:custGeom>
              <a:solidFill>
                <a:srgbClr val="CB8F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9">
                <a:extLst>
                  <a:ext uri="{FF2B5EF4-FFF2-40B4-BE49-F238E27FC236}">
                    <a16:creationId xmlns:a16="http://schemas.microsoft.com/office/drawing/2014/main" id="{27DEB7B1-5B5D-4BA0-BFAC-031183A71FAA}"/>
                  </a:ext>
                </a:extLst>
              </p:cNvPr>
              <p:cNvSpPr>
                <a:spLocks/>
              </p:cNvSpPr>
              <p:nvPr/>
            </p:nvSpPr>
            <p:spPr bwMode="auto">
              <a:xfrm>
                <a:off x="10150517" y="3193233"/>
                <a:ext cx="51546" cy="27051"/>
              </a:xfrm>
              <a:custGeom>
                <a:avLst/>
                <a:gdLst>
                  <a:gd name="T0" fmla="*/ 0 w 51"/>
                  <a:gd name="T1" fmla="*/ 0 h 32"/>
                  <a:gd name="T2" fmla="*/ 51 w 51"/>
                  <a:gd name="T3" fmla="*/ 5 h 32"/>
                  <a:gd name="T4" fmla="*/ 17 w 51"/>
                  <a:gd name="T5" fmla="*/ 9 h 32"/>
                  <a:gd name="T6" fmla="*/ 43 w 51"/>
                  <a:gd name="T7" fmla="*/ 32 h 32"/>
                  <a:gd name="T8" fmla="*/ 0 w 51"/>
                  <a:gd name="T9" fmla="*/ 0 h 32"/>
                </a:gdLst>
                <a:ahLst/>
                <a:cxnLst>
                  <a:cxn ang="0">
                    <a:pos x="T0" y="T1"/>
                  </a:cxn>
                  <a:cxn ang="0">
                    <a:pos x="T2" y="T3"/>
                  </a:cxn>
                  <a:cxn ang="0">
                    <a:pos x="T4" y="T5"/>
                  </a:cxn>
                  <a:cxn ang="0">
                    <a:pos x="T6" y="T7"/>
                  </a:cxn>
                  <a:cxn ang="0">
                    <a:pos x="T8" y="T9"/>
                  </a:cxn>
                </a:cxnLst>
                <a:rect l="0" t="0" r="r" b="b"/>
                <a:pathLst>
                  <a:path w="51" h="32">
                    <a:moveTo>
                      <a:pt x="0" y="0"/>
                    </a:moveTo>
                    <a:cubicBezTo>
                      <a:pt x="0" y="0"/>
                      <a:pt x="42" y="0"/>
                      <a:pt x="51" y="5"/>
                    </a:cubicBezTo>
                    <a:cubicBezTo>
                      <a:pt x="51" y="5"/>
                      <a:pt x="26" y="7"/>
                      <a:pt x="17" y="9"/>
                    </a:cubicBezTo>
                    <a:cubicBezTo>
                      <a:pt x="17" y="9"/>
                      <a:pt x="42" y="24"/>
                      <a:pt x="43" y="32"/>
                    </a:cubicBezTo>
                    <a:cubicBezTo>
                      <a:pt x="43" y="32"/>
                      <a:pt x="7" y="18"/>
                      <a:pt x="0" y="0"/>
                    </a:cubicBezTo>
                  </a:path>
                </a:pathLst>
              </a:custGeom>
              <a:solidFill>
                <a:srgbClr val="190F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50">
                <a:extLst>
                  <a:ext uri="{FF2B5EF4-FFF2-40B4-BE49-F238E27FC236}">
                    <a16:creationId xmlns:a16="http://schemas.microsoft.com/office/drawing/2014/main" id="{AE1E3850-6A62-4EE1-BD0D-86286BA58820}"/>
                  </a:ext>
                </a:extLst>
              </p:cNvPr>
              <p:cNvSpPr>
                <a:spLocks/>
              </p:cNvSpPr>
              <p:nvPr/>
            </p:nvSpPr>
            <p:spPr bwMode="auto">
              <a:xfrm>
                <a:off x="10156465" y="3152656"/>
                <a:ext cx="46589" cy="22825"/>
              </a:xfrm>
              <a:custGeom>
                <a:avLst/>
                <a:gdLst>
                  <a:gd name="T0" fmla="*/ 0 w 46"/>
                  <a:gd name="T1" fmla="*/ 27 h 27"/>
                  <a:gd name="T2" fmla="*/ 46 w 46"/>
                  <a:gd name="T3" fmla="*/ 21 h 27"/>
                  <a:gd name="T4" fmla="*/ 0 w 46"/>
                  <a:gd name="T5" fmla="*/ 27 h 27"/>
                </a:gdLst>
                <a:ahLst/>
                <a:cxnLst>
                  <a:cxn ang="0">
                    <a:pos x="T0" y="T1"/>
                  </a:cxn>
                  <a:cxn ang="0">
                    <a:pos x="T2" y="T3"/>
                  </a:cxn>
                  <a:cxn ang="0">
                    <a:pos x="T4" y="T5"/>
                  </a:cxn>
                </a:cxnLst>
                <a:rect l="0" t="0" r="r" b="b"/>
                <a:pathLst>
                  <a:path w="46" h="27">
                    <a:moveTo>
                      <a:pt x="0" y="27"/>
                    </a:moveTo>
                    <a:cubicBezTo>
                      <a:pt x="0" y="27"/>
                      <a:pt x="22" y="0"/>
                      <a:pt x="46" y="21"/>
                    </a:cubicBezTo>
                    <a:cubicBezTo>
                      <a:pt x="46" y="21"/>
                      <a:pt x="20" y="20"/>
                      <a:pt x="0" y="27"/>
                    </a:cubicBezTo>
                  </a:path>
                </a:pathLst>
              </a:custGeom>
              <a:solidFill>
                <a:srgbClr val="513F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1">
                <a:extLst>
                  <a:ext uri="{FF2B5EF4-FFF2-40B4-BE49-F238E27FC236}">
                    <a16:creationId xmlns:a16="http://schemas.microsoft.com/office/drawing/2014/main" id="{2FE039B5-95D4-4504-866D-C0DA8FB93DA4}"/>
                  </a:ext>
                </a:extLst>
              </p:cNvPr>
              <p:cNvSpPr>
                <a:spLocks/>
              </p:cNvSpPr>
              <p:nvPr/>
            </p:nvSpPr>
            <p:spPr bwMode="auto">
              <a:xfrm>
                <a:off x="10099962" y="3128986"/>
                <a:ext cx="31721" cy="17753"/>
              </a:xfrm>
              <a:custGeom>
                <a:avLst/>
                <a:gdLst>
                  <a:gd name="T0" fmla="*/ 0 w 32"/>
                  <a:gd name="T1" fmla="*/ 10 h 20"/>
                  <a:gd name="T2" fmla="*/ 32 w 32"/>
                  <a:gd name="T3" fmla="*/ 20 h 20"/>
                  <a:gd name="T4" fmla="*/ 0 w 32"/>
                  <a:gd name="T5" fmla="*/ 10 h 20"/>
                </a:gdLst>
                <a:ahLst/>
                <a:cxnLst>
                  <a:cxn ang="0">
                    <a:pos x="T0" y="T1"/>
                  </a:cxn>
                  <a:cxn ang="0">
                    <a:pos x="T2" y="T3"/>
                  </a:cxn>
                  <a:cxn ang="0">
                    <a:pos x="T4" y="T5"/>
                  </a:cxn>
                </a:cxnLst>
                <a:rect l="0" t="0" r="r" b="b"/>
                <a:pathLst>
                  <a:path w="32" h="20">
                    <a:moveTo>
                      <a:pt x="0" y="10"/>
                    </a:moveTo>
                    <a:cubicBezTo>
                      <a:pt x="0" y="10"/>
                      <a:pt x="28" y="0"/>
                      <a:pt x="32" y="20"/>
                    </a:cubicBezTo>
                    <a:cubicBezTo>
                      <a:pt x="32" y="20"/>
                      <a:pt x="13" y="11"/>
                      <a:pt x="0" y="10"/>
                    </a:cubicBezTo>
                  </a:path>
                </a:pathLst>
              </a:custGeom>
              <a:solidFill>
                <a:srgbClr val="513F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2">
                <a:extLst>
                  <a:ext uri="{FF2B5EF4-FFF2-40B4-BE49-F238E27FC236}">
                    <a16:creationId xmlns:a16="http://schemas.microsoft.com/office/drawing/2014/main" id="{80E9E4E7-021B-4533-8F48-2D128D8521A9}"/>
                  </a:ext>
                </a:extLst>
              </p:cNvPr>
              <p:cNvSpPr>
                <a:spLocks/>
              </p:cNvSpPr>
              <p:nvPr/>
            </p:nvSpPr>
            <p:spPr bwMode="auto">
              <a:xfrm>
                <a:off x="10056346" y="3260861"/>
                <a:ext cx="135804" cy="81154"/>
              </a:xfrm>
              <a:custGeom>
                <a:avLst/>
                <a:gdLst>
                  <a:gd name="T0" fmla="*/ 0 w 137"/>
                  <a:gd name="T1" fmla="*/ 0 h 96"/>
                  <a:gd name="T2" fmla="*/ 38 w 137"/>
                  <a:gd name="T3" fmla="*/ 96 h 96"/>
                  <a:gd name="T4" fmla="*/ 118 w 137"/>
                  <a:gd name="T5" fmla="*/ 38 h 96"/>
                  <a:gd name="T6" fmla="*/ 137 w 137"/>
                  <a:gd name="T7" fmla="*/ 3 h 96"/>
                  <a:gd name="T8" fmla="*/ 0 w 137"/>
                  <a:gd name="T9" fmla="*/ 0 h 96"/>
                </a:gdLst>
                <a:ahLst/>
                <a:cxnLst>
                  <a:cxn ang="0">
                    <a:pos x="T0" y="T1"/>
                  </a:cxn>
                  <a:cxn ang="0">
                    <a:pos x="T2" y="T3"/>
                  </a:cxn>
                  <a:cxn ang="0">
                    <a:pos x="T4" y="T5"/>
                  </a:cxn>
                  <a:cxn ang="0">
                    <a:pos x="T6" y="T7"/>
                  </a:cxn>
                  <a:cxn ang="0">
                    <a:pos x="T8" y="T9"/>
                  </a:cxn>
                </a:cxnLst>
                <a:rect l="0" t="0" r="r" b="b"/>
                <a:pathLst>
                  <a:path w="137" h="96">
                    <a:moveTo>
                      <a:pt x="0" y="0"/>
                    </a:moveTo>
                    <a:cubicBezTo>
                      <a:pt x="0" y="0"/>
                      <a:pt x="5" y="78"/>
                      <a:pt x="38" y="96"/>
                    </a:cubicBezTo>
                    <a:cubicBezTo>
                      <a:pt x="45" y="48"/>
                      <a:pt x="97" y="39"/>
                      <a:pt x="118" y="38"/>
                    </a:cubicBezTo>
                    <a:cubicBezTo>
                      <a:pt x="129" y="19"/>
                      <a:pt x="137" y="3"/>
                      <a:pt x="137" y="3"/>
                    </a:cubicBezTo>
                    <a:cubicBezTo>
                      <a:pt x="106" y="7"/>
                      <a:pt x="0" y="0"/>
                      <a:pt x="0" y="0"/>
                    </a:cubicBezTo>
                  </a:path>
                </a:pathLst>
              </a:custGeom>
              <a:solidFill>
                <a:srgbClr val="7534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3">
                <a:extLst>
                  <a:ext uri="{FF2B5EF4-FFF2-40B4-BE49-F238E27FC236}">
                    <a16:creationId xmlns:a16="http://schemas.microsoft.com/office/drawing/2014/main" id="{BA8AD803-01D5-499E-8461-71393276F0C8}"/>
                  </a:ext>
                </a:extLst>
              </p:cNvPr>
              <p:cNvSpPr>
                <a:spLocks/>
              </p:cNvSpPr>
              <p:nvPr/>
            </p:nvSpPr>
            <p:spPr bwMode="auto">
              <a:xfrm>
                <a:off x="10094014" y="3292985"/>
                <a:ext cx="79302" cy="54948"/>
              </a:xfrm>
              <a:custGeom>
                <a:avLst/>
                <a:gdLst>
                  <a:gd name="T0" fmla="*/ 0 w 80"/>
                  <a:gd name="T1" fmla="*/ 58 h 65"/>
                  <a:gd name="T2" fmla="*/ 9 w 80"/>
                  <a:gd name="T3" fmla="*/ 61 h 65"/>
                  <a:gd name="T4" fmla="*/ 80 w 80"/>
                  <a:gd name="T5" fmla="*/ 0 h 65"/>
                  <a:gd name="T6" fmla="*/ 0 w 80"/>
                  <a:gd name="T7" fmla="*/ 58 h 65"/>
                </a:gdLst>
                <a:ahLst/>
                <a:cxnLst>
                  <a:cxn ang="0">
                    <a:pos x="T0" y="T1"/>
                  </a:cxn>
                  <a:cxn ang="0">
                    <a:pos x="T2" y="T3"/>
                  </a:cxn>
                  <a:cxn ang="0">
                    <a:pos x="T4" y="T5"/>
                  </a:cxn>
                  <a:cxn ang="0">
                    <a:pos x="T6" y="T7"/>
                  </a:cxn>
                </a:cxnLst>
                <a:rect l="0" t="0" r="r" b="b"/>
                <a:pathLst>
                  <a:path w="80" h="65">
                    <a:moveTo>
                      <a:pt x="0" y="58"/>
                    </a:moveTo>
                    <a:cubicBezTo>
                      <a:pt x="3" y="59"/>
                      <a:pt x="6" y="60"/>
                      <a:pt x="9" y="61"/>
                    </a:cubicBezTo>
                    <a:cubicBezTo>
                      <a:pt x="35" y="65"/>
                      <a:pt x="62" y="29"/>
                      <a:pt x="80" y="0"/>
                    </a:cubicBezTo>
                    <a:cubicBezTo>
                      <a:pt x="59" y="1"/>
                      <a:pt x="7" y="10"/>
                      <a:pt x="0" y="58"/>
                    </a:cubicBezTo>
                  </a:path>
                </a:pathLst>
              </a:custGeom>
              <a:solidFill>
                <a:srgbClr val="EDA6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4">
                <a:extLst>
                  <a:ext uri="{FF2B5EF4-FFF2-40B4-BE49-F238E27FC236}">
                    <a16:creationId xmlns:a16="http://schemas.microsoft.com/office/drawing/2014/main" id="{6C30EC29-0B30-47D5-810A-17D8BBD178CB}"/>
                  </a:ext>
                </a:extLst>
              </p:cNvPr>
              <p:cNvSpPr>
                <a:spLocks/>
              </p:cNvSpPr>
              <p:nvPr/>
            </p:nvSpPr>
            <p:spPr bwMode="auto">
              <a:xfrm>
                <a:off x="9751035" y="3141666"/>
                <a:ext cx="85249" cy="66784"/>
              </a:xfrm>
              <a:custGeom>
                <a:avLst/>
                <a:gdLst>
                  <a:gd name="T0" fmla="*/ 33 w 85"/>
                  <a:gd name="T1" fmla="*/ 79 h 79"/>
                  <a:gd name="T2" fmla="*/ 2 w 85"/>
                  <a:gd name="T3" fmla="*/ 16 h 79"/>
                  <a:gd name="T4" fmla="*/ 68 w 85"/>
                  <a:gd name="T5" fmla="*/ 15 h 79"/>
                  <a:gd name="T6" fmla="*/ 71 w 85"/>
                  <a:gd name="T7" fmla="*/ 79 h 79"/>
                  <a:gd name="T8" fmla="*/ 33 w 85"/>
                  <a:gd name="T9" fmla="*/ 79 h 79"/>
                </a:gdLst>
                <a:ahLst/>
                <a:cxnLst>
                  <a:cxn ang="0">
                    <a:pos x="T0" y="T1"/>
                  </a:cxn>
                  <a:cxn ang="0">
                    <a:pos x="T2" y="T3"/>
                  </a:cxn>
                  <a:cxn ang="0">
                    <a:pos x="T4" y="T5"/>
                  </a:cxn>
                  <a:cxn ang="0">
                    <a:pos x="T6" y="T7"/>
                  </a:cxn>
                  <a:cxn ang="0">
                    <a:pos x="T8" y="T9"/>
                  </a:cxn>
                </a:cxnLst>
                <a:rect l="0" t="0" r="r" b="b"/>
                <a:pathLst>
                  <a:path w="85" h="79">
                    <a:moveTo>
                      <a:pt x="33" y="79"/>
                    </a:moveTo>
                    <a:cubicBezTo>
                      <a:pt x="33" y="79"/>
                      <a:pt x="3" y="32"/>
                      <a:pt x="2" y="16"/>
                    </a:cubicBezTo>
                    <a:cubicBezTo>
                      <a:pt x="0" y="0"/>
                      <a:pt x="52" y="4"/>
                      <a:pt x="68" y="15"/>
                    </a:cubicBezTo>
                    <a:cubicBezTo>
                      <a:pt x="85" y="27"/>
                      <a:pt x="71" y="79"/>
                      <a:pt x="71" y="79"/>
                    </a:cubicBezTo>
                    <a:cubicBezTo>
                      <a:pt x="71" y="79"/>
                      <a:pt x="55" y="73"/>
                      <a:pt x="33" y="79"/>
                    </a:cubicBezTo>
                  </a:path>
                </a:pathLst>
              </a:custGeom>
              <a:solidFill>
                <a:srgbClr val="FFDC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5">
                <a:extLst>
                  <a:ext uri="{FF2B5EF4-FFF2-40B4-BE49-F238E27FC236}">
                    <a16:creationId xmlns:a16="http://schemas.microsoft.com/office/drawing/2014/main" id="{3C7D96EA-8FF9-4BE4-B9C6-43ADB4D94B2C}"/>
                  </a:ext>
                </a:extLst>
              </p:cNvPr>
              <p:cNvSpPr>
                <a:spLocks/>
              </p:cNvSpPr>
              <p:nvPr/>
            </p:nvSpPr>
            <p:spPr bwMode="auto">
              <a:xfrm>
                <a:off x="9512140" y="3030078"/>
                <a:ext cx="265660" cy="163154"/>
              </a:xfrm>
              <a:custGeom>
                <a:avLst/>
                <a:gdLst>
                  <a:gd name="T0" fmla="*/ 26 w 268"/>
                  <a:gd name="T1" fmla="*/ 0 h 193"/>
                  <a:gd name="T2" fmla="*/ 268 w 268"/>
                  <a:gd name="T3" fmla="*/ 58 h 193"/>
                  <a:gd name="T4" fmla="*/ 237 w 268"/>
                  <a:gd name="T5" fmla="*/ 193 h 193"/>
                  <a:gd name="T6" fmla="*/ 0 w 268"/>
                  <a:gd name="T7" fmla="*/ 166 h 193"/>
                  <a:gd name="T8" fmla="*/ 26 w 268"/>
                  <a:gd name="T9" fmla="*/ 0 h 193"/>
                </a:gdLst>
                <a:ahLst/>
                <a:cxnLst>
                  <a:cxn ang="0">
                    <a:pos x="T0" y="T1"/>
                  </a:cxn>
                  <a:cxn ang="0">
                    <a:pos x="T2" y="T3"/>
                  </a:cxn>
                  <a:cxn ang="0">
                    <a:pos x="T4" y="T5"/>
                  </a:cxn>
                  <a:cxn ang="0">
                    <a:pos x="T6" y="T7"/>
                  </a:cxn>
                  <a:cxn ang="0">
                    <a:pos x="T8" y="T9"/>
                  </a:cxn>
                </a:cxnLst>
                <a:rect l="0" t="0" r="r" b="b"/>
                <a:pathLst>
                  <a:path w="268" h="193">
                    <a:moveTo>
                      <a:pt x="26" y="0"/>
                    </a:moveTo>
                    <a:lnTo>
                      <a:pt x="268" y="58"/>
                    </a:lnTo>
                    <a:lnTo>
                      <a:pt x="237" y="193"/>
                    </a:lnTo>
                    <a:lnTo>
                      <a:pt x="0" y="166"/>
                    </a:lnTo>
                    <a:lnTo>
                      <a:pt x="26" y="0"/>
                    </a:lnTo>
                    <a:close/>
                  </a:path>
                </a:pathLst>
              </a:custGeom>
              <a:solidFill>
                <a:srgbClr val="C6A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6">
                <a:extLst>
                  <a:ext uri="{FF2B5EF4-FFF2-40B4-BE49-F238E27FC236}">
                    <a16:creationId xmlns:a16="http://schemas.microsoft.com/office/drawing/2014/main" id="{97420074-7389-47F8-8880-60139F875B94}"/>
                  </a:ext>
                </a:extLst>
              </p:cNvPr>
              <p:cNvSpPr>
                <a:spLocks/>
              </p:cNvSpPr>
              <p:nvPr/>
            </p:nvSpPr>
            <p:spPr bwMode="auto">
              <a:xfrm>
                <a:off x="9544851" y="3049522"/>
                <a:ext cx="204201" cy="93835"/>
              </a:xfrm>
              <a:custGeom>
                <a:avLst/>
                <a:gdLst>
                  <a:gd name="T0" fmla="*/ 17 w 206"/>
                  <a:gd name="T1" fmla="*/ 0 h 111"/>
                  <a:gd name="T2" fmla="*/ 206 w 206"/>
                  <a:gd name="T3" fmla="*/ 36 h 111"/>
                  <a:gd name="T4" fmla="*/ 196 w 206"/>
                  <a:gd name="T5" fmla="*/ 111 h 111"/>
                  <a:gd name="T6" fmla="*/ 0 w 206"/>
                  <a:gd name="T7" fmla="*/ 86 h 111"/>
                  <a:gd name="T8" fmla="*/ 17 w 206"/>
                  <a:gd name="T9" fmla="*/ 0 h 111"/>
                </a:gdLst>
                <a:ahLst/>
                <a:cxnLst>
                  <a:cxn ang="0">
                    <a:pos x="T0" y="T1"/>
                  </a:cxn>
                  <a:cxn ang="0">
                    <a:pos x="T2" y="T3"/>
                  </a:cxn>
                  <a:cxn ang="0">
                    <a:pos x="T4" y="T5"/>
                  </a:cxn>
                  <a:cxn ang="0">
                    <a:pos x="T6" y="T7"/>
                  </a:cxn>
                  <a:cxn ang="0">
                    <a:pos x="T8" y="T9"/>
                  </a:cxn>
                </a:cxnLst>
                <a:rect l="0" t="0" r="r" b="b"/>
                <a:pathLst>
                  <a:path w="206" h="111">
                    <a:moveTo>
                      <a:pt x="17" y="0"/>
                    </a:moveTo>
                    <a:lnTo>
                      <a:pt x="206" y="36"/>
                    </a:lnTo>
                    <a:lnTo>
                      <a:pt x="196" y="111"/>
                    </a:lnTo>
                    <a:lnTo>
                      <a:pt x="0" y="86"/>
                    </a:lnTo>
                    <a:lnTo>
                      <a:pt x="17" y="0"/>
                    </a:lnTo>
                    <a:close/>
                  </a:path>
                </a:pathLst>
              </a:custGeom>
              <a:solidFill>
                <a:srgbClr val="F7C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7">
                <a:extLst>
                  <a:ext uri="{FF2B5EF4-FFF2-40B4-BE49-F238E27FC236}">
                    <a16:creationId xmlns:a16="http://schemas.microsoft.com/office/drawing/2014/main" id="{9C09C5A7-23F3-4778-96F1-51E5D575432A}"/>
                  </a:ext>
                </a:extLst>
              </p:cNvPr>
              <p:cNvSpPr>
                <a:spLocks/>
              </p:cNvSpPr>
              <p:nvPr/>
            </p:nvSpPr>
            <p:spPr bwMode="auto">
              <a:xfrm>
                <a:off x="9920543" y="3159418"/>
                <a:ext cx="144725" cy="34660"/>
              </a:xfrm>
              <a:custGeom>
                <a:avLst/>
                <a:gdLst>
                  <a:gd name="T0" fmla="*/ 0 w 146"/>
                  <a:gd name="T1" fmla="*/ 2 h 41"/>
                  <a:gd name="T2" fmla="*/ 141 w 146"/>
                  <a:gd name="T3" fmla="*/ 0 h 41"/>
                  <a:gd name="T4" fmla="*/ 146 w 146"/>
                  <a:gd name="T5" fmla="*/ 37 h 41"/>
                  <a:gd name="T6" fmla="*/ 15 w 146"/>
                  <a:gd name="T7" fmla="*/ 41 h 41"/>
                  <a:gd name="T8" fmla="*/ 0 w 146"/>
                  <a:gd name="T9" fmla="*/ 2 h 41"/>
                </a:gdLst>
                <a:ahLst/>
                <a:cxnLst>
                  <a:cxn ang="0">
                    <a:pos x="T0" y="T1"/>
                  </a:cxn>
                  <a:cxn ang="0">
                    <a:pos x="T2" y="T3"/>
                  </a:cxn>
                  <a:cxn ang="0">
                    <a:pos x="T4" y="T5"/>
                  </a:cxn>
                  <a:cxn ang="0">
                    <a:pos x="T6" y="T7"/>
                  </a:cxn>
                  <a:cxn ang="0">
                    <a:pos x="T8" y="T9"/>
                  </a:cxn>
                </a:cxnLst>
                <a:rect l="0" t="0" r="r" b="b"/>
                <a:pathLst>
                  <a:path w="146" h="41">
                    <a:moveTo>
                      <a:pt x="0" y="2"/>
                    </a:moveTo>
                    <a:lnTo>
                      <a:pt x="141" y="0"/>
                    </a:lnTo>
                    <a:lnTo>
                      <a:pt x="146" y="37"/>
                    </a:lnTo>
                    <a:lnTo>
                      <a:pt x="15" y="41"/>
                    </a:lnTo>
                    <a:lnTo>
                      <a:pt x="0" y="2"/>
                    </a:lnTo>
                    <a:close/>
                  </a:path>
                </a:pathLst>
              </a:custGeom>
              <a:solidFill>
                <a:srgbClr val="C6A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8">
                <a:extLst>
                  <a:ext uri="{FF2B5EF4-FFF2-40B4-BE49-F238E27FC236}">
                    <a16:creationId xmlns:a16="http://schemas.microsoft.com/office/drawing/2014/main" id="{68F012EA-10FE-4C03-BF0D-7E21AEEA84F8}"/>
                  </a:ext>
                </a:extLst>
              </p:cNvPr>
              <p:cNvSpPr>
                <a:spLocks/>
              </p:cNvSpPr>
              <p:nvPr/>
            </p:nvSpPr>
            <p:spPr bwMode="auto">
              <a:xfrm>
                <a:off x="9939376" y="3165336"/>
                <a:ext cx="123908" cy="15216"/>
              </a:xfrm>
              <a:custGeom>
                <a:avLst/>
                <a:gdLst>
                  <a:gd name="T0" fmla="*/ 0 w 125"/>
                  <a:gd name="T1" fmla="*/ 0 h 18"/>
                  <a:gd name="T2" fmla="*/ 123 w 125"/>
                  <a:gd name="T3" fmla="*/ 1 h 18"/>
                  <a:gd name="T4" fmla="*/ 125 w 125"/>
                  <a:gd name="T5" fmla="*/ 14 h 18"/>
                  <a:gd name="T6" fmla="*/ 0 w 125"/>
                  <a:gd name="T7" fmla="*/ 18 h 18"/>
                  <a:gd name="T8" fmla="*/ 0 w 125"/>
                  <a:gd name="T9" fmla="*/ 0 h 18"/>
                </a:gdLst>
                <a:ahLst/>
                <a:cxnLst>
                  <a:cxn ang="0">
                    <a:pos x="T0" y="T1"/>
                  </a:cxn>
                  <a:cxn ang="0">
                    <a:pos x="T2" y="T3"/>
                  </a:cxn>
                  <a:cxn ang="0">
                    <a:pos x="T4" y="T5"/>
                  </a:cxn>
                  <a:cxn ang="0">
                    <a:pos x="T6" y="T7"/>
                  </a:cxn>
                  <a:cxn ang="0">
                    <a:pos x="T8" y="T9"/>
                  </a:cxn>
                </a:cxnLst>
                <a:rect l="0" t="0" r="r" b="b"/>
                <a:pathLst>
                  <a:path w="125" h="18">
                    <a:moveTo>
                      <a:pt x="0" y="0"/>
                    </a:moveTo>
                    <a:lnTo>
                      <a:pt x="123" y="1"/>
                    </a:lnTo>
                    <a:lnTo>
                      <a:pt x="125" y="14"/>
                    </a:lnTo>
                    <a:lnTo>
                      <a:pt x="0" y="18"/>
                    </a:lnTo>
                    <a:lnTo>
                      <a:pt x="0" y="0"/>
                    </a:lnTo>
                    <a:close/>
                  </a:path>
                </a:pathLst>
              </a:custGeom>
              <a:solidFill>
                <a:srgbClr val="F7C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9">
                <a:extLst>
                  <a:ext uri="{FF2B5EF4-FFF2-40B4-BE49-F238E27FC236}">
                    <a16:creationId xmlns:a16="http://schemas.microsoft.com/office/drawing/2014/main" id="{B9382EFD-0232-4B4C-BD19-D4C5D514A029}"/>
                  </a:ext>
                </a:extLst>
              </p:cNvPr>
              <p:cNvSpPr>
                <a:spLocks/>
              </p:cNvSpPr>
              <p:nvPr/>
            </p:nvSpPr>
            <p:spPr bwMode="auto">
              <a:xfrm>
                <a:off x="10051390" y="3150119"/>
                <a:ext cx="61459" cy="43959"/>
              </a:xfrm>
              <a:custGeom>
                <a:avLst/>
                <a:gdLst>
                  <a:gd name="T0" fmla="*/ 0 w 62"/>
                  <a:gd name="T1" fmla="*/ 10 h 52"/>
                  <a:gd name="T2" fmla="*/ 41 w 62"/>
                  <a:gd name="T3" fmla="*/ 0 h 52"/>
                  <a:gd name="T4" fmla="*/ 51 w 62"/>
                  <a:gd name="T5" fmla="*/ 50 h 52"/>
                  <a:gd name="T6" fmla="*/ 7 w 62"/>
                  <a:gd name="T7" fmla="*/ 52 h 52"/>
                  <a:gd name="T8" fmla="*/ 0 w 62"/>
                  <a:gd name="T9" fmla="*/ 10 h 52"/>
                </a:gdLst>
                <a:ahLst/>
                <a:cxnLst>
                  <a:cxn ang="0">
                    <a:pos x="T0" y="T1"/>
                  </a:cxn>
                  <a:cxn ang="0">
                    <a:pos x="T2" y="T3"/>
                  </a:cxn>
                  <a:cxn ang="0">
                    <a:pos x="T4" y="T5"/>
                  </a:cxn>
                  <a:cxn ang="0">
                    <a:pos x="T6" y="T7"/>
                  </a:cxn>
                  <a:cxn ang="0">
                    <a:pos x="T8" y="T9"/>
                  </a:cxn>
                </a:cxnLst>
                <a:rect l="0" t="0" r="r" b="b"/>
                <a:pathLst>
                  <a:path w="62" h="52">
                    <a:moveTo>
                      <a:pt x="0" y="10"/>
                    </a:moveTo>
                    <a:cubicBezTo>
                      <a:pt x="41" y="0"/>
                      <a:pt x="41" y="0"/>
                      <a:pt x="41" y="0"/>
                    </a:cubicBezTo>
                    <a:cubicBezTo>
                      <a:pt x="41" y="0"/>
                      <a:pt x="62" y="23"/>
                      <a:pt x="51" y="50"/>
                    </a:cubicBezTo>
                    <a:cubicBezTo>
                      <a:pt x="7" y="52"/>
                      <a:pt x="7" y="52"/>
                      <a:pt x="7" y="52"/>
                    </a:cubicBezTo>
                    <a:lnTo>
                      <a:pt x="0" y="10"/>
                    </a:lnTo>
                    <a:close/>
                  </a:path>
                </a:pathLst>
              </a:custGeom>
              <a:solidFill>
                <a:srgbClr val="876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60">
                <a:extLst>
                  <a:ext uri="{FF2B5EF4-FFF2-40B4-BE49-F238E27FC236}">
                    <a16:creationId xmlns:a16="http://schemas.microsoft.com/office/drawing/2014/main" id="{633EDF62-7E35-423C-B626-ED1B054C6140}"/>
                  </a:ext>
                </a:extLst>
              </p:cNvPr>
              <p:cNvSpPr>
                <a:spLocks/>
              </p:cNvSpPr>
              <p:nvPr/>
            </p:nvSpPr>
            <p:spPr bwMode="auto">
              <a:xfrm>
                <a:off x="9730219" y="3100243"/>
                <a:ext cx="228983" cy="114969"/>
              </a:xfrm>
              <a:custGeom>
                <a:avLst/>
                <a:gdLst>
                  <a:gd name="T0" fmla="*/ 22 w 231"/>
                  <a:gd name="T1" fmla="*/ 0 h 136"/>
                  <a:gd name="T2" fmla="*/ 231 w 231"/>
                  <a:gd name="T3" fmla="*/ 58 h 136"/>
                  <a:gd name="T4" fmla="*/ 207 w 231"/>
                  <a:gd name="T5" fmla="*/ 136 h 136"/>
                  <a:gd name="T6" fmla="*/ 0 w 231"/>
                  <a:gd name="T7" fmla="*/ 88 h 136"/>
                  <a:gd name="T8" fmla="*/ 22 w 231"/>
                  <a:gd name="T9" fmla="*/ 0 h 136"/>
                </a:gdLst>
                <a:ahLst/>
                <a:cxnLst>
                  <a:cxn ang="0">
                    <a:pos x="T0" y="T1"/>
                  </a:cxn>
                  <a:cxn ang="0">
                    <a:pos x="T2" y="T3"/>
                  </a:cxn>
                  <a:cxn ang="0">
                    <a:pos x="T4" y="T5"/>
                  </a:cxn>
                  <a:cxn ang="0">
                    <a:pos x="T6" y="T7"/>
                  </a:cxn>
                  <a:cxn ang="0">
                    <a:pos x="T8" y="T9"/>
                  </a:cxn>
                </a:cxnLst>
                <a:rect l="0" t="0" r="r" b="b"/>
                <a:pathLst>
                  <a:path w="231" h="136">
                    <a:moveTo>
                      <a:pt x="22" y="0"/>
                    </a:moveTo>
                    <a:lnTo>
                      <a:pt x="231" y="58"/>
                    </a:lnTo>
                    <a:lnTo>
                      <a:pt x="207" y="136"/>
                    </a:lnTo>
                    <a:lnTo>
                      <a:pt x="0" y="88"/>
                    </a:lnTo>
                    <a:lnTo>
                      <a:pt x="22" y="0"/>
                    </a:lnTo>
                    <a:close/>
                  </a:path>
                </a:pathLst>
              </a:custGeom>
              <a:solidFill>
                <a:srgbClr val="C6A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61">
                <a:extLst>
                  <a:ext uri="{FF2B5EF4-FFF2-40B4-BE49-F238E27FC236}">
                    <a16:creationId xmlns:a16="http://schemas.microsoft.com/office/drawing/2014/main" id="{5A54C120-5B01-4FE6-AFED-D9F493D4FBAB}"/>
                  </a:ext>
                </a:extLst>
              </p:cNvPr>
              <p:cNvSpPr>
                <a:spLocks/>
              </p:cNvSpPr>
              <p:nvPr/>
            </p:nvSpPr>
            <p:spPr bwMode="auto">
              <a:xfrm>
                <a:off x="9765905" y="3111233"/>
                <a:ext cx="181402" cy="77773"/>
              </a:xfrm>
              <a:custGeom>
                <a:avLst/>
                <a:gdLst>
                  <a:gd name="T0" fmla="*/ 9 w 183"/>
                  <a:gd name="T1" fmla="*/ 0 h 92"/>
                  <a:gd name="T2" fmla="*/ 183 w 183"/>
                  <a:gd name="T3" fmla="*/ 50 h 92"/>
                  <a:gd name="T4" fmla="*/ 171 w 183"/>
                  <a:gd name="T5" fmla="*/ 92 h 92"/>
                  <a:gd name="T6" fmla="*/ 0 w 183"/>
                  <a:gd name="T7" fmla="*/ 51 h 92"/>
                  <a:gd name="T8" fmla="*/ 9 w 183"/>
                  <a:gd name="T9" fmla="*/ 0 h 92"/>
                </a:gdLst>
                <a:ahLst/>
                <a:cxnLst>
                  <a:cxn ang="0">
                    <a:pos x="T0" y="T1"/>
                  </a:cxn>
                  <a:cxn ang="0">
                    <a:pos x="T2" y="T3"/>
                  </a:cxn>
                  <a:cxn ang="0">
                    <a:pos x="T4" y="T5"/>
                  </a:cxn>
                  <a:cxn ang="0">
                    <a:pos x="T6" y="T7"/>
                  </a:cxn>
                  <a:cxn ang="0">
                    <a:pos x="T8" y="T9"/>
                  </a:cxn>
                </a:cxnLst>
                <a:rect l="0" t="0" r="r" b="b"/>
                <a:pathLst>
                  <a:path w="183" h="92">
                    <a:moveTo>
                      <a:pt x="9" y="0"/>
                    </a:moveTo>
                    <a:lnTo>
                      <a:pt x="183" y="50"/>
                    </a:lnTo>
                    <a:lnTo>
                      <a:pt x="171" y="92"/>
                    </a:lnTo>
                    <a:lnTo>
                      <a:pt x="0" y="51"/>
                    </a:lnTo>
                    <a:lnTo>
                      <a:pt x="9" y="0"/>
                    </a:lnTo>
                    <a:close/>
                  </a:path>
                </a:pathLst>
              </a:custGeom>
              <a:solidFill>
                <a:srgbClr val="F7C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62">
                <a:extLst>
                  <a:ext uri="{FF2B5EF4-FFF2-40B4-BE49-F238E27FC236}">
                    <a16:creationId xmlns:a16="http://schemas.microsoft.com/office/drawing/2014/main" id="{7888A1AE-8A3F-40DF-AC21-AD5AB4C0EB6B}"/>
                  </a:ext>
                </a:extLst>
              </p:cNvPr>
              <p:cNvSpPr>
                <a:spLocks/>
              </p:cNvSpPr>
              <p:nvPr/>
            </p:nvSpPr>
            <p:spPr bwMode="auto">
              <a:xfrm>
                <a:off x="9806546" y="3131521"/>
                <a:ext cx="78310" cy="75237"/>
              </a:xfrm>
              <a:custGeom>
                <a:avLst/>
                <a:gdLst>
                  <a:gd name="T0" fmla="*/ 18 w 79"/>
                  <a:gd name="T1" fmla="*/ 89 h 89"/>
                  <a:gd name="T2" fmla="*/ 71 w 79"/>
                  <a:gd name="T3" fmla="*/ 60 h 89"/>
                  <a:gd name="T4" fmla="*/ 73 w 79"/>
                  <a:gd name="T5" fmla="*/ 6 h 89"/>
                  <a:gd name="T6" fmla="*/ 49 w 79"/>
                  <a:gd name="T7" fmla="*/ 42 h 89"/>
                  <a:gd name="T8" fmla="*/ 3 w 79"/>
                  <a:gd name="T9" fmla="*/ 58 h 89"/>
                  <a:gd name="T10" fmla="*/ 18 w 79"/>
                  <a:gd name="T11" fmla="*/ 89 h 89"/>
                </a:gdLst>
                <a:ahLst/>
                <a:cxnLst>
                  <a:cxn ang="0">
                    <a:pos x="T0" y="T1"/>
                  </a:cxn>
                  <a:cxn ang="0">
                    <a:pos x="T2" y="T3"/>
                  </a:cxn>
                  <a:cxn ang="0">
                    <a:pos x="T4" y="T5"/>
                  </a:cxn>
                  <a:cxn ang="0">
                    <a:pos x="T6" y="T7"/>
                  </a:cxn>
                  <a:cxn ang="0">
                    <a:pos x="T8" y="T9"/>
                  </a:cxn>
                  <a:cxn ang="0">
                    <a:pos x="T10" y="T11"/>
                  </a:cxn>
                </a:cxnLst>
                <a:rect l="0" t="0" r="r" b="b"/>
                <a:pathLst>
                  <a:path w="79" h="89">
                    <a:moveTo>
                      <a:pt x="18" y="89"/>
                    </a:moveTo>
                    <a:cubicBezTo>
                      <a:pt x="18" y="89"/>
                      <a:pt x="64" y="72"/>
                      <a:pt x="71" y="60"/>
                    </a:cubicBezTo>
                    <a:cubicBezTo>
                      <a:pt x="78" y="48"/>
                      <a:pt x="79" y="11"/>
                      <a:pt x="73" y="6"/>
                    </a:cubicBezTo>
                    <a:cubicBezTo>
                      <a:pt x="66" y="0"/>
                      <a:pt x="47" y="9"/>
                      <a:pt x="49" y="42"/>
                    </a:cubicBezTo>
                    <a:cubicBezTo>
                      <a:pt x="49" y="42"/>
                      <a:pt x="5" y="38"/>
                      <a:pt x="3" y="58"/>
                    </a:cubicBezTo>
                    <a:cubicBezTo>
                      <a:pt x="0" y="79"/>
                      <a:pt x="7" y="82"/>
                      <a:pt x="18" y="89"/>
                    </a:cubicBezTo>
                  </a:path>
                </a:pathLst>
              </a:custGeom>
              <a:solidFill>
                <a:srgbClr val="FFDC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63">
                <a:extLst>
                  <a:ext uri="{FF2B5EF4-FFF2-40B4-BE49-F238E27FC236}">
                    <a16:creationId xmlns:a16="http://schemas.microsoft.com/office/drawing/2014/main" id="{E85C50D6-4641-41B4-93C4-90535B374D0A}"/>
                  </a:ext>
                </a:extLst>
              </p:cNvPr>
              <p:cNvSpPr>
                <a:spLocks/>
              </p:cNvSpPr>
              <p:nvPr/>
            </p:nvSpPr>
            <p:spPr bwMode="auto">
              <a:xfrm>
                <a:off x="9329746" y="2955687"/>
                <a:ext cx="236913" cy="239236"/>
              </a:xfrm>
              <a:custGeom>
                <a:avLst/>
                <a:gdLst>
                  <a:gd name="T0" fmla="*/ 58 w 238"/>
                  <a:gd name="T1" fmla="*/ 0 h 282"/>
                  <a:gd name="T2" fmla="*/ 238 w 238"/>
                  <a:gd name="T3" fmla="*/ 52 h 282"/>
                  <a:gd name="T4" fmla="*/ 180 w 238"/>
                  <a:gd name="T5" fmla="*/ 282 h 282"/>
                  <a:gd name="T6" fmla="*/ 0 w 238"/>
                  <a:gd name="T7" fmla="*/ 257 h 282"/>
                  <a:gd name="T8" fmla="*/ 58 w 238"/>
                  <a:gd name="T9" fmla="*/ 0 h 282"/>
                </a:gdLst>
                <a:ahLst/>
                <a:cxnLst>
                  <a:cxn ang="0">
                    <a:pos x="T0" y="T1"/>
                  </a:cxn>
                  <a:cxn ang="0">
                    <a:pos x="T2" y="T3"/>
                  </a:cxn>
                  <a:cxn ang="0">
                    <a:pos x="T4" y="T5"/>
                  </a:cxn>
                  <a:cxn ang="0">
                    <a:pos x="T6" y="T7"/>
                  </a:cxn>
                  <a:cxn ang="0">
                    <a:pos x="T8" y="T9"/>
                  </a:cxn>
                </a:cxnLst>
                <a:rect l="0" t="0" r="r" b="b"/>
                <a:pathLst>
                  <a:path w="238" h="282">
                    <a:moveTo>
                      <a:pt x="58" y="0"/>
                    </a:moveTo>
                    <a:cubicBezTo>
                      <a:pt x="238" y="52"/>
                      <a:pt x="238" y="52"/>
                      <a:pt x="238" y="52"/>
                    </a:cubicBezTo>
                    <a:cubicBezTo>
                      <a:pt x="180" y="282"/>
                      <a:pt x="180" y="282"/>
                      <a:pt x="180" y="282"/>
                    </a:cubicBezTo>
                    <a:cubicBezTo>
                      <a:pt x="0" y="257"/>
                      <a:pt x="0" y="257"/>
                      <a:pt x="0" y="257"/>
                    </a:cubicBezTo>
                    <a:cubicBezTo>
                      <a:pt x="0" y="257"/>
                      <a:pt x="54" y="22"/>
                      <a:pt x="58" y="0"/>
                    </a:cubicBezTo>
                  </a:path>
                </a:pathLst>
              </a:custGeom>
              <a:solidFill>
                <a:srgbClr val="C6A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64">
                <a:extLst>
                  <a:ext uri="{FF2B5EF4-FFF2-40B4-BE49-F238E27FC236}">
                    <a16:creationId xmlns:a16="http://schemas.microsoft.com/office/drawing/2014/main" id="{8247FE61-289D-4F54-BD7B-D9CC2E13DBC8}"/>
                  </a:ext>
                </a:extLst>
              </p:cNvPr>
              <p:cNvSpPr>
                <a:spLocks/>
              </p:cNvSpPr>
              <p:nvPr/>
            </p:nvSpPr>
            <p:spPr bwMode="auto">
              <a:xfrm>
                <a:off x="9366423" y="2981048"/>
                <a:ext cx="182393" cy="141175"/>
              </a:xfrm>
              <a:custGeom>
                <a:avLst/>
                <a:gdLst>
                  <a:gd name="T0" fmla="*/ 40 w 183"/>
                  <a:gd name="T1" fmla="*/ 0 h 167"/>
                  <a:gd name="T2" fmla="*/ 183 w 183"/>
                  <a:gd name="T3" fmla="*/ 35 h 167"/>
                  <a:gd name="T4" fmla="*/ 151 w 183"/>
                  <a:gd name="T5" fmla="*/ 167 h 167"/>
                  <a:gd name="T6" fmla="*/ 0 w 183"/>
                  <a:gd name="T7" fmla="*/ 135 h 167"/>
                  <a:gd name="T8" fmla="*/ 40 w 183"/>
                  <a:gd name="T9" fmla="*/ 0 h 167"/>
                </a:gdLst>
                <a:ahLst/>
                <a:cxnLst>
                  <a:cxn ang="0">
                    <a:pos x="T0" y="T1"/>
                  </a:cxn>
                  <a:cxn ang="0">
                    <a:pos x="T2" y="T3"/>
                  </a:cxn>
                  <a:cxn ang="0">
                    <a:pos x="T4" y="T5"/>
                  </a:cxn>
                  <a:cxn ang="0">
                    <a:pos x="T6" y="T7"/>
                  </a:cxn>
                  <a:cxn ang="0">
                    <a:pos x="T8" y="T9"/>
                  </a:cxn>
                </a:cxnLst>
                <a:rect l="0" t="0" r="r" b="b"/>
                <a:pathLst>
                  <a:path w="183" h="167">
                    <a:moveTo>
                      <a:pt x="40" y="0"/>
                    </a:moveTo>
                    <a:cubicBezTo>
                      <a:pt x="183" y="35"/>
                      <a:pt x="183" y="35"/>
                      <a:pt x="183" y="35"/>
                    </a:cubicBezTo>
                    <a:cubicBezTo>
                      <a:pt x="151" y="167"/>
                      <a:pt x="151" y="167"/>
                      <a:pt x="151" y="167"/>
                    </a:cubicBezTo>
                    <a:cubicBezTo>
                      <a:pt x="0" y="135"/>
                      <a:pt x="0" y="135"/>
                      <a:pt x="0" y="135"/>
                    </a:cubicBezTo>
                    <a:cubicBezTo>
                      <a:pt x="0" y="135"/>
                      <a:pt x="38" y="12"/>
                      <a:pt x="40" y="0"/>
                    </a:cubicBezTo>
                  </a:path>
                </a:pathLst>
              </a:custGeom>
              <a:solidFill>
                <a:srgbClr val="F7C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65">
                <a:extLst>
                  <a:ext uri="{FF2B5EF4-FFF2-40B4-BE49-F238E27FC236}">
                    <a16:creationId xmlns:a16="http://schemas.microsoft.com/office/drawing/2014/main" id="{10EFC661-763F-403C-AB7A-94342652B1FA}"/>
                  </a:ext>
                </a:extLst>
              </p:cNvPr>
              <p:cNvSpPr>
                <a:spLocks/>
              </p:cNvSpPr>
              <p:nvPr/>
            </p:nvSpPr>
            <p:spPr bwMode="auto">
              <a:xfrm>
                <a:off x="10967322" y="3958281"/>
                <a:ext cx="116970" cy="76928"/>
              </a:xfrm>
              <a:custGeom>
                <a:avLst/>
                <a:gdLst>
                  <a:gd name="T0" fmla="*/ 10 w 117"/>
                  <a:gd name="T1" fmla="*/ 42 h 91"/>
                  <a:gd name="T2" fmla="*/ 83 w 117"/>
                  <a:gd name="T3" fmla="*/ 4 h 91"/>
                  <a:gd name="T4" fmla="*/ 104 w 117"/>
                  <a:gd name="T5" fmla="*/ 10 h 91"/>
                  <a:gd name="T6" fmla="*/ 113 w 117"/>
                  <a:gd name="T7" fmla="*/ 27 h 91"/>
                  <a:gd name="T8" fmla="*/ 107 w 117"/>
                  <a:gd name="T9" fmla="*/ 48 h 91"/>
                  <a:gd name="T10" fmla="*/ 106 w 117"/>
                  <a:gd name="T11" fmla="*/ 48 h 91"/>
                  <a:gd name="T12" fmla="*/ 104 w 117"/>
                  <a:gd name="T13" fmla="*/ 40 h 91"/>
                  <a:gd name="T14" fmla="*/ 96 w 117"/>
                  <a:gd name="T15" fmla="*/ 25 h 91"/>
                  <a:gd name="T16" fmla="*/ 79 w 117"/>
                  <a:gd name="T17" fmla="*/ 18 h 91"/>
                  <a:gd name="T18" fmla="*/ 25 w 117"/>
                  <a:gd name="T19" fmla="*/ 47 h 91"/>
                  <a:gd name="T20" fmla="*/ 21 w 117"/>
                  <a:gd name="T21" fmla="*/ 65 h 91"/>
                  <a:gd name="T22" fmla="*/ 29 w 117"/>
                  <a:gd name="T23" fmla="*/ 80 h 91"/>
                  <a:gd name="T24" fmla="*/ 35 w 117"/>
                  <a:gd name="T25" fmla="*/ 86 h 91"/>
                  <a:gd name="T26" fmla="*/ 34 w 117"/>
                  <a:gd name="T27" fmla="*/ 87 h 91"/>
                  <a:gd name="T28" fmla="*/ 13 w 117"/>
                  <a:gd name="T29" fmla="*/ 80 h 91"/>
                  <a:gd name="T30" fmla="*/ 4 w 117"/>
                  <a:gd name="T31" fmla="*/ 63 h 91"/>
                  <a:gd name="T32" fmla="*/ 10 w 117"/>
                  <a:gd name="T33" fmla="*/ 4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91">
                    <a:moveTo>
                      <a:pt x="10" y="42"/>
                    </a:moveTo>
                    <a:cubicBezTo>
                      <a:pt x="83" y="4"/>
                      <a:pt x="83" y="4"/>
                      <a:pt x="83" y="4"/>
                    </a:cubicBezTo>
                    <a:cubicBezTo>
                      <a:pt x="90" y="0"/>
                      <a:pt x="100" y="2"/>
                      <a:pt x="104" y="10"/>
                    </a:cubicBezTo>
                    <a:cubicBezTo>
                      <a:pt x="113" y="27"/>
                      <a:pt x="113" y="27"/>
                      <a:pt x="113" y="27"/>
                    </a:cubicBezTo>
                    <a:cubicBezTo>
                      <a:pt x="117" y="35"/>
                      <a:pt x="114" y="44"/>
                      <a:pt x="107" y="48"/>
                    </a:cubicBezTo>
                    <a:cubicBezTo>
                      <a:pt x="106" y="48"/>
                      <a:pt x="106" y="48"/>
                      <a:pt x="106" y="48"/>
                    </a:cubicBezTo>
                    <a:cubicBezTo>
                      <a:pt x="106" y="46"/>
                      <a:pt x="105" y="43"/>
                      <a:pt x="104" y="40"/>
                    </a:cubicBezTo>
                    <a:cubicBezTo>
                      <a:pt x="96" y="25"/>
                      <a:pt x="96" y="25"/>
                      <a:pt x="96" y="25"/>
                    </a:cubicBezTo>
                    <a:cubicBezTo>
                      <a:pt x="92" y="18"/>
                      <a:pt x="85" y="15"/>
                      <a:pt x="79" y="18"/>
                    </a:cubicBezTo>
                    <a:cubicBezTo>
                      <a:pt x="25" y="47"/>
                      <a:pt x="25" y="47"/>
                      <a:pt x="25" y="47"/>
                    </a:cubicBezTo>
                    <a:cubicBezTo>
                      <a:pt x="19" y="50"/>
                      <a:pt x="17" y="58"/>
                      <a:pt x="21" y="65"/>
                    </a:cubicBezTo>
                    <a:cubicBezTo>
                      <a:pt x="29" y="80"/>
                      <a:pt x="29" y="80"/>
                      <a:pt x="29" y="80"/>
                    </a:cubicBezTo>
                    <a:cubicBezTo>
                      <a:pt x="30" y="83"/>
                      <a:pt x="32" y="85"/>
                      <a:pt x="35" y="86"/>
                    </a:cubicBezTo>
                    <a:cubicBezTo>
                      <a:pt x="34" y="87"/>
                      <a:pt x="34" y="87"/>
                      <a:pt x="34" y="87"/>
                    </a:cubicBezTo>
                    <a:cubicBezTo>
                      <a:pt x="26" y="91"/>
                      <a:pt x="17" y="88"/>
                      <a:pt x="13" y="80"/>
                    </a:cubicBezTo>
                    <a:cubicBezTo>
                      <a:pt x="4" y="63"/>
                      <a:pt x="4" y="63"/>
                      <a:pt x="4" y="63"/>
                    </a:cubicBezTo>
                    <a:cubicBezTo>
                      <a:pt x="0" y="56"/>
                      <a:pt x="3" y="46"/>
                      <a:pt x="10" y="42"/>
                    </a:cubicBezTo>
                  </a:path>
                </a:pathLst>
              </a:custGeom>
              <a:solidFill>
                <a:srgbClr val="1F2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66">
                <a:extLst>
                  <a:ext uri="{FF2B5EF4-FFF2-40B4-BE49-F238E27FC236}">
                    <a16:creationId xmlns:a16="http://schemas.microsoft.com/office/drawing/2014/main" id="{865B6D29-2FFB-4AC5-8A26-F2B099543BCA}"/>
                  </a:ext>
                </a:extLst>
              </p:cNvPr>
              <p:cNvSpPr>
                <a:spLocks/>
              </p:cNvSpPr>
              <p:nvPr/>
            </p:nvSpPr>
            <p:spPr bwMode="auto">
              <a:xfrm>
                <a:off x="10975253" y="3954054"/>
                <a:ext cx="116970" cy="76928"/>
              </a:xfrm>
              <a:custGeom>
                <a:avLst/>
                <a:gdLst>
                  <a:gd name="T0" fmla="*/ 11 w 117"/>
                  <a:gd name="T1" fmla="*/ 43 h 91"/>
                  <a:gd name="T2" fmla="*/ 83 w 117"/>
                  <a:gd name="T3" fmla="*/ 4 h 91"/>
                  <a:gd name="T4" fmla="*/ 104 w 117"/>
                  <a:gd name="T5" fmla="*/ 11 h 91"/>
                  <a:gd name="T6" fmla="*/ 113 w 117"/>
                  <a:gd name="T7" fmla="*/ 28 h 91"/>
                  <a:gd name="T8" fmla="*/ 107 w 117"/>
                  <a:gd name="T9" fmla="*/ 49 h 91"/>
                  <a:gd name="T10" fmla="*/ 106 w 117"/>
                  <a:gd name="T11" fmla="*/ 49 h 91"/>
                  <a:gd name="T12" fmla="*/ 104 w 117"/>
                  <a:gd name="T13" fmla="*/ 41 h 91"/>
                  <a:gd name="T14" fmla="*/ 96 w 117"/>
                  <a:gd name="T15" fmla="*/ 26 h 91"/>
                  <a:gd name="T16" fmla="*/ 79 w 117"/>
                  <a:gd name="T17" fmla="*/ 19 h 91"/>
                  <a:gd name="T18" fmla="*/ 25 w 117"/>
                  <a:gd name="T19" fmla="*/ 48 h 91"/>
                  <a:gd name="T20" fmla="*/ 21 w 117"/>
                  <a:gd name="T21" fmla="*/ 66 h 91"/>
                  <a:gd name="T22" fmla="*/ 29 w 117"/>
                  <a:gd name="T23" fmla="*/ 81 h 91"/>
                  <a:gd name="T24" fmla="*/ 35 w 117"/>
                  <a:gd name="T25" fmla="*/ 87 h 91"/>
                  <a:gd name="T26" fmla="*/ 34 w 117"/>
                  <a:gd name="T27" fmla="*/ 87 h 91"/>
                  <a:gd name="T28" fmla="*/ 13 w 117"/>
                  <a:gd name="T29" fmla="*/ 81 h 91"/>
                  <a:gd name="T30" fmla="*/ 4 w 117"/>
                  <a:gd name="T31" fmla="*/ 64 h 91"/>
                  <a:gd name="T32" fmla="*/ 11 w 117"/>
                  <a:gd name="T33" fmla="*/ 4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91">
                    <a:moveTo>
                      <a:pt x="11" y="43"/>
                    </a:moveTo>
                    <a:cubicBezTo>
                      <a:pt x="83" y="4"/>
                      <a:pt x="83" y="4"/>
                      <a:pt x="83" y="4"/>
                    </a:cubicBezTo>
                    <a:cubicBezTo>
                      <a:pt x="91" y="0"/>
                      <a:pt x="100" y="3"/>
                      <a:pt x="104" y="11"/>
                    </a:cubicBezTo>
                    <a:cubicBezTo>
                      <a:pt x="113" y="28"/>
                      <a:pt x="113" y="28"/>
                      <a:pt x="113" y="28"/>
                    </a:cubicBezTo>
                    <a:cubicBezTo>
                      <a:pt x="117" y="35"/>
                      <a:pt x="114" y="45"/>
                      <a:pt x="107" y="49"/>
                    </a:cubicBezTo>
                    <a:cubicBezTo>
                      <a:pt x="106" y="49"/>
                      <a:pt x="106" y="49"/>
                      <a:pt x="106" y="49"/>
                    </a:cubicBezTo>
                    <a:cubicBezTo>
                      <a:pt x="106" y="46"/>
                      <a:pt x="106" y="43"/>
                      <a:pt x="104" y="41"/>
                    </a:cubicBezTo>
                    <a:cubicBezTo>
                      <a:pt x="96" y="26"/>
                      <a:pt x="96" y="26"/>
                      <a:pt x="96" y="26"/>
                    </a:cubicBezTo>
                    <a:cubicBezTo>
                      <a:pt x="93" y="19"/>
                      <a:pt x="85" y="16"/>
                      <a:pt x="79" y="19"/>
                    </a:cubicBezTo>
                    <a:cubicBezTo>
                      <a:pt x="25" y="48"/>
                      <a:pt x="25" y="48"/>
                      <a:pt x="25" y="48"/>
                    </a:cubicBezTo>
                    <a:cubicBezTo>
                      <a:pt x="19" y="51"/>
                      <a:pt x="17" y="59"/>
                      <a:pt x="21" y="66"/>
                    </a:cubicBezTo>
                    <a:cubicBezTo>
                      <a:pt x="29" y="81"/>
                      <a:pt x="29" y="81"/>
                      <a:pt x="29" y="81"/>
                    </a:cubicBezTo>
                    <a:cubicBezTo>
                      <a:pt x="30" y="83"/>
                      <a:pt x="32" y="86"/>
                      <a:pt x="35" y="87"/>
                    </a:cubicBezTo>
                    <a:cubicBezTo>
                      <a:pt x="34" y="87"/>
                      <a:pt x="34" y="87"/>
                      <a:pt x="34" y="87"/>
                    </a:cubicBezTo>
                    <a:cubicBezTo>
                      <a:pt x="27" y="91"/>
                      <a:pt x="17" y="88"/>
                      <a:pt x="13" y="81"/>
                    </a:cubicBezTo>
                    <a:cubicBezTo>
                      <a:pt x="4" y="64"/>
                      <a:pt x="4" y="64"/>
                      <a:pt x="4" y="64"/>
                    </a:cubicBezTo>
                    <a:cubicBezTo>
                      <a:pt x="0" y="56"/>
                      <a:pt x="3" y="47"/>
                      <a:pt x="11" y="43"/>
                    </a:cubicBezTo>
                  </a:path>
                </a:pathLst>
              </a:custGeom>
              <a:solidFill>
                <a:srgbClr val="31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7">
                <a:extLst>
                  <a:ext uri="{FF2B5EF4-FFF2-40B4-BE49-F238E27FC236}">
                    <a16:creationId xmlns:a16="http://schemas.microsoft.com/office/drawing/2014/main" id="{3DA105F5-4E70-4F4A-9D32-BEF26A850886}"/>
                  </a:ext>
                </a:extLst>
              </p:cNvPr>
              <p:cNvSpPr>
                <a:spLocks/>
              </p:cNvSpPr>
              <p:nvPr/>
            </p:nvSpPr>
            <p:spPr bwMode="auto">
              <a:xfrm>
                <a:off x="10848370" y="3948137"/>
                <a:ext cx="434176" cy="340679"/>
              </a:xfrm>
              <a:custGeom>
                <a:avLst/>
                <a:gdLst>
                  <a:gd name="T0" fmla="*/ 118 w 437"/>
                  <a:gd name="T1" fmla="*/ 392 h 402"/>
                  <a:gd name="T2" fmla="*/ 139 w 437"/>
                  <a:gd name="T3" fmla="*/ 398 h 402"/>
                  <a:gd name="T4" fmla="*/ 427 w 437"/>
                  <a:gd name="T5" fmla="*/ 245 h 402"/>
                  <a:gd name="T6" fmla="*/ 433 w 437"/>
                  <a:gd name="T7" fmla="*/ 224 h 402"/>
                  <a:gd name="T8" fmla="*/ 320 w 437"/>
                  <a:gd name="T9" fmla="*/ 11 h 402"/>
                  <a:gd name="T10" fmla="*/ 299 w 437"/>
                  <a:gd name="T11" fmla="*/ 4 h 402"/>
                  <a:gd name="T12" fmla="*/ 11 w 437"/>
                  <a:gd name="T13" fmla="*/ 157 h 402"/>
                  <a:gd name="T14" fmla="*/ 4 w 437"/>
                  <a:gd name="T15" fmla="*/ 178 h 402"/>
                  <a:gd name="T16" fmla="*/ 118 w 437"/>
                  <a:gd name="T17" fmla="*/ 39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7" h="402">
                    <a:moveTo>
                      <a:pt x="118" y="392"/>
                    </a:moveTo>
                    <a:cubicBezTo>
                      <a:pt x="122" y="399"/>
                      <a:pt x="131" y="402"/>
                      <a:pt x="139" y="398"/>
                    </a:cubicBezTo>
                    <a:cubicBezTo>
                      <a:pt x="427" y="245"/>
                      <a:pt x="427" y="245"/>
                      <a:pt x="427" y="245"/>
                    </a:cubicBezTo>
                    <a:cubicBezTo>
                      <a:pt x="434" y="241"/>
                      <a:pt x="437" y="232"/>
                      <a:pt x="433" y="224"/>
                    </a:cubicBezTo>
                    <a:cubicBezTo>
                      <a:pt x="320" y="11"/>
                      <a:pt x="320" y="11"/>
                      <a:pt x="320" y="11"/>
                    </a:cubicBezTo>
                    <a:cubicBezTo>
                      <a:pt x="316" y="3"/>
                      <a:pt x="306" y="0"/>
                      <a:pt x="299" y="4"/>
                    </a:cubicBezTo>
                    <a:cubicBezTo>
                      <a:pt x="11" y="157"/>
                      <a:pt x="11" y="157"/>
                      <a:pt x="11" y="157"/>
                    </a:cubicBezTo>
                    <a:cubicBezTo>
                      <a:pt x="3" y="161"/>
                      <a:pt x="0" y="171"/>
                      <a:pt x="4" y="178"/>
                    </a:cubicBezTo>
                    <a:lnTo>
                      <a:pt x="118" y="392"/>
                    </a:lnTo>
                    <a:close/>
                  </a:path>
                </a:pathLst>
              </a:custGeom>
              <a:solidFill>
                <a:srgbClr val="1F2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8">
                <a:extLst>
                  <a:ext uri="{FF2B5EF4-FFF2-40B4-BE49-F238E27FC236}">
                    <a16:creationId xmlns:a16="http://schemas.microsoft.com/office/drawing/2014/main" id="{0BF4D6FD-42A4-47B0-85BD-A4C95A741DC0}"/>
                  </a:ext>
                </a:extLst>
              </p:cNvPr>
              <p:cNvSpPr>
                <a:spLocks/>
              </p:cNvSpPr>
              <p:nvPr/>
            </p:nvSpPr>
            <p:spPr bwMode="auto">
              <a:xfrm>
                <a:off x="10869187" y="3948137"/>
                <a:ext cx="413359" cy="331380"/>
              </a:xfrm>
              <a:custGeom>
                <a:avLst/>
                <a:gdLst>
                  <a:gd name="T0" fmla="*/ 118 w 416"/>
                  <a:gd name="T1" fmla="*/ 381 h 391"/>
                  <a:gd name="T2" fmla="*/ 138 w 416"/>
                  <a:gd name="T3" fmla="*/ 388 h 391"/>
                  <a:gd name="T4" fmla="*/ 407 w 416"/>
                  <a:gd name="T5" fmla="*/ 245 h 391"/>
                  <a:gd name="T6" fmla="*/ 412 w 416"/>
                  <a:gd name="T7" fmla="*/ 224 h 391"/>
                  <a:gd name="T8" fmla="*/ 299 w 416"/>
                  <a:gd name="T9" fmla="*/ 11 h 391"/>
                  <a:gd name="T10" fmla="*/ 279 w 416"/>
                  <a:gd name="T11" fmla="*/ 4 h 391"/>
                  <a:gd name="T12" fmla="*/ 10 w 416"/>
                  <a:gd name="T13" fmla="*/ 147 h 391"/>
                  <a:gd name="T14" fmla="*/ 4 w 416"/>
                  <a:gd name="T15" fmla="*/ 167 h 391"/>
                  <a:gd name="T16" fmla="*/ 118 w 416"/>
                  <a:gd name="T17" fmla="*/ 381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6" h="391">
                    <a:moveTo>
                      <a:pt x="118" y="381"/>
                    </a:moveTo>
                    <a:cubicBezTo>
                      <a:pt x="122" y="388"/>
                      <a:pt x="131" y="391"/>
                      <a:pt x="138" y="388"/>
                    </a:cubicBezTo>
                    <a:cubicBezTo>
                      <a:pt x="407" y="245"/>
                      <a:pt x="407" y="245"/>
                      <a:pt x="407" y="245"/>
                    </a:cubicBezTo>
                    <a:cubicBezTo>
                      <a:pt x="414" y="241"/>
                      <a:pt x="416" y="232"/>
                      <a:pt x="412" y="224"/>
                    </a:cubicBezTo>
                    <a:cubicBezTo>
                      <a:pt x="299" y="11"/>
                      <a:pt x="299" y="11"/>
                      <a:pt x="299" y="11"/>
                    </a:cubicBezTo>
                    <a:cubicBezTo>
                      <a:pt x="295" y="3"/>
                      <a:pt x="286" y="0"/>
                      <a:pt x="279" y="4"/>
                    </a:cubicBezTo>
                    <a:cubicBezTo>
                      <a:pt x="10" y="147"/>
                      <a:pt x="10" y="147"/>
                      <a:pt x="10" y="147"/>
                    </a:cubicBezTo>
                    <a:cubicBezTo>
                      <a:pt x="3" y="150"/>
                      <a:pt x="0" y="160"/>
                      <a:pt x="4" y="167"/>
                    </a:cubicBezTo>
                    <a:lnTo>
                      <a:pt x="118" y="381"/>
                    </a:lnTo>
                    <a:close/>
                  </a:path>
                </a:pathLst>
              </a:custGeom>
              <a:solidFill>
                <a:srgbClr val="1F2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9">
                <a:extLst>
                  <a:ext uri="{FF2B5EF4-FFF2-40B4-BE49-F238E27FC236}">
                    <a16:creationId xmlns:a16="http://schemas.microsoft.com/office/drawing/2014/main" id="{4D8960F5-DD6C-436B-8EE3-A03796EAC122}"/>
                  </a:ext>
                </a:extLst>
              </p:cNvPr>
              <p:cNvSpPr>
                <a:spLocks/>
              </p:cNvSpPr>
              <p:nvPr/>
            </p:nvSpPr>
            <p:spPr bwMode="auto">
              <a:xfrm>
                <a:off x="10869187" y="3948137"/>
                <a:ext cx="413359" cy="331380"/>
              </a:xfrm>
              <a:custGeom>
                <a:avLst/>
                <a:gdLst>
                  <a:gd name="T0" fmla="*/ 118 w 416"/>
                  <a:gd name="T1" fmla="*/ 381 h 391"/>
                  <a:gd name="T2" fmla="*/ 138 w 416"/>
                  <a:gd name="T3" fmla="*/ 388 h 391"/>
                  <a:gd name="T4" fmla="*/ 407 w 416"/>
                  <a:gd name="T5" fmla="*/ 245 h 391"/>
                  <a:gd name="T6" fmla="*/ 412 w 416"/>
                  <a:gd name="T7" fmla="*/ 224 h 391"/>
                  <a:gd name="T8" fmla="*/ 299 w 416"/>
                  <a:gd name="T9" fmla="*/ 11 h 391"/>
                  <a:gd name="T10" fmla="*/ 279 w 416"/>
                  <a:gd name="T11" fmla="*/ 4 h 391"/>
                  <a:gd name="T12" fmla="*/ 10 w 416"/>
                  <a:gd name="T13" fmla="*/ 147 h 391"/>
                  <a:gd name="T14" fmla="*/ 4 w 416"/>
                  <a:gd name="T15" fmla="*/ 167 h 391"/>
                  <a:gd name="T16" fmla="*/ 118 w 416"/>
                  <a:gd name="T17" fmla="*/ 381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6" h="391">
                    <a:moveTo>
                      <a:pt x="118" y="381"/>
                    </a:moveTo>
                    <a:cubicBezTo>
                      <a:pt x="122" y="388"/>
                      <a:pt x="131" y="391"/>
                      <a:pt x="138" y="388"/>
                    </a:cubicBezTo>
                    <a:cubicBezTo>
                      <a:pt x="407" y="245"/>
                      <a:pt x="407" y="245"/>
                      <a:pt x="407" y="245"/>
                    </a:cubicBezTo>
                    <a:cubicBezTo>
                      <a:pt x="414" y="241"/>
                      <a:pt x="416" y="232"/>
                      <a:pt x="412" y="224"/>
                    </a:cubicBezTo>
                    <a:cubicBezTo>
                      <a:pt x="299" y="11"/>
                      <a:pt x="299" y="11"/>
                      <a:pt x="299" y="11"/>
                    </a:cubicBezTo>
                    <a:cubicBezTo>
                      <a:pt x="295" y="3"/>
                      <a:pt x="286" y="0"/>
                      <a:pt x="279" y="4"/>
                    </a:cubicBezTo>
                    <a:cubicBezTo>
                      <a:pt x="10" y="147"/>
                      <a:pt x="10" y="147"/>
                      <a:pt x="10" y="147"/>
                    </a:cubicBezTo>
                    <a:cubicBezTo>
                      <a:pt x="3" y="150"/>
                      <a:pt x="0" y="160"/>
                      <a:pt x="4" y="167"/>
                    </a:cubicBezTo>
                    <a:lnTo>
                      <a:pt x="118" y="381"/>
                    </a:lnTo>
                    <a:close/>
                  </a:path>
                </a:pathLst>
              </a:custGeom>
              <a:noFill/>
              <a:ln w="6350" cap="flat">
                <a:solidFill>
                  <a:srgbClr val="65727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70">
                <a:extLst>
                  <a:ext uri="{FF2B5EF4-FFF2-40B4-BE49-F238E27FC236}">
                    <a16:creationId xmlns:a16="http://schemas.microsoft.com/office/drawing/2014/main" id="{446548A6-0282-4FDA-BAA5-D4BC15DB2249}"/>
                  </a:ext>
                </a:extLst>
              </p:cNvPr>
              <p:cNvSpPr>
                <a:spLocks/>
              </p:cNvSpPr>
              <p:nvPr/>
            </p:nvSpPr>
            <p:spPr bwMode="auto">
              <a:xfrm>
                <a:off x="10895951" y="3935457"/>
                <a:ext cx="416333" cy="332226"/>
              </a:xfrm>
              <a:custGeom>
                <a:avLst/>
                <a:gdLst>
                  <a:gd name="T0" fmla="*/ 118 w 419"/>
                  <a:gd name="T1" fmla="*/ 381 h 392"/>
                  <a:gd name="T2" fmla="*/ 138 w 419"/>
                  <a:gd name="T3" fmla="*/ 388 h 392"/>
                  <a:gd name="T4" fmla="*/ 409 w 419"/>
                  <a:gd name="T5" fmla="*/ 244 h 392"/>
                  <a:gd name="T6" fmla="*/ 415 w 419"/>
                  <a:gd name="T7" fmla="*/ 224 h 392"/>
                  <a:gd name="T8" fmla="*/ 301 w 419"/>
                  <a:gd name="T9" fmla="*/ 10 h 392"/>
                  <a:gd name="T10" fmla="*/ 281 w 419"/>
                  <a:gd name="T11" fmla="*/ 3 h 392"/>
                  <a:gd name="T12" fmla="*/ 10 w 419"/>
                  <a:gd name="T13" fmla="*/ 147 h 392"/>
                  <a:gd name="T14" fmla="*/ 4 w 419"/>
                  <a:gd name="T15" fmla="*/ 168 h 392"/>
                  <a:gd name="T16" fmla="*/ 118 w 419"/>
                  <a:gd name="T17" fmla="*/ 381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392">
                    <a:moveTo>
                      <a:pt x="118" y="381"/>
                    </a:moveTo>
                    <a:cubicBezTo>
                      <a:pt x="122" y="389"/>
                      <a:pt x="131" y="392"/>
                      <a:pt x="138" y="388"/>
                    </a:cubicBezTo>
                    <a:cubicBezTo>
                      <a:pt x="409" y="244"/>
                      <a:pt x="409" y="244"/>
                      <a:pt x="409" y="244"/>
                    </a:cubicBezTo>
                    <a:cubicBezTo>
                      <a:pt x="416" y="240"/>
                      <a:pt x="419" y="231"/>
                      <a:pt x="415" y="224"/>
                    </a:cubicBezTo>
                    <a:cubicBezTo>
                      <a:pt x="301" y="10"/>
                      <a:pt x="301" y="10"/>
                      <a:pt x="301" y="10"/>
                    </a:cubicBezTo>
                    <a:cubicBezTo>
                      <a:pt x="297" y="3"/>
                      <a:pt x="288" y="0"/>
                      <a:pt x="281" y="3"/>
                    </a:cubicBezTo>
                    <a:cubicBezTo>
                      <a:pt x="10" y="147"/>
                      <a:pt x="10" y="147"/>
                      <a:pt x="10" y="147"/>
                    </a:cubicBezTo>
                    <a:cubicBezTo>
                      <a:pt x="3" y="151"/>
                      <a:pt x="0" y="160"/>
                      <a:pt x="4" y="168"/>
                    </a:cubicBezTo>
                    <a:lnTo>
                      <a:pt x="118" y="381"/>
                    </a:lnTo>
                    <a:close/>
                  </a:path>
                </a:pathLst>
              </a:custGeom>
              <a:solidFill>
                <a:srgbClr val="31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71">
                <a:extLst>
                  <a:ext uri="{FF2B5EF4-FFF2-40B4-BE49-F238E27FC236}">
                    <a16:creationId xmlns:a16="http://schemas.microsoft.com/office/drawing/2014/main" id="{2C2715C0-F255-44B6-A3D0-7BA8A7656D7D}"/>
                  </a:ext>
                </a:extLst>
              </p:cNvPr>
              <p:cNvSpPr>
                <a:spLocks/>
              </p:cNvSpPr>
              <p:nvPr/>
            </p:nvSpPr>
            <p:spPr bwMode="auto">
              <a:xfrm>
                <a:off x="10925689" y="3951518"/>
                <a:ext cx="367760" cy="295030"/>
              </a:xfrm>
              <a:custGeom>
                <a:avLst/>
                <a:gdLst>
                  <a:gd name="T0" fmla="*/ 105 w 370"/>
                  <a:gd name="T1" fmla="*/ 339 h 348"/>
                  <a:gd name="T2" fmla="*/ 123 w 370"/>
                  <a:gd name="T3" fmla="*/ 345 h 348"/>
                  <a:gd name="T4" fmla="*/ 361 w 370"/>
                  <a:gd name="T5" fmla="*/ 218 h 348"/>
                  <a:gd name="T6" fmla="*/ 366 w 370"/>
                  <a:gd name="T7" fmla="*/ 200 h 348"/>
                  <a:gd name="T8" fmla="*/ 265 w 370"/>
                  <a:gd name="T9" fmla="*/ 9 h 348"/>
                  <a:gd name="T10" fmla="*/ 247 w 370"/>
                  <a:gd name="T11" fmla="*/ 3 h 348"/>
                  <a:gd name="T12" fmla="*/ 8 w 370"/>
                  <a:gd name="T13" fmla="*/ 130 h 348"/>
                  <a:gd name="T14" fmla="*/ 3 w 370"/>
                  <a:gd name="T15" fmla="*/ 148 h 348"/>
                  <a:gd name="T16" fmla="*/ 105 w 370"/>
                  <a:gd name="T17" fmla="*/ 339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0" h="348">
                    <a:moveTo>
                      <a:pt x="105" y="339"/>
                    </a:moveTo>
                    <a:cubicBezTo>
                      <a:pt x="108" y="345"/>
                      <a:pt x="116" y="348"/>
                      <a:pt x="123" y="345"/>
                    </a:cubicBezTo>
                    <a:cubicBezTo>
                      <a:pt x="361" y="218"/>
                      <a:pt x="361" y="218"/>
                      <a:pt x="361" y="218"/>
                    </a:cubicBezTo>
                    <a:cubicBezTo>
                      <a:pt x="368" y="214"/>
                      <a:pt x="370" y="206"/>
                      <a:pt x="366" y="200"/>
                    </a:cubicBezTo>
                    <a:cubicBezTo>
                      <a:pt x="265" y="9"/>
                      <a:pt x="265" y="9"/>
                      <a:pt x="265" y="9"/>
                    </a:cubicBezTo>
                    <a:cubicBezTo>
                      <a:pt x="262" y="2"/>
                      <a:pt x="254" y="0"/>
                      <a:pt x="247" y="3"/>
                    </a:cubicBezTo>
                    <a:cubicBezTo>
                      <a:pt x="8" y="130"/>
                      <a:pt x="8" y="130"/>
                      <a:pt x="8" y="130"/>
                    </a:cubicBezTo>
                    <a:cubicBezTo>
                      <a:pt x="2" y="133"/>
                      <a:pt x="0" y="141"/>
                      <a:pt x="3" y="148"/>
                    </a:cubicBezTo>
                    <a:lnTo>
                      <a:pt x="105" y="33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72">
                <a:extLst>
                  <a:ext uri="{FF2B5EF4-FFF2-40B4-BE49-F238E27FC236}">
                    <a16:creationId xmlns:a16="http://schemas.microsoft.com/office/drawing/2014/main" id="{8168816D-B73C-443E-8C68-4496E6DB9B33}"/>
                  </a:ext>
                </a:extLst>
              </p:cNvPr>
              <p:cNvSpPr>
                <a:spLocks/>
              </p:cNvSpPr>
              <p:nvPr/>
            </p:nvSpPr>
            <p:spPr bwMode="auto">
              <a:xfrm>
                <a:off x="10054364" y="3449376"/>
                <a:ext cx="637386" cy="802244"/>
              </a:xfrm>
              <a:custGeom>
                <a:avLst/>
                <a:gdLst>
                  <a:gd name="T0" fmla="*/ 0 w 641"/>
                  <a:gd name="T1" fmla="*/ 565 h 946"/>
                  <a:gd name="T2" fmla="*/ 641 w 641"/>
                  <a:gd name="T3" fmla="*/ 0 h 946"/>
                  <a:gd name="T4" fmla="*/ 271 w 641"/>
                  <a:gd name="T5" fmla="*/ 946 h 946"/>
                  <a:gd name="T6" fmla="*/ 0 w 641"/>
                  <a:gd name="T7" fmla="*/ 565 h 946"/>
                </a:gdLst>
                <a:ahLst/>
                <a:cxnLst>
                  <a:cxn ang="0">
                    <a:pos x="T0" y="T1"/>
                  </a:cxn>
                  <a:cxn ang="0">
                    <a:pos x="T2" y="T3"/>
                  </a:cxn>
                  <a:cxn ang="0">
                    <a:pos x="T4" y="T5"/>
                  </a:cxn>
                  <a:cxn ang="0">
                    <a:pos x="T6" y="T7"/>
                  </a:cxn>
                </a:cxnLst>
                <a:rect l="0" t="0" r="r" b="b"/>
                <a:pathLst>
                  <a:path w="641" h="946">
                    <a:moveTo>
                      <a:pt x="0" y="565"/>
                    </a:moveTo>
                    <a:cubicBezTo>
                      <a:pt x="0" y="565"/>
                      <a:pt x="606" y="18"/>
                      <a:pt x="641" y="0"/>
                    </a:cubicBezTo>
                    <a:cubicBezTo>
                      <a:pt x="271" y="946"/>
                      <a:pt x="271" y="946"/>
                      <a:pt x="271" y="946"/>
                    </a:cubicBezTo>
                    <a:lnTo>
                      <a:pt x="0" y="565"/>
                    </a:ln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73">
                <a:extLst>
                  <a:ext uri="{FF2B5EF4-FFF2-40B4-BE49-F238E27FC236}">
                    <a16:creationId xmlns:a16="http://schemas.microsoft.com/office/drawing/2014/main" id="{019C4872-B15C-44CD-9020-80EE405418E7}"/>
                  </a:ext>
                </a:extLst>
              </p:cNvPr>
              <p:cNvSpPr>
                <a:spLocks/>
              </p:cNvSpPr>
              <p:nvPr/>
            </p:nvSpPr>
            <p:spPr bwMode="auto">
              <a:xfrm>
                <a:off x="10323989" y="3449376"/>
                <a:ext cx="456975" cy="794636"/>
              </a:xfrm>
              <a:custGeom>
                <a:avLst/>
                <a:gdLst>
                  <a:gd name="T0" fmla="*/ 461 w 461"/>
                  <a:gd name="T1" fmla="*/ 922 h 940"/>
                  <a:gd name="T2" fmla="*/ 371 w 461"/>
                  <a:gd name="T3" fmla="*/ 0 h 940"/>
                  <a:gd name="T4" fmla="*/ 0 w 461"/>
                  <a:gd name="T5" fmla="*/ 940 h 940"/>
                  <a:gd name="T6" fmla="*/ 461 w 461"/>
                  <a:gd name="T7" fmla="*/ 922 h 940"/>
                </a:gdLst>
                <a:ahLst/>
                <a:cxnLst>
                  <a:cxn ang="0">
                    <a:pos x="T0" y="T1"/>
                  </a:cxn>
                  <a:cxn ang="0">
                    <a:pos x="T2" y="T3"/>
                  </a:cxn>
                  <a:cxn ang="0">
                    <a:pos x="T4" y="T5"/>
                  </a:cxn>
                  <a:cxn ang="0">
                    <a:pos x="T6" y="T7"/>
                  </a:cxn>
                </a:cxnLst>
                <a:rect l="0" t="0" r="r" b="b"/>
                <a:pathLst>
                  <a:path w="461" h="940">
                    <a:moveTo>
                      <a:pt x="461" y="922"/>
                    </a:moveTo>
                    <a:lnTo>
                      <a:pt x="371" y="0"/>
                    </a:lnTo>
                    <a:lnTo>
                      <a:pt x="0" y="940"/>
                    </a:lnTo>
                    <a:lnTo>
                      <a:pt x="461" y="922"/>
                    </a:ln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74">
                <a:extLst>
                  <a:ext uri="{FF2B5EF4-FFF2-40B4-BE49-F238E27FC236}">
                    <a16:creationId xmlns:a16="http://schemas.microsoft.com/office/drawing/2014/main" id="{C6B5D451-EE81-4037-9C49-F4F96AEE6A33}"/>
                  </a:ext>
                </a:extLst>
              </p:cNvPr>
              <p:cNvSpPr>
                <a:spLocks/>
              </p:cNvSpPr>
              <p:nvPr/>
            </p:nvSpPr>
            <p:spPr bwMode="auto">
              <a:xfrm>
                <a:off x="9613249" y="3501788"/>
                <a:ext cx="873308" cy="757440"/>
              </a:xfrm>
              <a:custGeom>
                <a:avLst/>
                <a:gdLst>
                  <a:gd name="T0" fmla="*/ 0 w 879"/>
                  <a:gd name="T1" fmla="*/ 0 h 894"/>
                  <a:gd name="T2" fmla="*/ 879 w 879"/>
                  <a:gd name="T3" fmla="*/ 548 h 894"/>
                  <a:gd name="T4" fmla="*/ 357 w 879"/>
                  <a:gd name="T5" fmla="*/ 894 h 894"/>
                  <a:gd name="T6" fmla="*/ 109 w 879"/>
                  <a:gd name="T7" fmla="*/ 708 h 894"/>
                  <a:gd name="T8" fmla="*/ 0 w 879"/>
                  <a:gd name="T9" fmla="*/ 0 h 894"/>
                </a:gdLst>
                <a:ahLst/>
                <a:cxnLst>
                  <a:cxn ang="0">
                    <a:pos x="T0" y="T1"/>
                  </a:cxn>
                  <a:cxn ang="0">
                    <a:pos x="T2" y="T3"/>
                  </a:cxn>
                  <a:cxn ang="0">
                    <a:pos x="T4" y="T5"/>
                  </a:cxn>
                  <a:cxn ang="0">
                    <a:pos x="T6" y="T7"/>
                  </a:cxn>
                  <a:cxn ang="0">
                    <a:pos x="T8" y="T9"/>
                  </a:cxn>
                </a:cxnLst>
                <a:rect l="0" t="0" r="r" b="b"/>
                <a:pathLst>
                  <a:path w="879" h="894">
                    <a:moveTo>
                      <a:pt x="0" y="0"/>
                    </a:moveTo>
                    <a:cubicBezTo>
                      <a:pt x="879" y="548"/>
                      <a:pt x="879" y="548"/>
                      <a:pt x="879" y="548"/>
                    </a:cubicBezTo>
                    <a:cubicBezTo>
                      <a:pt x="357" y="894"/>
                      <a:pt x="357" y="894"/>
                      <a:pt x="357" y="894"/>
                    </a:cubicBezTo>
                    <a:cubicBezTo>
                      <a:pt x="357" y="894"/>
                      <a:pt x="122" y="718"/>
                      <a:pt x="109" y="708"/>
                    </a:cubicBezTo>
                    <a:cubicBezTo>
                      <a:pt x="95" y="697"/>
                      <a:pt x="0" y="0"/>
                      <a:pt x="0" y="0"/>
                    </a:cubicBezTo>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75">
                <a:extLst>
                  <a:ext uri="{FF2B5EF4-FFF2-40B4-BE49-F238E27FC236}">
                    <a16:creationId xmlns:a16="http://schemas.microsoft.com/office/drawing/2014/main" id="{6622B424-06F0-43D6-89C2-400013916EC9}"/>
                  </a:ext>
                </a:extLst>
              </p:cNvPr>
              <p:cNvSpPr>
                <a:spLocks/>
              </p:cNvSpPr>
              <p:nvPr/>
            </p:nvSpPr>
            <p:spPr bwMode="auto">
              <a:xfrm>
                <a:off x="9968123" y="3965889"/>
                <a:ext cx="518433" cy="470864"/>
              </a:xfrm>
              <a:custGeom>
                <a:avLst/>
                <a:gdLst>
                  <a:gd name="T0" fmla="*/ 416 w 522"/>
                  <a:gd name="T1" fmla="*/ 554 h 556"/>
                  <a:gd name="T2" fmla="*/ 522 w 522"/>
                  <a:gd name="T3" fmla="*/ 0 h 556"/>
                  <a:gd name="T4" fmla="*/ 0 w 522"/>
                  <a:gd name="T5" fmla="*/ 346 h 556"/>
                  <a:gd name="T6" fmla="*/ 416 w 522"/>
                  <a:gd name="T7" fmla="*/ 554 h 556"/>
                </a:gdLst>
                <a:ahLst/>
                <a:cxnLst>
                  <a:cxn ang="0">
                    <a:pos x="T0" y="T1"/>
                  </a:cxn>
                  <a:cxn ang="0">
                    <a:pos x="T2" y="T3"/>
                  </a:cxn>
                  <a:cxn ang="0">
                    <a:pos x="T4" y="T5"/>
                  </a:cxn>
                  <a:cxn ang="0">
                    <a:pos x="T6" y="T7"/>
                  </a:cxn>
                </a:cxnLst>
                <a:rect l="0" t="0" r="r" b="b"/>
                <a:pathLst>
                  <a:path w="522" h="556">
                    <a:moveTo>
                      <a:pt x="416" y="554"/>
                    </a:moveTo>
                    <a:cubicBezTo>
                      <a:pt x="427" y="553"/>
                      <a:pt x="522" y="0"/>
                      <a:pt x="522" y="0"/>
                    </a:cubicBezTo>
                    <a:cubicBezTo>
                      <a:pt x="0" y="346"/>
                      <a:pt x="0" y="346"/>
                      <a:pt x="0" y="346"/>
                    </a:cubicBezTo>
                    <a:cubicBezTo>
                      <a:pt x="0" y="346"/>
                      <a:pt x="397" y="556"/>
                      <a:pt x="416" y="554"/>
                    </a:cubicBezTo>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76">
                <a:extLst>
                  <a:ext uri="{FF2B5EF4-FFF2-40B4-BE49-F238E27FC236}">
                    <a16:creationId xmlns:a16="http://schemas.microsoft.com/office/drawing/2014/main" id="{D5071277-FD7F-43BA-8E0D-87C53F5322E2}"/>
                  </a:ext>
                </a:extLst>
              </p:cNvPr>
              <p:cNvSpPr>
                <a:spLocks/>
              </p:cNvSpPr>
              <p:nvPr/>
            </p:nvSpPr>
            <p:spPr bwMode="auto">
              <a:xfrm>
                <a:off x="10381482" y="3965889"/>
                <a:ext cx="944679" cy="552019"/>
              </a:xfrm>
              <a:custGeom>
                <a:avLst/>
                <a:gdLst>
                  <a:gd name="T0" fmla="*/ 953 w 953"/>
                  <a:gd name="T1" fmla="*/ 308 h 653"/>
                  <a:gd name="T2" fmla="*/ 106 w 953"/>
                  <a:gd name="T3" fmla="*/ 0 h 653"/>
                  <a:gd name="T4" fmla="*/ 0 w 953"/>
                  <a:gd name="T5" fmla="*/ 555 h 653"/>
                  <a:gd name="T6" fmla="*/ 250 w 953"/>
                  <a:gd name="T7" fmla="*/ 653 h 653"/>
                  <a:gd name="T8" fmla="*/ 953 w 953"/>
                  <a:gd name="T9" fmla="*/ 308 h 653"/>
                </a:gdLst>
                <a:ahLst/>
                <a:cxnLst>
                  <a:cxn ang="0">
                    <a:pos x="T0" y="T1"/>
                  </a:cxn>
                  <a:cxn ang="0">
                    <a:pos x="T2" y="T3"/>
                  </a:cxn>
                  <a:cxn ang="0">
                    <a:pos x="T4" y="T5"/>
                  </a:cxn>
                  <a:cxn ang="0">
                    <a:pos x="T6" y="T7"/>
                  </a:cxn>
                  <a:cxn ang="0">
                    <a:pos x="T8" y="T9"/>
                  </a:cxn>
                </a:cxnLst>
                <a:rect l="0" t="0" r="r" b="b"/>
                <a:pathLst>
                  <a:path w="953" h="653">
                    <a:moveTo>
                      <a:pt x="953" y="308"/>
                    </a:moveTo>
                    <a:lnTo>
                      <a:pt x="106" y="0"/>
                    </a:lnTo>
                    <a:lnTo>
                      <a:pt x="0" y="555"/>
                    </a:lnTo>
                    <a:lnTo>
                      <a:pt x="250" y="653"/>
                    </a:lnTo>
                    <a:lnTo>
                      <a:pt x="953" y="308"/>
                    </a:ln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77">
                <a:extLst>
                  <a:ext uri="{FF2B5EF4-FFF2-40B4-BE49-F238E27FC236}">
                    <a16:creationId xmlns:a16="http://schemas.microsoft.com/office/drawing/2014/main" id="{B95C83D2-1DF5-4FA3-BE4B-26E2933D8AE8}"/>
                  </a:ext>
                </a:extLst>
              </p:cNvPr>
              <p:cNvSpPr>
                <a:spLocks/>
              </p:cNvSpPr>
              <p:nvPr/>
            </p:nvSpPr>
            <p:spPr bwMode="auto">
              <a:xfrm>
                <a:off x="9696516" y="4083394"/>
                <a:ext cx="980365" cy="445504"/>
              </a:xfrm>
              <a:custGeom>
                <a:avLst/>
                <a:gdLst>
                  <a:gd name="T0" fmla="*/ 960 w 986"/>
                  <a:gd name="T1" fmla="*/ 501 h 525"/>
                  <a:gd name="T2" fmla="*/ 938 w 986"/>
                  <a:gd name="T3" fmla="*/ 512 h 525"/>
                  <a:gd name="T4" fmla="*/ 759 w 986"/>
                  <a:gd name="T5" fmla="*/ 462 h 525"/>
                  <a:gd name="T6" fmla="*/ 631 w 986"/>
                  <a:gd name="T7" fmla="*/ 430 h 525"/>
                  <a:gd name="T8" fmla="*/ 490 w 986"/>
                  <a:gd name="T9" fmla="*/ 349 h 525"/>
                  <a:gd name="T10" fmla="*/ 277 w 986"/>
                  <a:gd name="T11" fmla="*/ 240 h 525"/>
                  <a:gd name="T12" fmla="*/ 127 w 986"/>
                  <a:gd name="T13" fmla="*/ 115 h 525"/>
                  <a:gd name="T14" fmla="*/ 26 w 986"/>
                  <a:gd name="T15" fmla="*/ 31 h 525"/>
                  <a:gd name="T16" fmla="*/ 48 w 986"/>
                  <a:gd name="T17" fmla="*/ 21 h 525"/>
                  <a:gd name="T18" fmla="*/ 189 w 986"/>
                  <a:gd name="T19" fmla="*/ 115 h 525"/>
                  <a:gd name="T20" fmla="*/ 279 w 986"/>
                  <a:gd name="T21" fmla="*/ 168 h 525"/>
                  <a:gd name="T22" fmla="*/ 393 w 986"/>
                  <a:gd name="T23" fmla="*/ 240 h 525"/>
                  <a:gd name="T24" fmla="*/ 575 w 986"/>
                  <a:gd name="T25" fmla="*/ 349 h 525"/>
                  <a:gd name="T26" fmla="*/ 680 w 986"/>
                  <a:gd name="T27" fmla="*/ 398 h 525"/>
                  <a:gd name="T28" fmla="*/ 960 w 986"/>
                  <a:gd name="T29" fmla="*/ 501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6" h="525">
                    <a:moveTo>
                      <a:pt x="960" y="501"/>
                    </a:moveTo>
                    <a:cubicBezTo>
                      <a:pt x="986" y="513"/>
                      <a:pt x="971" y="525"/>
                      <a:pt x="938" y="512"/>
                    </a:cubicBezTo>
                    <a:cubicBezTo>
                      <a:pt x="913" y="502"/>
                      <a:pt x="807" y="478"/>
                      <a:pt x="759" y="462"/>
                    </a:cubicBezTo>
                    <a:cubicBezTo>
                      <a:pt x="711" y="446"/>
                      <a:pt x="679" y="454"/>
                      <a:pt x="631" y="430"/>
                    </a:cubicBezTo>
                    <a:cubicBezTo>
                      <a:pt x="583" y="406"/>
                      <a:pt x="530" y="367"/>
                      <a:pt x="490" y="349"/>
                    </a:cubicBezTo>
                    <a:cubicBezTo>
                      <a:pt x="450" y="332"/>
                      <a:pt x="342" y="285"/>
                      <a:pt x="277" y="240"/>
                    </a:cubicBezTo>
                    <a:cubicBezTo>
                      <a:pt x="212" y="196"/>
                      <a:pt x="167" y="118"/>
                      <a:pt x="127" y="115"/>
                    </a:cubicBezTo>
                    <a:cubicBezTo>
                      <a:pt x="87" y="113"/>
                      <a:pt x="59" y="55"/>
                      <a:pt x="26" y="31"/>
                    </a:cubicBezTo>
                    <a:cubicBezTo>
                      <a:pt x="0" y="12"/>
                      <a:pt x="16" y="0"/>
                      <a:pt x="48" y="21"/>
                    </a:cubicBezTo>
                    <a:cubicBezTo>
                      <a:pt x="79" y="41"/>
                      <a:pt x="165" y="115"/>
                      <a:pt x="189" y="115"/>
                    </a:cubicBezTo>
                    <a:cubicBezTo>
                      <a:pt x="212" y="116"/>
                      <a:pt x="261" y="154"/>
                      <a:pt x="279" y="168"/>
                    </a:cubicBezTo>
                    <a:cubicBezTo>
                      <a:pt x="298" y="182"/>
                      <a:pt x="347" y="223"/>
                      <a:pt x="393" y="240"/>
                    </a:cubicBezTo>
                    <a:cubicBezTo>
                      <a:pt x="439" y="257"/>
                      <a:pt x="553" y="340"/>
                      <a:pt x="575" y="349"/>
                    </a:cubicBezTo>
                    <a:cubicBezTo>
                      <a:pt x="596" y="358"/>
                      <a:pt x="642" y="402"/>
                      <a:pt x="680" y="398"/>
                    </a:cubicBezTo>
                    <a:cubicBezTo>
                      <a:pt x="719" y="395"/>
                      <a:pt x="923" y="484"/>
                      <a:pt x="960" y="501"/>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78" name="Rectángulo 77">
            <a:extLst>
              <a:ext uri="{FF2B5EF4-FFF2-40B4-BE49-F238E27FC236}">
                <a16:creationId xmlns:a16="http://schemas.microsoft.com/office/drawing/2014/main" id="{AA64FE28-6A71-4257-941D-F42E9AA2D84B}"/>
              </a:ext>
            </a:extLst>
          </p:cNvPr>
          <p:cNvSpPr/>
          <p:nvPr/>
        </p:nvSpPr>
        <p:spPr>
          <a:xfrm>
            <a:off x="3931930" y="1137951"/>
            <a:ext cx="3629465" cy="523220"/>
          </a:xfrm>
          <a:prstGeom prst="rect">
            <a:avLst/>
          </a:prstGeom>
          <a:noFill/>
        </p:spPr>
        <p:txBody>
          <a:bodyPr wrap="square" lIns="91440" tIns="45720" rIns="91440" bIns="45720">
            <a:spAutoFit/>
          </a:bodyPr>
          <a:lstStyle/>
          <a:p>
            <a:pPr algn="ctr"/>
            <a:r>
              <a:rPr lang="es-ES" sz="2800" b="1" dirty="0">
                <a:solidFill>
                  <a:srgbClr val="0033CC"/>
                </a:solidFill>
                <a:effectLst>
                  <a:outerShdw blurRad="63500" dist="50800" dir="16200000" rotWithShape="0">
                    <a:schemeClr val="tx1">
                      <a:alpha val="77000"/>
                    </a:schemeClr>
                  </a:outerShdw>
                </a:effectLst>
                <a:latin typeface="Century Gothic" panose="020B0502020202020204" pitchFamily="34" charset="0"/>
              </a:rPr>
              <a:t>CONTROL</a:t>
            </a:r>
            <a:endParaRPr lang="es-ES" sz="2800" b="1" dirty="0">
              <a:ln w="9525">
                <a:solidFill>
                  <a:schemeClr val="bg1"/>
                </a:solidFill>
                <a:prstDash val="solid"/>
              </a:ln>
              <a:solidFill>
                <a:srgbClr val="0033CC"/>
              </a:solidFill>
              <a:effectLst>
                <a:outerShdw blurRad="12700" dist="38100" dir="2700000" algn="tl" rotWithShape="0">
                  <a:schemeClr val="bg1">
                    <a:lumMod val="50000"/>
                  </a:schemeClr>
                </a:outerShdw>
              </a:effectLst>
              <a:latin typeface="Century Gothic" panose="020B0502020202020204" pitchFamily="34" charset="0"/>
            </a:endParaRPr>
          </a:p>
        </p:txBody>
      </p:sp>
      <p:sp>
        <p:nvSpPr>
          <p:cNvPr id="79" name="AutoShape 19">
            <a:extLst>
              <a:ext uri="{FF2B5EF4-FFF2-40B4-BE49-F238E27FC236}">
                <a16:creationId xmlns:a16="http://schemas.microsoft.com/office/drawing/2014/main" id="{554BA240-45AC-462B-979C-ED7CE283A211}"/>
              </a:ext>
            </a:extLst>
          </p:cNvPr>
          <p:cNvSpPr>
            <a:spLocks noChangeAspect="1"/>
          </p:cNvSpPr>
          <p:nvPr/>
        </p:nvSpPr>
        <p:spPr bwMode="auto">
          <a:xfrm>
            <a:off x="4156805" y="1072801"/>
            <a:ext cx="518870" cy="519005"/>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rgbClr val="0033CC"/>
          </a:solidFill>
          <a:ln>
            <a:noFill/>
          </a:ln>
          <a:effectLst>
            <a:outerShdw blurRad="50800" dist="38100" dir="18900000" algn="bl" rotWithShape="0">
              <a:schemeClr val="tx1">
                <a:alpha val="40000"/>
              </a:schemeClr>
            </a:outerShdw>
          </a:effectLst>
        </p:spPr>
        <p:txBody>
          <a:bodyPr lIns="50789" tIns="50789" rIns="50789" bIns="50789" anchor="ctr"/>
          <a:lstStyle/>
          <a:p>
            <a:pPr defTabSz="457068">
              <a:defRPr/>
            </a:pPr>
            <a:endParaRPr lang="es-ES" sz="3600" dirty="0">
              <a:solidFill>
                <a:srgbClr val="0033CC"/>
              </a:solidFill>
              <a:effectLst>
                <a:outerShdw blurRad="38100" dist="38100" dir="2700000" algn="tl">
                  <a:srgbClr val="000000"/>
                </a:outerShdw>
              </a:effectLst>
              <a:cs typeface="Lato Regular"/>
              <a:sym typeface="Gill Sans" charset="0"/>
            </a:endParaRPr>
          </a:p>
        </p:txBody>
      </p:sp>
      <p:graphicFrame>
        <p:nvGraphicFramePr>
          <p:cNvPr id="4" name="Objeto 3">
            <a:extLst>
              <a:ext uri="{FF2B5EF4-FFF2-40B4-BE49-F238E27FC236}">
                <a16:creationId xmlns:a16="http://schemas.microsoft.com/office/drawing/2014/main" id="{D44334D2-D5DB-4260-BB3C-CE0B8724ABAF}"/>
              </a:ext>
            </a:extLst>
          </p:cNvPr>
          <p:cNvGraphicFramePr>
            <a:graphicFrameLocks noChangeAspect="1"/>
          </p:cNvGraphicFramePr>
          <p:nvPr>
            <p:extLst>
              <p:ext uri="{D42A27DB-BD31-4B8C-83A1-F6EECF244321}">
                <p14:modId xmlns:p14="http://schemas.microsoft.com/office/powerpoint/2010/main" val="3855776637"/>
              </p:ext>
            </p:extLst>
          </p:nvPr>
        </p:nvGraphicFramePr>
        <p:xfrm>
          <a:off x="769833" y="122237"/>
          <a:ext cx="10546915" cy="783023"/>
        </p:xfrm>
        <a:graphic>
          <a:graphicData uri="http://schemas.openxmlformats.org/presentationml/2006/ole">
            <mc:AlternateContent xmlns:mc="http://schemas.openxmlformats.org/markup-compatibility/2006">
              <mc:Choice xmlns:v="urn:schemas-microsoft-com:vml" Requires="v">
                <p:oleObj spid="_x0000_s11346" name="Worksheet" r:id="rId3" imgW="13497030" imgH="1076312" progId="Excel.Sheet.12">
                  <p:embed/>
                </p:oleObj>
              </mc:Choice>
              <mc:Fallback>
                <p:oleObj name="Worksheet" r:id="rId3" imgW="13497030" imgH="1076312" progId="Excel.Sheet.12">
                  <p:embed/>
                  <p:pic>
                    <p:nvPicPr>
                      <p:cNvPr id="5" name="Objeto 4">
                        <a:extLst>
                          <a:ext uri="{FF2B5EF4-FFF2-40B4-BE49-F238E27FC236}">
                            <a16:creationId xmlns:a16="http://schemas.microsoft.com/office/drawing/2014/main" id="{99FFF4F0-B373-4E81-A605-1F680D0CDA4A}"/>
                          </a:ext>
                        </a:extLst>
                      </p:cNvPr>
                      <p:cNvPicPr/>
                      <p:nvPr/>
                    </p:nvPicPr>
                    <p:blipFill>
                      <a:blip r:embed="rId4"/>
                      <a:stretch>
                        <a:fillRect/>
                      </a:stretch>
                    </p:blipFill>
                    <p:spPr>
                      <a:xfrm>
                        <a:off x="769833" y="122237"/>
                        <a:ext cx="10546915" cy="783023"/>
                      </a:xfrm>
                      <a:prstGeom prst="rect">
                        <a:avLst/>
                      </a:prstGeom>
                    </p:spPr>
                  </p:pic>
                </p:oleObj>
              </mc:Fallback>
            </mc:AlternateContent>
          </a:graphicData>
        </a:graphic>
      </p:graphicFrame>
      <p:grpSp>
        <p:nvGrpSpPr>
          <p:cNvPr id="3" name="Grupo 2">
            <a:extLst>
              <a:ext uri="{FF2B5EF4-FFF2-40B4-BE49-F238E27FC236}">
                <a16:creationId xmlns:a16="http://schemas.microsoft.com/office/drawing/2014/main" id="{08D9CF30-1A50-495A-B99E-D9E4243D95F3}"/>
              </a:ext>
            </a:extLst>
          </p:cNvPr>
          <p:cNvGrpSpPr/>
          <p:nvPr/>
        </p:nvGrpSpPr>
        <p:grpSpPr>
          <a:xfrm>
            <a:off x="533399" y="1741069"/>
            <a:ext cx="7292327" cy="3458645"/>
            <a:chOff x="533399" y="1860337"/>
            <a:chExt cx="7292327" cy="3458645"/>
          </a:xfrm>
        </p:grpSpPr>
        <p:grpSp>
          <p:nvGrpSpPr>
            <p:cNvPr id="82" name="Group 7">
              <a:extLst>
                <a:ext uri="{FF2B5EF4-FFF2-40B4-BE49-F238E27FC236}">
                  <a16:creationId xmlns:a16="http://schemas.microsoft.com/office/drawing/2014/main" id="{7EE831E5-969E-42C3-9352-CFD91C2C34D5}"/>
                </a:ext>
              </a:extLst>
            </p:cNvPr>
            <p:cNvGrpSpPr/>
            <p:nvPr/>
          </p:nvGrpSpPr>
          <p:grpSpPr>
            <a:xfrm>
              <a:off x="533399" y="1860337"/>
              <a:ext cx="6997002" cy="1782744"/>
              <a:chOff x="2076758" y="1832608"/>
              <a:chExt cx="3713398" cy="1258891"/>
            </a:xfrm>
          </p:grpSpPr>
          <p:sp>
            <p:nvSpPr>
              <p:cNvPr id="84" name="Rectangle 31">
                <a:extLst>
                  <a:ext uri="{FF2B5EF4-FFF2-40B4-BE49-F238E27FC236}">
                    <a16:creationId xmlns:a16="http://schemas.microsoft.com/office/drawing/2014/main" id="{24DC5434-2D3F-4F93-9F55-C811DF568B43}"/>
                  </a:ext>
                </a:extLst>
              </p:cNvPr>
              <p:cNvSpPr>
                <a:spLocks noChangeArrowheads="1"/>
              </p:cNvSpPr>
              <p:nvPr/>
            </p:nvSpPr>
            <p:spPr bwMode="auto">
              <a:xfrm>
                <a:off x="2076758" y="1833521"/>
                <a:ext cx="3067405" cy="94302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32">
                <a:extLst>
                  <a:ext uri="{FF2B5EF4-FFF2-40B4-BE49-F238E27FC236}">
                    <a16:creationId xmlns:a16="http://schemas.microsoft.com/office/drawing/2014/main" id="{7F821BA0-85CE-4165-9DF6-E3B8717F061F}"/>
                  </a:ext>
                </a:extLst>
              </p:cNvPr>
              <p:cNvSpPr>
                <a:spLocks/>
              </p:cNvSpPr>
              <p:nvPr/>
            </p:nvSpPr>
            <p:spPr bwMode="auto">
              <a:xfrm>
                <a:off x="5138522" y="1832608"/>
                <a:ext cx="651634" cy="1258891"/>
              </a:xfrm>
              <a:custGeom>
                <a:avLst/>
                <a:gdLst>
                  <a:gd name="T0" fmla="*/ 0 w 657"/>
                  <a:gd name="T1" fmla="*/ 0 h 1096"/>
                  <a:gd name="T2" fmla="*/ 657 w 657"/>
                  <a:gd name="T3" fmla="*/ 1015 h 1096"/>
                  <a:gd name="T4" fmla="*/ 572 w 657"/>
                  <a:gd name="T5" fmla="*/ 1096 h 1096"/>
                  <a:gd name="T6" fmla="*/ 0 w 657"/>
                  <a:gd name="T7" fmla="*/ 821 h 1096"/>
                  <a:gd name="T8" fmla="*/ 0 w 657"/>
                  <a:gd name="T9" fmla="*/ 0 h 1096"/>
                </a:gdLst>
                <a:ahLst/>
                <a:cxnLst>
                  <a:cxn ang="0">
                    <a:pos x="T0" y="T1"/>
                  </a:cxn>
                  <a:cxn ang="0">
                    <a:pos x="T2" y="T3"/>
                  </a:cxn>
                  <a:cxn ang="0">
                    <a:pos x="T4" y="T5"/>
                  </a:cxn>
                  <a:cxn ang="0">
                    <a:pos x="T6" y="T7"/>
                  </a:cxn>
                  <a:cxn ang="0">
                    <a:pos x="T8" y="T9"/>
                  </a:cxn>
                </a:cxnLst>
                <a:rect l="0" t="0" r="r" b="b"/>
                <a:pathLst>
                  <a:path w="657" h="1096">
                    <a:moveTo>
                      <a:pt x="0" y="0"/>
                    </a:moveTo>
                    <a:lnTo>
                      <a:pt x="657" y="1015"/>
                    </a:lnTo>
                    <a:lnTo>
                      <a:pt x="572" y="1096"/>
                    </a:lnTo>
                    <a:lnTo>
                      <a:pt x="0" y="821"/>
                    </a:lnTo>
                    <a:lnTo>
                      <a:pt x="0"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83" name="Freeform 473">
              <a:extLst>
                <a:ext uri="{FF2B5EF4-FFF2-40B4-BE49-F238E27FC236}">
                  <a16:creationId xmlns:a16="http://schemas.microsoft.com/office/drawing/2014/main" id="{850571A8-AD2D-415F-9B02-772A7EE1DB5F}"/>
                </a:ext>
              </a:extLst>
            </p:cNvPr>
            <p:cNvSpPr>
              <a:spLocks noEditPoints="1"/>
            </p:cNvSpPr>
            <p:nvPr/>
          </p:nvSpPr>
          <p:spPr bwMode="auto">
            <a:xfrm>
              <a:off x="7350776" y="3476573"/>
              <a:ext cx="474950" cy="420903"/>
            </a:xfrm>
            <a:custGeom>
              <a:avLst/>
              <a:gdLst>
                <a:gd name="T0" fmla="*/ 20 w 41"/>
                <a:gd name="T1" fmla="*/ 41 h 41"/>
                <a:gd name="T2" fmla="*/ 0 w 41"/>
                <a:gd name="T3" fmla="*/ 21 h 41"/>
                <a:gd name="T4" fmla="*/ 20 w 41"/>
                <a:gd name="T5" fmla="*/ 0 h 41"/>
                <a:gd name="T6" fmla="*/ 41 w 41"/>
                <a:gd name="T7" fmla="*/ 21 h 41"/>
                <a:gd name="T8" fmla="*/ 20 w 41"/>
                <a:gd name="T9" fmla="*/ 41 h 41"/>
                <a:gd name="T10" fmla="*/ 6 w 41"/>
                <a:gd name="T11" fmla="*/ 21 h 41"/>
                <a:gd name="T12" fmla="*/ 20 w 41"/>
                <a:gd name="T13" fmla="*/ 35 h 41"/>
                <a:gd name="T14" fmla="*/ 35 w 41"/>
                <a:gd name="T15" fmla="*/ 21 h 41"/>
                <a:gd name="T16" fmla="*/ 20 w 41"/>
                <a:gd name="T17" fmla="*/ 6 h 41"/>
                <a:gd name="T18" fmla="*/ 6 w 41"/>
                <a:gd name="T19" fmla="*/ 21 h 41"/>
                <a:gd name="T20" fmla="*/ 20 w 41"/>
                <a:gd name="T21" fmla="*/ 28 h 41"/>
                <a:gd name="T22" fmla="*/ 13 w 41"/>
                <a:gd name="T23" fmla="*/ 21 h 41"/>
                <a:gd name="T24" fmla="*/ 20 w 41"/>
                <a:gd name="T25" fmla="*/ 14 h 41"/>
                <a:gd name="T26" fmla="*/ 27 w 41"/>
                <a:gd name="T27" fmla="*/ 21 h 41"/>
                <a:gd name="T28" fmla="*/ 20 w 41"/>
                <a:gd name="T29" fmla="*/ 2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41">
                  <a:moveTo>
                    <a:pt x="20" y="41"/>
                  </a:moveTo>
                  <a:cubicBezTo>
                    <a:pt x="9" y="41"/>
                    <a:pt x="0" y="32"/>
                    <a:pt x="0" y="21"/>
                  </a:cubicBezTo>
                  <a:cubicBezTo>
                    <a:pt x="0" y="9"/>
                    <a:pt x="9" y="0"/>
                    <a:pt x="20" y="0"/>
                  </a:cubicBezTo>
                  <a:cubicBezTo>
                    <a:pt x="31" y="0"/>
                    <a:pt x="41" y="9"/>
                    <a:pt x="41" y="21"/>
                  </a:cubicBezTo>
                  <a:cubicBezTo>
                    <a:pt x="41" y="32"/>
                    <a:pt x="31" y="41"/>
                    <a:pt x="20" y="41"/>
                  </a:cubicBezTo>
                  <a:close/>
                  <a:moveTo>
                    <a:pt x="6" y="21"/>
                  </a:moveTo>
                  <a:cubicBezTo>
                    <a:pt x="6" y="29"/>
                    <a:pt x="12" y="35"/>
                    <a:pt x="20" y="35"/>
                  </a:cubicBezTo>
                  <a:cubicBezTo>
                    <a:pt x="28" y="35"/>
                    <a:pt x="35" y="29"/>
                    <a:pt x="35" y="21"/>
                  </a:cubicBezTo>
                  <a:cubicBezTo>
                    <a:pt x="35" y="13"/>
                    <a:pt x="28" y="6"/>
                    <a:pt x="20" y="6"/>
                  </a:cubicBezTo>
                  <a:cubicBezTo>
                    <a:pt x="12" y="6"/>
                    <a:pt x="6" y="13"/>
                    <a:pt x="6" y="21"/>
                  </a:cubicBezTo>
                  <a:close/>
                  <a:moveTo>
                    <a:pt x="20" y="28"/>
                  </a:moveTo>
                  <a:cubicBezTo>
                    <a:pt x="16" y="28"/>
                    <a:pt x="13" y="24"/>
                    <a:pt x="13" y="21"/>
                  </a:cubicBezTo>
                  <a:cubicBezTo>
                    <a:pt x="13" y="17"/>
                    <a:pt x="16" y="14"/>
                    <a:pt x="20" y="14"/>
                  </a:cubicBezTo>
                  <a:cubicBezTo>
                    <a:pt x="24" y="14"/>
                    <a:pt x="27" y="17"/>
                    <a:pt x="27" y="21"/>
                  </a:cubicBezTo>
                  <a:cubicBezTo>
                    <a:pt x="27" y="24"/>
                    <a:pt x="24" y="28"/>
                    <a:pt x="20" y="28"/>
                  </a:cubicBezTo>
                  <a:close/>
                </a:path>
              </a:pathLst>
            </a:custGeom>
            <a:solidFill>
              <a:schemeClr val="accent1">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nvGrpSpPr>
            <p:cNvPr id="86" name="Grupo 85">
              <a:extLst>
                <a:ext uri="{FF2B5EF4-FFF2-40B4-BE49-F238E27FC236}">
                  <a16:creationId xmlns:a16="http://schemas.microsoft.com/office/drawing/2014/main" id="{2E837EC3-A0F5-4070-9EBD-11DAD5A7CDB9}"/>
                </a:ext>
              </a:extLst>
            </p:cNvPr>
            <p:cNvGrpSpPr/>
            <p:nvPr/>
          </p:nvGrpSpPr>
          <p:grpSpPr>
            <a:xfrm>
              <a:off x="533399" y="3624099"/>
              <a:ext cx="6975656" cy="1694883"/>
              <a:chOff x="533400" y="3451819"/>
              <a:chExt cx="4033644" cy="940722"/>
            </a:xfrm>
          </p:grpSpPr>
          <p:grpSp>
            <p:nvGrpSpPr>
              <p:cNvPr id="87" name="Group 19">
                <a:extLst>
                  <a:ext uri="{FF2B5EF4-FFF2-40B4-BE49-F238E27FC236}">
                    <a16:creationId xmlns:a16="http://schemas.microsoft.com/office/drawing/2014/main" id="{1FECCAFE-B771-4B3C-B90C-88E35F0A97D2}"/>
                  </a:ext>
                </a:extLst>
              </p:cNvPr>
              <p:cNvGrpSpPr/>
              <p:nvPr/>
            </p:nvGrpSpPr>
            <p:grpSpPr>
              <a:xfrm>
                <a:off x="533400" y="3451819"/>
                <a:ext cx="3770088" cy="940722"/>
                <a:chOff x="2076758" y="3249400"/>
                <a:chExt cx="3770088" cy="940722"/>
              </a:xfrm>
            </p:grpSpPr>
            <p:sp>
              <p:nvSpPr>
                <p:cNvPr id="89" name="Rectangle 39">
                  <a:extLst>
                    <a:ext uri="{FF2B5EF4-FFF2-40B4-BE49-F238E27FC236}">
                      <a16:creationId xmlns:a16="http://schemas.microsoft.com/office/drawing/2014/main" id="{116CA9D6-C6F4-4F07-AE49-C7BBCC29696D}"/>
                    </a:ext>
                  </a:extLst>
                </p:cNvPr>
                <p:cNvSpPr>
                  <a:spLocks noChangeArrowheads="1"/>
                </p:cNvSpPr>
                <p:nvPr/>
              </p:nvSpPr>
              <p:spPr bwMode="auto">
                <a:xfrm>
                  <a:off x="2076758" y="3249400"/>
                  <a:ext cx="3067406" cy="940722"/>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40">
                  <a:extLst>
                    <a:ext uri="{FF2B5EF4-FFF2-40B4-BE49-F238E27FC236}">
                      <a16:creationId xmlns:a16="http://schemas.microsoft.com/office/drawing/2014/main" id="{359C54A2-33FE-4F45-B993-B7700D0926D0}"/>
                    </a:ext>
                  </a:extLst>
                </p:cNvPr>
                <p:cNvSpPr>
                  <a:spLocks/>
                </p:cNvSpPr>
                <p:nvPr/>
              </p:nvSpPr>
              <p:spPr bwMode="auto">
                <a:xfrm>
                  <a:off x="5137638" y="3249400"/>
                  <a:ext cx="709208" cy="940722"/>
                </a:xfrm>
                <a:custGeom>
                  <a:avLst/>
                  <a:gdLst>
                    <a:gd name="T0" fmla="*/ 0 w 440"/>
                    <a:gd name="T1" fmla="*/ 0 h 819"/>
                    <a:gd name="T2" fmla="*/ 440 w 440"/>
                    <a:gd name="T3" fmla="*/ 355 h 819"/>
                    <a:gd name="T4" fmla="*/ 440 w 440"/>
                    <a:gd name="T5" fmla="*/ 511 h 819"/>
                    <a:gd name="T6" fmla="*/ 0 w 440"/>
                    <a:gd name="T7" fmla="*/ 819 h 819"/>
                    <a:gd name="T8" fmla="*/ 0 w 440"/>
                    <a:gd name="T9" fmla="*/ 0 h 819"/>
                  </a:gdLst>
                  <a:ahLst/>
                  <a:cxnLst>
                    <a:cxn ang="0">
                      <a:pos x="T0" y="T1"/>
                    </a:cxn>
                    <a:cxn ang="0">
                      <a:pos x="T2" y="T3"/>
                    </a:cxn>
                    <a:cxn ang="0">
                      <a:pos x="T4" y="T5"/>
                    </a:cxn>
                    <a:cxn ang="0">
                      <a:pos x="T6" y="T7"/>
                    </a:cxn>
                    <a:cxn ang="0">
                      <a:pos x="T8" y="T9"/>
                    </a:cxn>
                  </a:cxnLst>
                  <a:rect l="0" t="0" r="r" b="b"/>
                  <a:pathLst>
                    <a:path w="440" h="819">
                      <a:moveTo>
                        <a:pt x="0" y="0"/>
                      </a:moveTo>
                      <a:lnTo>
                        <a:pt x="440" y="355"/>
                      </a:lnTo>
                      <a:lnTo>
                        <a:pt x="440" y="511"/>
                      </a:lnTo>
                      <a:lnTo>
                        <a:pt x="0" y="819"/>
                      </a:lnTo>
                      <a:lnTo>
                        <a:pt x="0" y="0"/>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88" name="Freeform 473">
                <a:extLst>
                  <a:ext uri="{FF2B5EF4-FFF2-40B4-BE49-F238E27FC236}">
                    <a16:creationId xmlns:a16="http://schemas.microsoft.com/office/drawing/2014/main" id="{6A663580-7761-4106-9D32-43CF7C3D23C5}"/>
                  </a:ext>
                </a:extLst>
              </p:cNvPr>
              <p:cNvSpPr>
                <a:spLocks noEditPoints="1"/>
              </p:cNvSpPr>
              <p:nvPr/>
            </p:nvSpPr>
            <p:spPr bwMode="auto">
              <a:xfrm>
                <a:off x="4269822" y="3801836"/>
                <a:ext cx="297222" cy="278539"/>
              </a:xfrm>
              <a:custGeom>
                <a:avLst/>
                <a:gdLst>
                  <a:gd name="T0" fmla="*/ 20 w 41"/>
                  <a:gd name="T1" fmla="*/ 41 h 41"/>
                  <a:gd name="T2" fmla="*/ 0 w 41"/>
                  <a:gd name="T3" fmla="*/ 21 h 41"/>
                  <a:gd name="T4" fmla="*/ 20 w 41"/>
                  <a:gd name="T5" fmla="*/ 0 h 41"/>
                  <a:gd name="T6" fmla="*/ 41 w 41"/>
                  <a:gd name="T7" fmla="*/ 21 h 41"/>
                  <a:gd name="T8" fmla="*/ 20 w 41"/>
                  <a:gd name="T9" fmla="*/ 41 h 41"/>
                  <a:gd name="T10" fmla="*/ 6 w 41"/>
                  <a:gd name="T11" fmla="*/ 21 h 41"/>
                  <a:gd name="T12" fmla="*/ 20 w 41"/>
                  <a:gd name="T13" fmla="*/ 35 h 41"/>
                  <a:gd name="T14" fmla="*/ 35 w 41"/>
                  <a:gd name="T15" fmla="*/ 21 h 41"/>
                  <a:gd name="T16" fmla="*/ 20 w 41"/>
                  <a:gd name="T17" fmla="*/ 6 h 41"/>
                  <a:gd name="T18" fmla="*/ 6 w 41"/>
                  <a:gd name="T19" fmla="*/ 21 h 41"/>
                  <a:gd name="T20" fmla="*/ 20 w 41"/>
                  <a:gd name="T21" fmla="*/ 28 h 41"/>
                  <a:gd name="T22" fmla="*/ 13 w 41"/>
                  <a:gd name="T23" fmla="*/ 21 h 41"/>
                  <a:gd name="T24" fmla="*/ 20 w 41"/>
                  <a:gd name="T25" fmla="*/ 14 h 41"/>
                  <a:gd name="T26" fmla="*/ 27 w 41"/>
                  <a:gd name="T27" fmla="*/ 21 h 41"/>
                  <a:gd name="T28" fmla="*/ 20 w 41"/>
                  <a:gd name="T29" fmla="*/ 2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41">
                    <a:moveTo>
                      <a:pt x="20" y="41"/>
                    </a:moveTo>
                    <a:cubicBezTo>
                      <a:pt x="9" y="41"/>
                      <a:pt x="0" y="32"/>
                      <a:pt x="0" y="21"/>
                    </a:cubicBezTo>
                    <a:cubicBezTo>
                      <a:pt x="0" y="9"/>
                      <a:pt x="9" y="0"/>
                      <a:pt x="20" y="0"/>
                    </a:cubicBezTo>
                    <a:cubicBezTo>
                      <a:pt x="31" y="0"/>
                      <a:pt x="41" y="9"/>
                      <a:pt x="41" y="21"/>
                    </a:cubicBezTo>
                    <a:cubicBezTo>
                      <a:pt x="41" y="32"/>
                      <a:pt x="31" y="41"/>
                      <a:pt x="20" y="41"/>
                    </a:cubicBezTo>
                    <a:close/>
                    <a:moveTo>
                      <a:pt x="6" y="21"/>
                    </a:moveTo>
                    <a:cubicBezTo>
                      <a:pt x="6" y="29"/>
                      <a:pt x="12" y="35"/>
                      <a:pt x="20" y="35"/>
                    </a:cubicBezTo>
                    <a:cubicBezTo>
                      <a:pt x="28" y="35"/>
                      <a:pt x="35" y="29"/>
                      <a:pt x="35" y="21"/>
                    </a:cubicBezTo>
                    <a:cubicBezTo>
                      <a:pt x="35" y="13"/>
                      <a:pt x="28" y="6"/>
                      <a:pt x="20" y="6"/>
                    </a:cubicBezTo>
                    <a:cubicBezTo>
                      <a:pt x="12" y="6"/>
                      <a:pt x="6" y="13"/>
                      <a:pt x="6" y="21"/>
                    </a:cubicBezTo>
                    <a:close/>
                    <a:moveTo>
                      <a:pt x="20" y="28"/>
                    </a:moveTo>
                    <a:cubicBezTo>
                      <a:pt x="16" y="28"/>
                      <a:pt x="13" y="24"/>
                      <a:pt x="13" y="21"/>
                    </a:cubicBezTo>
                    <a:cubicBezTo>
                      <a:pt x="13" y="17"/>
                      <a:pt x="16" y="14"/>
                      <a:pt x="20" y="14"/>
                    </a:cubicBezTo>
                    <a:cubicBezTo>
                      <a:pt x="24" y="14"/>
                      <a:pt x="27" y="17"/>
                      <a:pt x="27" y="21"/>
                    </a:cubicBezTo>
                    <a:cubicBezTo>
                      <a:pt x="27" y="24"/>
                      <a:pt x="24" y="28"/>
                      <a:pt x="20" y="28"/>
                    </a:cubicBezTo>
                    <a:close/>
                  </a:path>
                </a:pathLst>
              </a:custGeom>
              <a:solidFill>
                <a:schemeClr val="accent3">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91" name="TextBox 34">
              <a:extLst>
                <a:ext uri="{FF2B5EF4-FFF2-40B4-BE49-F238E27FC236}">
                  <a16:creationId xmlns:a16="http://schemas.microsoft.com/office/drawing/2014/main" id="{476EA78A-CF19-495B-829D-5AC35EAFAD4B}"/>
                </a:ext>
              </a:extLst>
            </p:cNvPr>
            <p:cNvSpPr txBox="1"/>
            <p:nvPr/>
          </p:nvSpPr>
          <p:spPr>
            <a:xfrm flipH="1">
              <a:off x="769833" y="1893409"/>
              <a:ext cx="5458040" cy="1200329"/>
            </a:xfrm>
            <a:prstGeom prst="rect">
              <a:avLst/>
            </a:prstGeom>
            <a:noFill/>
          </p:spPr>
          <p:txBody>
            <a:bodyPr wrap="square" rtlCol="0">
              <a:spAutoFit/>
            </a:bodyPr>
            <a:lstStyle/>
            <a:p>
              <a:pPr algn="just" defTabSz="488917">
                <a:spcBef>
                  <a:spcPct val="0"/>
                </a:spcBef>
                <a:spcAft>
                  <a:spcPct val="35000"/>
                </a:spcAft>
              </a:pPr>
              <a:r>
                <a:rPr lang="es-ES" b="1" dirty="0">
                  <a:solidFill>
                    <a:schemeClr val="bg1"/>
                  </a:solidFill>
                  <a:latin typeface="Century Gothic" panose="020B0502020202020204" pitchFamily="34" charset="0"/>
                </a:rPr>
                <a:t>Mediante comunicación dirigida al club, se realizan las observaciones que se generen durante la visita, a fin de informar que se debe subsanar.</a:t>
              </a:r>
              <a:endParaRPr lang="es-CO" b="1" dirty="0">
                <a:solidFill>
                  <a:schemeClr val="bg1"/>
                </a:solidFill>
                <a:latin typeface="Century Gothic" panose="020B0502020202020204" pitchFamily="34" charset="0"/>
              </a:endParaRPr>
            </a:p>
          </p:txBody>
        </p:sp>
        <p:sp>
          <p:nvSpPr>
            <p:cNvPr id="92" name="TextBox 36">
              <a:extLst>
                <a:ext uri="{FF2B5EF4-FFF2-40B4-BE49-F238E27FC236}">
                  <a16:creationId xmlns:a16="http://schemas.microsoft.com/office/drawing/2014/main" id="{980D3A6E-9F24-4E08-B32A-E3352B9355FF}"/>
                </a:ext>
              </a:extLst>
            </p:cNvPr>
            <p:cNvSpPr txBox="1"/>
            <p:nvPr/>
          </p:nvSpPr>
          <p:spPr>
            <a:xfrm flipH="1">
              <a:off x="627878" y="3721024"/>
              <a:ext cx="5143399" cy="1588127"/>
            </a:xfrm>
            <a:prstGeom prst="rect">
              <a:avLst/>
            </a:prstGeom>
            <a:noFill/>
          </p:spPr>
          <p:txBody>
            <a:bodyPr wrap="square" rtlCol="0">
              <a:spAutoFit/>
            </a:bodyPr>
            <a:lstStyle/>
            <a:p>
              <a:pPr algn="just" defTabSz="488917">
                <a:lnSpc>
                  <a:spcPct val="90000"/>
                </a:lnSpc>
                <a:spcBef>
                  <a:spcPct val="0"/>
                </a:spcBef>
                <a:spcAft>
                  <a:spcPct val="35000"/>
                </a:spcAft>
              </a:pPr>
              <a:r>
                <a:rPr lang="es-ES" b="1" dirty="0">
                  <a:solidFill>
                    <a:schemeClr val="bg1"/>
                  </a:solidFill>
                  <a:latin typeface="Century Gothic" panose="020B0502020202020204" pitchFamily="34" charset="0"/>
                </a:rPr>
                <a:t>Una vez surtida la notificación, el club deportivo tendrá el término de quince (15) días hábiles para subsanar y dar respuesta por escrito a las observaciones efectuadas, o podrán ser verificadas en una nueva visita.</a:t>
              </a:r>
              <a:endParaRPr lang="es-CO" b="1" dirty="0">
                <a:solidFill>
                  <a:schemeClr val="bg1"/>
                </a:solidFill>
                <a:latin typeface="Century Gothic" panose="020B0502020202020204" pitchFamily="34" charset="0"/>
              </a:endParaRPr>
            </a:p>
          </p:txBody>
        </p:sp>
      </p:grpSp>
      <p:pic>
        <p:nvPicPr>
          <p:cNvPr id="93" name="Imagen 92">
            <a:extLst>
              <a:ext uri="{FF2B5EF4-FFF2-40B4-BE49-F238E27FC236}">
                <a16:creationId xmlns:a16="http://schemas.microsoft.com/office/drawing/2014/main" id="{10C21D15-22E2-421D-84FD-FC8CD605A485}"/>
              </a:ext>
            </a:extLst>
          </p:cNvPr>
          <p:cNvPicPr/>
          <p:nvPr/>
        </p:nvPicPr>
        <p:blipFill>
          <a:blip r:embed="rId5">
            <a:extLst>
              <a:ext uri="{28A0092B-C50C-407E-A947-70E740481C1C}">
                <a14:useLocalDpi xmlns:a14="http://schemas.microsoft.com/office/drawing/2010/main" val="0"/>
              </a:ext>
            </a:extLst>
          </a:blip>
          <a:stretch>
            <a:fillRect/>
          </a:stretch>
        </p:blipFill>
        <p:spPr>
          <a:xfrm>
            <a:off x="1" y="5700288"/>
            <a:ext cx="12192000" cy="1141817"/>
          </a:xfrm>
          <a:prstGeom prst="rect">
            <a:avLst/>
          </a:prstGeom>
        </p:spPr>
      </p:pic>
    </p:spTree>
    <p:extLst>
      <p:ext uri="{BB962C8B-B14F-4D97-AF65-F5344CB8AC3E}">
        <p14:creationId xmlns:p14="http://schemas.microsoft.com/office/powerpoint/2010/main" val="82053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p:cTn id="7" dur="500" fill="hold"/>
                                        <p:tgtEl>
                                          <p:spTgt spid="79"/>
                                        </p:tgtEl>
                                        <p:attrNameLst>
                                          <p:attrName>ppt_w</p:attrName>
                                        </p:attrNameLst>
                                      </p:cBhvr>
                                      <p:tavLst>
                                        <p:tav tm="0">
                                          <p:val>
                                            <p:fltVal val="0"/>
                                          </p:val>
                                        </p:tav>
                                        <p:tav tm="100000">
                                          <p:val>
                                            <p:strVal val="#ppt_w"/>
                                          </p:val>
                                        </p:tav>
                                      </p:tavLst>
                                    </p:anim>
                                    <p:anim calcmode="lin" valueType="num">
                                      <p:cBhvr>
                                        <p:cTn id="8" dur="500" fill="hold"/>
                                        <p:tgtEl>
                                          <p:spTgt spid="79"/>
                                        </p:tgtEl>
                                        <p:attrNameLst>
                                          <p:attrName>ppt_h</p:attrName>
                                        </p:attrNameLst>
                                      </p:cBhvr>
                                      <p:tavLst>
                                        <p:tav tm="0">
                                          <p:val>
                                            <p:fltVal val="0"/>
                                          </p:val>
                                        </p:tav>
                                        <p:tav tm="100000">
                                          <p:val>
                                            <p:strVal val="#ppt_h"/>
                                          </p:val>
                                        </p:tav>
                                      </p:tavLst>
                                    </p:anim>
                                    <p:animEffect transition="in" filter="fade">
                                      <p:cBhvr>
                                        <p:cTn id="9"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a:extLst>
              <a:ext uri="{FF2B5EF4-FFF2-40B4-BE49-F238E27FC236}">
                <a16:creationId xmlns:a16="http://schemas.microsoft.com/office/drawing/2014/main" id="{EB406E6F-208D-43F3-A62D-BD65716A3D70}"/>
              </a:ext>
            </a:extLst>
          </p:cNvPr>
          <p:cNvGraphicFramePr>
            <a:graphicFrameLocks noChangeAspect="1"/>
          </p:cNvGraphicFramePr>
          <p:nvPr>
            <p:extLst>
              <p:ext uri="{D42A27DB-BD31-4B8C-83A1-F6EECF244321}">
                <p14:modId xmlns:p14="http://schemas.microsoft.com/office/powerpoint/2010/main" val="3208793217"/>
              </p:ext>
            </p:extLst>
          </p:nvPr>
        </p:nvGraphicFramePr>
        <p:xfrm>
          <a:off x="661746" y="121894"/>
          <a:ext cx="10667815" cy="804388"/>
        </p:xfrm>
        <a:graphic>
          <a:graphicData uri="http://schemas.openxmlformats.org/presentationml/2006/ole">
            <mc:AlternateContent xmlns:mc="http://schemas.openxmlformats.org/markup-compatibility/2006">
              <mc:Choice xmlns:v="urn:schemas-microsoft-com:vml" Requires="v">
                <p:oleObj spid="_x0000_s12371" name="Worksheet" r:id="rId3" imgW="13497030" imgH="1076312" progId="Excel.Sheet.12">
                  <p:embed/>
                </p:oleObj>
              </mc:Choice>
              <mc:Fallback>
                <p:oleObj name="Worksheet" r:id="rId3" imgW="13497030" imgH="1076312" progId="Excel.Sheet.12">
                  <p:embed/>
                  <p:pic>
                    <p:nvPicPr>
                      <p:cNvPr id="5" name="Objeto 4">
                        <a:extLst>
                          <a:ext uri="{FF2B5EF4-FFF2-40B4-BE49-F238E27FC236}">
                            <a16:creationId xmlns:a16="http://schemas.microsoft.com/office/drawing/2014/main" id="{99FFF4F0-B373-4E81-A605-1F680D0CDA4A}"/>
                          </a:ext>
                        </a:extLst>
                      </p:cNvPr>
                      <p:cNvPicPr/>
                      <p:nvPr/>
                    </p:nvPicPr>
                    <p:blipFill>
                      <a:blip r:embed="rId4"/>
                      <a:stretch>
                        <a:fillRect/>
                      </a:stretch>
                    </p:blipFill>
                    <p:spPr>
                      <a:xfrm>
                        <a:off x="661746" y="121894"/>
                        <a:ext cx="10667815" cy="804388"/>
                      </a:xfrm>
                      <a:prstGeom prst="rect">
                        <a:avLst/>
                      </a:prstGeom>
                    </p:spPr>
                  </p:pic>
                </p:oleObj>
              </mc:Fallback>
            </mc:AlternateContent>
          </a:graphicData>
        </a:graphic>
      </p:graphicFrame>
      <p:sp>
        <p:nvSpPr>
          <p:cNvPr id="13" name="Rectángulo 12">
            <a:extLst>
              <a:ext uri="{FF2B5EF4-FFF2-40B4-BE49-F238E27FC236}">
                <a16:creationId xmlns:a16="http://schemas.microsoft.com/office/drawing/2014/main" id="{91A9DBCA-3843-49B9-B401-D869A2F5F88C}"/>
              </a:ext>
            </a:extLst>
          </p:cNvPr>
          <p:cNvSpPr/>
          <p:nvPr/>
        </p:nvSpPr>
        <p:spPr>
          <a:xfrm>
            <a:off x="4655404" y="961498"/>
            <a:ext cx="2682155" cy="523220"/>
          </a:xfrm>
          <a:prstGeom prst="rect">
            <a:avLst/>
          </a:prstGeom>
          <a:noFill/>
        </p:spPr>
        <p:txBody>
          <a:bodyPr wrap="square" lIns="91440" tIns="45720" rIns="91440" bIns="45720">
            <a:spAutoFit/>
          </a:bodyPr>
          <a:lstStyle/>
          <a:p>
            <a:pPr algn="ctr"/>
            <a:r>
              <a:rPr lang="es-ES" sz="2800" b="1" dirty="0">
                <a:solidFill>
                  <a:srgbClr val="0033CC"/>
                </a:solidFill>
                <a:effectLst>
                  <a:outerShdw blurRad="63500" dist="50800" dir="16200000" rotWithShape="0">
                    <a:schemeClr val="tx1">
                      <a:alpha val="77000"/>
                    </a:schemeClr>
                  </a:outerShdw>
                </a:effectLst>
                <a:latin typeface="Century Gothic" panose="020B0502020202020204" pitchFamily="34" charset="0"/>
              </a:rPr>
              <a:t>SEGUIMIENTO</a:t>
            </a:r>
            <a:endParaRPr lang="es-ES" sz="2800" b="1" dirty="0">
              <a:ln w="9525">
                <a:solidFill>
                  <a:schemeClr val="bg1"/>
                </a:solidFill>
                <a:prstDash val="solid"/>
              </a:ln>
              <a:solidFill>
                <a:srgbClr val="0033CC"/>
              </a:solidFill>
              <a:effectLst>
                <a:outerShdw blurRad="12700" dist="38100" dir="2700000" algn="tl" rotWithShape="0">
                  <a:schemeClr val="bg1">
                    <a:lumMod val="50000"/>
                  </a:schemeClr>
                </a:outerShdw>
              </a:effectLst>
              <a:latin typeface="Century Gothic" panose="020B0502020202020204" pitchFamily="34" charset="0"/>
            </a:endParaRPr>
          </a:p>
        </p:txBody>
      </p:sp>
      <p:grpSp>
        <p:nvGrpSpPr>
          <p:cNvPr id="42" name="Grupo 41">
            <a:extLst>
              <a:ext uri="{FF2B5EF4-FFF2-40B4-BE49-F238E27FC236}">
                <a16:creationId xmlns:a16="http://schemas.microsoft.com/office/drawing/2014/main" id="{DD0BAE8C-1FD2-47A2-B74D-0B1F3A4BFB6D}"/>
              </a:ext>
            </a:extLst>
          </p:cNvPr>
          <p:cNvGrpSpPr/>
          <p:nvPr/>
        </p:nvGrpSpPr>
        <p:grpSpPr>
          <a:xfrm>
            <a:off x="1776894" y="1397926"/>
            <a:ext cx="8770590" cy="3254480"/>
            <a:chOff x="1638300" y="926915"/>
            <a:chExt cx="8915397" cy="4104991"/>
          </a:xfrm>
          <a:effectLst>
            <a:outerShdw blurRad="50800" dist="38100" dir="2700000" algn="tl" rotWithShape="0">
              <a:schemeClr val="tx1">
                <a:alpha val="40000"/>
              </a:schemeClr>
            </a:outerShdw>
          </a:effectLst>
        </p:grpSpPr>
        <p:sp>
          <p:nvSpPr>
            <p:cNvPr id="43" name="Forma libre 30">
              <a:extLst>
                <a:ext uri="{FF2B5EF4-FFF2-40B4-BE49-F238E27FC236}">
                  <a16:creationId xmlns:a16="http://schemas.microsoft.com/office/drawing/2014/main" id="{B7DFD3B4-CE17-40A5-98AB-86BBEA4EB5C0}"/>
                </a:ext>
              </a:extLst>
            </p:cNvPr>
            <p:cNvSpPr/>
            <p:nvPr/>
          </p:nvSpPr>
          <p:spPr>
            <a:xfrm>
              <a:off x="1638300" y="1479851"/>
              <a:ext cx="4511751" cy="3037702"/>
            </a:xfrm>
            <a:custGeom>
              <a:avLst/>
              <a:gdLst>
                <a:gd name="connsiteX0" fmla="*/ 354885 w 3483661"/>
                <a:gd name="connsiteY0" fmla="*/ 0 h 2128886"/>
                <a:gd name="connsiteX1" fmla="*/ 3128776 w 3483661"/>
                <a:gd name="connsiteY1" fmla="*/ 0 h 2128886"/>
                <a:gd name="connsiteX2" fmla="*/ 3483661 w 3483661"/>
                <a:gd name="connsiteY2" fmla="*/ 354885 h 2128886"/>
                <a:gd name="connsiteX3" fmla="*/ 3483661 w 3483661"/>
                <a:gd name="connsiteY3" fmla="*/ 2128886 h 2128886"/>
                <a:gd name="connsiteX4" fmla="*/ 3483661 w 3483661"/>
                <a:gd name="connsiteY4" fmla="*/ 2128886 h 2128886"/>
                <a:gd name="connsiteX5" fmla="*/ 0 w 3483661"/>
                <a:gd name="connsiteY5" fmla="*/ 2128886 h 2128886"/>
                <a:gd name="connsiteX6" fmla="*/ 0 w 3483661"/>
                <a:gd name="connsiteY6" fmla="*/ 2128886 h 2128886"/>
                <a:gd name="connsiteX7" fmla="*/ 0 w 3483661"/>
                <a:gd name="connsiteY7" fmla="*/ 354885 h 2128886"/>
                <a:gd name="connsiteX8" fmla="*/ 354885 w 3483661"/>
                <a:gd name="connsiteY8" fmla="*/ 0 h 212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83661" h="2128886">
                  <a:moveTo>
                    <a:pt x="1" y="1912013"/>
                  </a:moveTo>
                  <a:lnTo>
                    <a:pt x="1" y="216873"/>
                  </a:lnTo>
                  <a:cubicBezTo>
                    <a:pt x="1" y="97097"/>
                    <a:pt x="260000" y="0"/>
                    <a:pt x="580726" y="0"/>
                  </a:cubicBezTo>
                  <a:lnTo>
                    <a:pt x="3483660" y="0"/>
                  </a:lnTo>
                  <a:lnTo>
                    <a:pt x="3483660" y="0"/>
                  </a:lnTo>
                  <a:lnTo>
                    <a:pt x="3483660" y="2128886"/>
                  </a:lnTo>
                  <a:lnTo>
                    <a:pt x="3483660" y="2128886"/>
                  </a:lnTo>
                  <a:lnTo>
                    <a:pt x="580726" y="2128886"/>
                  </a:lnTo>
                  <a:cubicBezTo>
                    <a:pt x="260000" y="2128886"/>
                    <a:pt x="1" y="2031789"/>
                    <a:pt x="1" y="1912013"/>
                  </a:cubicBezTo>
                  <a:close/>
                </a:path>
              </a:pathLst>
            </a:custGeom>
            <a:solidFill>
              <a:srgbClr val="FFFBEB"/>
            </a:solidFill>
            <a:effectLst>
              <a:outerShdw blurRad="50800" dist="38100" dir="2700000" algn="tl" rotWithShape="0">
                <a:schemeClr val="tx1">
                  <a:alpha val="40000"/>
                </a:schemeClr>
              </a:outerShdw>
            </a:effectLst>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267772" tIns="376993" rIns="245747" bIns="376992" numCol="1" spcCol="1270" anchor="t" anchorCtr="0">
              <a:noAutofit/>
            </a:bodyPr>
            <a:lstStyle/>
            <a:p>
              <a:pPr defTabSz="1911223">
                <a:lnSpc>
                  <a:spcPct val="90000"/>
                </a:lnSpc>
                <a:spcBef>
                  <a:spcPct val="0"/>
                </a:spcBef>
                <a:spcAft>
                  <a:spcPct val="35000"/>
                </a:spcAft>
              </a:pPr>
              <a:endParaRPr lang="es-PE" sz="4300"/>
            </a:p>
          </p:txBody>
        </p:sp>
        <p:sp>
          <p:nvSpPr>
            <p:cNvPr id="44" name="Forma libre 50">
              <a:extLst>
                <a:ext uri="{FF2B5EF4-FFF2-40B4-BE49-F238E27FC236}">
                  <a16:creationId xmlns:a16="http://schemas.microsoft.com/office/drawing/2014/main" id="{427A4DF9-D3C9-470A-A58A-C4E08DB02432}"/>
                </a:ext>
              </a:extLst>
            </p:cNvPr>
            <p:cNvSpPr/>
            <p:nvPr/>
          </p:nvSpPr>
          <p:spPr>
            <a:xfrm>
              <a:off x="5860105" y="1479851"/>
              <a:ext cx="4693592" cy="3037702"/>
            </a:xfrm>
            <a:custGeom>
              <a:avLst/>
              <a:gdLst>
                <a:gd name="connsiteX0" fmla="*/ 354885 w 3483661"/>
                <a:gd name="connsiteY0" fmla="*/ 0 h 2128886"/>
                <a:gd name="connsiteX1" fmla="*/ 3128776 w 3483661"/>
                <a:gd name="connsiteY1" fmla="*/ 0 h 2128886"/>
                <a:gd name="connsiteX2" fmla="*/ 3483661 w 3483661"/>
                <a:gd name="connsiteY2" fmla="*/ 354885 h 2128886"/>
                <a:gd name="connsiteX3" fmla="*/ 3483661 w 3483661"/>
                <a:gd name="connsiteY3" fmla="*/ 2128886 h 2128886"/>
                <a:gd name="connsiteX4" fmla="*/ 3483661 w 3483661"/>
                <a:gd name="connsiteY4" fmla="*/ 2128886 h 2128886"/>
                <a:gd name="connsiteX5" fmla="*/ 0 w 3483661"/>
                <a:gd name="connsiteY5" fmla="*/ 2128886 h 2128886"/>
                <a:gd name="connsiteX6" fmla="*/ 0 w 3483661"/>
                <a:gd name="connsiteY6" fmla="*/ 2128886 h 2128886"/>
                <a:gd name="connsiteX7" fmla="*/ 0 w 3483661"/>
                <a:gd name="connsiteY7" fmla="*/ 354885 h 2128886"/>
                <a:gd name="connsiteX8" fmla="*/ 354885 w 3483661"/>
                <a:gd name="connsiteY8" fmla="*/ 0 h 212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83661" h="2128886">
                  <a:moveTo>
                    <a:pt x="3483660" y="216873"/>
                  </a:moveTo>
                  <a:lnTo>
                    <a:pt x="3483660" y="1912013"/>
                  </a:lnTo>
                  <a:cubicBezTo>
                    <a:pt x="3483660" y="2031789"/>
                    <a:pt x="3223661" y="2128886"/>
                    <a:pt x="2902935" y="2128886"/>
                  </a:cubicBezTo>
                  <a:lnTo>
                    <a:pt x="1" y="2128886"/>
                  </a:lnTo>
                  <a:lnTo>
                    <a:pt x="1" y="2128886"/>
                  </a:lnTo>
                  <a:lnTo>
                    <a:pt x="1" y="0"/>
                  </a:lnTo>
                  <a:lnTo>
                    <a:pt x="1" y="0"/>
                  </a:lnTo>
                  <a:lnTo>
                    <a:pt x="2902935" y="0"/>
                  </a:lnTo>
                  <a:cubicBezTo>
                    <a:pt x="3223661" y="0"/>
                    <a:pt x="3483660" y="97097"/>
                    <a:pt x="3483660" y="216873"/>
                  </a:cubicBezTo>
                  <a:close/>
                </a:path>
              </a:pathLst>
            </a:custGeom>
            <a:solidFill>
              <a:srgbClr val="99CCFF"/>
            </a:solidFill>
            <a:ln>
              <a:solidFill>
                <a:schemeClr val="bg1"/>
              </a:solidFill>
            </a:ln>
            <a:effectLst>
              <a:outerShdw blurRad="50800" dist="38100" dir="2700000" algn="tl" rotWithShape="0">
                <a:schemeClr val="tx1">
                  <a:alpha val="40000"/>
                </a:schemeClr>
              </a:outerShdw>
            </a:effectLst>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245745" tIns="376993" rIns="267773" bIns="376992" numCol="1" spcCol="1270" anchor="t" anchorCtr="0">
              <a:noAutofit/>
            </a:bodyPr>
            <a:lstStyle/>
            <a:p>
              <a:pPr defTabSz="1911223">
                <a:lnSpc>
                  <a:spcPct val="90000"/>
                </a:lnSpc>
                <a:spcBef>
                  <a:spcPct val="0"/>
                </a:spcBef>
                <a:spcAft>
                  <a:spcPct val="35000"/>
                </a:spcAft>
              </a:pPr>
              <a:endParaRPr lang="es-PE" sz="4300"/>
            </a:p>
          </p:txBody>
        </p:sp>
        <p:sp>
          <p:nvSpPr>
            <p:cNvPr id="45" name="Flecha circular 51">
              <a:extLst>
                <a:ext uri="{FF2B5EF4-FFF2-40B4-BE49-F238E27FC236}">
                  <a16:creationId xmlns:a16="http://schemas.microsoft.com/office/drawing/2014/main" id="{A53A5C50-7E93-47CF-8920-39748B1F741F}"/>
                </a:ext>
              </a:extLst>
            </p:cNvPr>
            <p:cNvSpPr/>
            <p:nvPr/>
          </p:nvSpPr>
          <p:spPr>
            <a:xfrm>
              <a:off x="4734254" y="926915"/>
              <a:ext cx="2225554" cy="2062104"/>
            </a:xfrm>
            <a:prstGeom prst="circularArrow">
              <a:avLst>
                <a:gd name="adj1" fmla="val 12500"/>
                <a:gd name="adj2" fmla="val 1142322"/>
                <a:gd name="adj3" fmla="val 20457678"/>
                <a:gd name="adj4" fmla="val 10800000"/>
                <a:gd name="adj5" fmla="val 12500"/>
              </a:avLst>
            </a:prstGeom>
            <a:solidFill>
              <a:srgbClr val="FFFBE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CuadroTexto 45">
              <a:extLst>
                <a:ext uri="{FF2B5EF4-FFF2-40B4-BE49-F238E27FC236}">
                  <a16:creationId xmlns:a16="http://schemas.microsoft.com/office/drawing/2014/main" id="{F9AEE240-2266-463E-B679-55E6072D8518}"/>
                </a:ext>
              </a:extLst>
            </p:cNvPr>
            <p:cNvSpPr txBox="1"/>
            <p:nvPr/>
          </p:nvSpPr>
          <p:spPr>
            <a:xfrm>
              <a:off x="2003760" y="2016930"/>
              <a:ext cx="3726697" cy="1801181"/>
            </a:xfrm>
            <a:prstGeom prst="rect">
              <a:avLst/>
            </a:prstGeom>
            <a:noFill/>
          </p:spPr>
          <p:txBody>
            <a:bodyPr wrap="square" rtlCol="0">
              <a:spAutoFit/>
            </a:bodyPr>
            <a:lstStyle/>
            <a:p>
              <a:pPr algn="just"/>
              <a:r>
                <a:rPr lang="es-ES" sz="1400" dirty="0">
                  <a:latin typeface="Century Gothic" panose="020B0502020202020204" pitchFamily="34" charset="0"/>
                </a:rPr>
                <a:t>Superado el término para que el club subsane y brinde respuesta a las observaciones efectuadas por Insdeportes, la entidad establece que cesa el incumplimiento o se subsanaron las observaciones, finalizando así el tramite de vigilancia y control.  </a:t>
              </a:r>
            </a:p>
          </p:txBody>
        </p:sp>
        <p:sp>
          <p:nvSpPr>
            <p:cNvPr id="47" name="Flecha circular 52">
              <a:extLst>
                <a:ext uri="{FF2B5EF4-FFF2-40B4-BE49-F238E27FC236}">
                  <a16:creationId xmlns:a16="http://schemas.microsoft.com/office/drawing/2014/main" id="{B6697A01-34DC-4536-92D9-F7B64AD79218}"/>
                </a:ext>
              </a:extLst>
            </p:cNvPr>
            <p:cNvSpPr/>
            <p:nvPr/>
          </p:nvSpPr>
          <p:spPr>
            <a:xfrm rot="10800000">
              <a:off x="4983222" y="2969801"/>
              <a:ext cx="2225554" cy="2062105"/>
            </a:xfrm>
            <a:prstGeom prst="circularArrow">
              <a:avLst>
                <a:gd name="adj1" fmla="val 12500"/>
                <a:gd name="adj2" fmla="val 1142322"/>
                <a:gd name="adj3" fmla="val 20457678"/>
                <a:gd name="adj4" fmla="val 10800000"/>
                <a:gd name="adj5" fmla="val 12500"/>
              </a:avLst>
            </a:prstGeom>
            <a:solidFill>
              <a:srgbClr val="99CCF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CuadroTexto 47">
              <a:extLst>
                <a:ext uri="{FF2B5EF4-FFF2-40B4-BE49-F238E27FC236}">
                  <a16:creationId xmlns:a16="http://schemas.microsoft.com/office/drawing/2014/main" id="{EBBDF76C-662C-41D2-B949-80F0777C0DA3}"/>
                </a:ext>
              </a:extLst>
            </p:cNvPr>
            <p:cNvSpPr txBox="1"/>
            <p:nvPr/>
          </p:nvSpPr>
          <p:spPr>
            <a:xfrm>
              <a:off x="6013854" y="1816144"/>
              <a:ext cx="4355335" cy="2286115"/>
            </a:xfrm>
            <a:prstGeom prst="rect">
              <a:avLst/>
            </a:prstGeom>
            <a:noFill/>
          </p:spPr>
          <p:txBody>
            <a:bodyPr wrap="square" rtlCol="0">
              <a:spAutoFit/>
            </a:bodyPr>
            <a:lstStyle/>
            <a:p>
              <a:pPr algn="just"/>
              <a:r>
                <a:rPr lang="es-ES" sz="1400" dirty="0">
                  <a:latin typeface="Century Gothic" panose="020B0502020202020204" pitchFamily="34" charset="0"/>
                </a:rPr>
                <a:t>Una vez vencido el término para subsanar y superar las observaciones efectuadas al club, evidenciando el incumplimiento de las disposiciones legales, reglamentarias o estatutarias que regulan el Deporte Asociado y Competitivo, se realiza el informe con evidencias, el cual se remitirá a la Oficina Jurídica de la entidad (en caso de ser necesario).</a:t>
              </a:r>
            </a:p>
          </p:txBody>
        </p:sp>
      </p:grpSp>
      <p:grpSp>
        <p:nvGrpSpPr>
          <p:cNvPr id="2" name="Grupo 1">
            <a:extLst>
              <a:ext uri="{FF2B5EF4-FFF2-40B4-BE49-F238E27FC236}">
                <a16:creationId xmlns:a16="http://schemas.microsoft.com/office/drawing/2014/main" id="{642523C4-E4EC-4B90-A821-F7552E7AF4C3}"/>
              </a:ext>
            </a:extLst>
          </p:cNvPr>
          <p:cNvGrpSpPr/>
          <p:nvPr/>
        </p:nvGrpSpPr>
        <p:grpSpPr>
          <a:xfrm>
            <a:off x="94109" y="1397926"/>
            <a:ext cx="12067239" cy="4396297"/>
            <a:chOff x="94109" y="2259315"/>
            <a:chExt cx="12067239" cy="4396297"/>
          </a:xfrm>
        </p:grpSpPr>
        <p:grpSp>
          <p:nvGrpSpPr>
            <p:cNvPr id="6" name="Group 4">
              <a:extLst>
                <a:ext uri="{FF2B5EF4-FFF2-40B4-BE49-F238E27FC236}">
                  <a16:creationId xmlns:a16="http://schemas.microsoft.com/office/drawing/2014/main" id="{EAAAE8F7-9AC2-40E8-90E6-71ED89A552DE}"/>
                </a:ext>
              </a:extLst>
            </p:cNvPr>
            <p:cNvGrpSpPr/>
            <p:nvPr/>
          </p:nvGrpSpPr>
          <p:grpSpPr>
            <a:xfrm>
              <a:off x="1162073" y="5731928"/>
              <a:ext cx="10032632" cy="820439"/>
              <a:chOff x="1483386" y="5955005"/>
              <a:chExt cx="4419999" cy="1138238"/>
            </a:xfrm>
            <a:effectLst>
              <a:outerShdw blurRad="50800" dist="38100" dir="18900000" algn="bl" rotWithShape="0">
                <a:prstClr val="black">
                  <a:alpha val="40000"/>
                </a:prstClr>
              </a:outerShdw>
            </a:effectLst>
          </p:grpSpPr>
          <p:grpSp>
            <p:nvGrpSpPr>
              <p:cNvPr id="7" name="Group 124">
                <a:extLst>
                  <a:ext uri="{FF2B5EF4-FFF2-40B4-BE49-F238E27FC236}">
                    <a16:creationId xmlns:a16="http://schemas.microsoft.com/office/drawing/2014/main" id="{47A74ECA-05AB-4BF9-8675-A4E93A2536C0}"/>
                  </a:ext>
                </a:extLst>
              </p:cNvPr>
              <p:cNvGrpSpPr/>
              <p:nvPr/>
            </p:nvGrpSpPr>
            <p:grpSpPr>
              <a:xfrm>
                <a:off x="1483386" y="5990640"/>
                <a:ext cx="3995738" cy="1102141"/>
                <a:chOff x="5855537" y="956597"/>
                <a:chExt cx="5239635" cy="1445246"/>
              </a:xfrm>
            </p:grpSpPr>
            <p:sp>
              <p:nvSpPr>
                <p:cNvPr id="11" name="Freeform 128">
                  <a:extLst>
                    <a:ext uri="{FF2B5EF4-FFF2-40B4-BE49-F238E27FC236}">
                      <a16:creationId xmlns:a16="http://schemas.microsoft.com/office/drawing/2014/main" id="{7F390593-105B-4B84-888F-079A1226F46E}"/>
                    </a:ext>
                  </a:extLst>
                </p:cNvPr>
                <p:cNvSpPr>
                  <a:spLocks/>
                </p:cNvSpPr>
                <p:nvPr/>
              </p:nvSpPr>
              <p:spPr bwMode="auto">
                <a:xfrm>
                  <a:off x="6492189" y="956597"/>
                  <a:ext cx="4602983" cy="1424597"/>
                </a:xfrm>
                <a:custGeom>
                  <a:avLst/>
                  <a:gdLst>
                    <a:gd name="connsiteX0" fmla="*/ 995016 w 4602983"/>
                    <a:gd name="connsiteY0" fmla="*/ 0 h 1424597"/>
                    <a:gd name="connsiteX1" fmla="*/ 1628960 w 4602983"/>
                    <a:gd name="connsiteY1" fmla="*/ 916361 h 1424597"/>
                    <a:gd name="connsiteX2" fmla="*/ 2262904 w 4602983"/>
                    <a:gd name="connsiteY2" fmla="*/ 0 h 1424597"/>
                    <a:gd name="connsiteX3" fmla="*/ 2880310 w 4602983"/>
                    <a:gd name="connsiteY3" fmla="*/ 906422 h 1424597"/>
                    <a:gd name="connsiteX4" fmla="*/ 3497716 w 4602983"/>
                    <a:gd name="connsiteY4" fmla="*/ 0 h 1424597"/>
                    <a:gd name="connsiteX5" fmla="*/ 4364565 w 4602983"/>
                    <a:gd name="connsiteY5" fmla="*/ 1009786 h 1424597"/>
                    <a:gd name="connsiteX6" fmla="*/ 4535454 w 4602983"/>
                    <a:gd name="connsiteY6" fmla="*/ 1009786 h 1424597"/>
                    <a:gd name="connsiteX7" fmla="*/ 4535454 w 4602983"/>
                    <a:gd name="connsiteY7" fmla="*/ 1039602 h 1424597"/>
                    <a:gd name="connsiteX8" fmla="*/ 4602983 w 4602983"/>
                    <a:gd name="connsiteY8" fmla="*/ 1045566 h 1424597"/>
                    <a:gd name="connsiteX9" fmla="*/ 4535454 w 4602983"/>
                    <a:gd name="connsiteY9" fmla="*/ 1333792 h 1424597"/>
                    <a:gd name="connsiteX10" fmla="*/ 4535454 w 4602983"/>
                    <a:gd name="connsiteY10" fmla="*/ 1386689 h 1424597"/>
                    <a:gd name="connsiteX11" fmla="*/ 4535454 w 4602983"/>
                    <a:gd name="connsiteY11" fmla="*/ 1424597 h 1424597"/>
                    <a:gd name="connsiteX12" fmla="*/ 0 w 4602983"/>
                    <a:gd name="connsiteY12" fmla="*/ 1424597 h 1424597"/>
                    <a:gd name="connsiteX13" fmla="*/ 0 w 4602983"/>
                    <a:gd name="connsiteY13" fmla="*/ 1371930 h 1424597"/>
                    <a:gd name="connsiteX14" fmla="*/ 0 w 4602983"/>
                    <a:gd name="connsiteY14" fmla="*/ 1009786 h 1424597"/>
                    <a:gd name="connsiteX15" fmla="*/ 126789 w 4602983"/>
                    <a:gd name="connsiteY15" fmla="*/ 1009786 h 1424597"/>
                    <a:gd name="connsiteX16" fmla="*/ 995016 w 4602983"/>
                    <a:gd name="connsiteY16" fmla="*/ 0 h 142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02983" h="1424597">
                      <a:moveTo>
                        <a:pt x="995016" y="0"/>
                      </a:moveTo>
                      <a:cubicBezTo>
                        <a:pt x="1065301" y="403517"/>
                        <a:pt x="1305097" y="741437"/>
                        <a:pt x="1628960" y="916361"/>
                      </a:cubicBezTo>
                      <a:cubicBezTo>
                        <a:pt x="1951444" y="741437"/>
                        <a:pt x="2191241" y="403517"/>
                        <a:pt x="2262904" y="0"/>
                      </a:cubicBezTo>
                      <a:cubicBezTo>
                        <a:pt x="2331811" y="397554"/>
                        <a:pt x="2564716" y="729511"/>
                        <a:pt x="2880310" y="906422"/>
                      </a:cubicBezTo>
                      <a:cubicBezTo>
                        <a:pt x="3194525" y="729511"/>
                        <a:pt x="3427431" y="397554"/>
                        <a:pt x="3497716" y="0"/>
                      </a:cubicBezTo>
                      <a:cubicBezTo>
                        <a:pt x="3584539" y="496942"/>
                        <a:pt x="3926317" y="890520"/>
                        <a:pt x="4364565" y="1009786"/>
                      </a:cubicBezTo>
                      <a:cubicBezTo>
                        <a:pt x="4364565" y="1009786"/>
                        <a:pt x="4364565" y="1009786"/>
                        <a:pt x="4535454" y="1009786"/>
                      </a:cubicBezTo>
                      <a:cubicBezTo>
                        <a:pt x="4535454" y="1009786"/>
                        <a:pt x="4535454" y="1009786"/>
                        <a:pt x="4535454" y="1039602"/>
                      </a:cubicBezTo>
                      <a:cubicBezTo>
                        <a:pt x="4557505" y="1043578"/>
                        <a:pt x="4580933" y="1043578"/>
                        <a:pt x="4602983" y="1045566"/>
                      </a:cubicBezTo>
                      <a:cubicBezTo>
                        <a:pt x="4591958" y="1144954"/>
                        <a:pt x="4568529" y="1242355"/>
                        <a:pt x="4535454" y="1333792"/>
                      </a:cubicBezTo>
                      <a:cubicBezTo>
                        <a:pt x="4535454" y="1333792"/>
                        <a:pt x="4535454" y="1333792"/>
                        <a:pt x="4535454" y="1386689"/>
                      </a:cubicBezTo>
                      <a:lnTo>
                        <a:pt x="4535454" y="1424597"/>
                      </a:lnTo>
                      <a:lnTo>
                        <a:pt x="0" y="1424597"/>
                      </a:lnTo>
                      <a:lnTo>
                        <a:pt x="0" y="1371930"/>
                      </a:lnTo>
                      <a:cubicBezTo>
                        <a:pt x="0" y="1258917"/>
                        <a:pt x="0" y="1138370"/>
                        <a:pt x="0" y="1009786"/>
                      </a:cubicBezTo>
                      <a:cubicBezTo>
                        <a:pt x="0" y="1009786"/>
                        <a:pt x="0" y="1009786"/>
                        <a:pt x="126789" y="1009786"/>
                      </a:cubicBezTo>
                      <a:cubicBezTo>
                        <a:pt x="566415" y="890520"/>
                        <a:pt x="906815" y="496942"/>
                        <a:pt x="995016" y="0"/>
                      </a:cubicBezTo>
                      <a:close/>
                    </a:path>
                  </a:pathLst>
                </a:custGeom>
                <a:solidFill>
                  <a:srgbClr val="53B9FF"/>
                </a:solidFill>
                <a:ln>
                  <a:noFill/>
                </a:ln>
              </p:spPr>
              <p:txBody>
                <a:bodyPr vert="horz" wrap="square" lIns="91440" tIns="45720" rIns="91440" bIns="45720" numCol="1" anchor="t" anchorCtr="0" compatLnSpc="1">
                  <a:prstTxWarp prst="textNoShape">
                    <a:avLst/>
                  </a:prstTxWarp>
                  <a:noAutofit/>
                </a:bodyPr>
                <a:lstStyle/>
                <a:p>
                  <a:endParaRPr lang="id-ID"/>
                </a:p>
              </p:txBody>
            </p:sp>
            <p:sp>
              <p:nvSpPr>
                <p:cNvPr id="12" name="Freeform 129">
                  <a:extLst>
                    <a:ext uri="{FF2B5EF4-FFF2-40B4-BE49-F238E27FC236}">
                      <a16:creationId xmlns:a16="http://schemas.microsoft.com/office/drawing/2014/main" id="{B56A7C60-5C09-4786-BD5E-FC24033861F1}"/>
                    </a:ext>
                  </a:extLst>
                </p:cNvPr>
                <p:cNvSpPr>
                  <a:spLocks/>
                </p:cNvSpPr>
                <p:nvPr/>
              </p:nvSpPr>
              <p:spPr bwMode="auto">
                <a:xfrm>
                  <a:off x="5855537" y="1019538"/>
                  <a:ext cx="4602983" cy="1382305"/>
                </a:xfrm>
                <a:custGeom>
                  <a:avLst/>
                  <a:gdLst>
                    <a:gd name="connsiteX0" fmla="*/ 995016 w 4602983"/>
                    <a:gd name="connsiteY0" fmla="*/ 0 h 1382304"/>
                    <a:gd name="connsiteX1" fmla="*/ 1628960 w 4602983"/>
                    <a:gd name="connsiteY1" fmla="*/ 916361 h 1382304"/>
                    <a:gd name="connsiteX2" fmla="*/ 2262904 w 4602983"/>
                    <a:gd name="connsiteY2" fmla="*/ 0 h 1382304"/>
                    <a:gd name="connsiteX3" fmla="*/ 2880310 w 4602983"/>
                    <a:gd name="connsiteY3" fmla="*/ 906422 h 1382304"/>
                    <a:gd name="connsiteX4" fmla="*/ 3497716 w 4602983"/>
                    <a:gd name="connsiteY4" fmla="*/ 0 h 1382304"/>
                    <a:gd name="connsiteX5" fmla="*/ 4364565 w 4602983"/>
                    <a:gd name="connsiteY5" fmla="*/ 1009786 h 1382304"/>
                    <a:gd name="connsiteX6" fmla="*/ 4535454 w 4602983"/>
                    <a:gd name="connsiteY6" fmla="*/ 1009786 h 1382304"/>
                    <a:gd name="connsiteX7" fmla="*/ 4535454 w 4602983"/>
                    <a:gd name="connsiteY7" fmla="*/ 1039602 h 1382304"/>
                    <a:gd name="connsiteX8" fmla="*/ 4602983 w 4602983"/>
                    <a:gd name="connsiteY8" fmla="*/ 1045566 h 1382304"/>
                    <a:gd name="connsiteX9" fmla="*/ 4535454 w 4602983"/>
                    <a:gd name="connsiteY9" fmla="*/ 1333792 h 1382304"/>
                    <a:gd name="connsiteX10" fmla="*/ 4535454 w 4602983"/>
                    <a:gd name="connsiteY10" fmla="*/ 1360875 h 1382304"/>
                    <a:gd name="connsiteX11" fmla="*/ 4535454 w 4602983"/>
                    <a:gd name="connsiteY11" fmla="*/ 1382304 h 1382304"/>
                    <a:gd name="connsiteX12" fmla="*/ 0 w 4602983"/>
                    <a:gd name="connsiteY12" fmla="*/ 1382304 h 1382304"/>
                    <a:gd name="connsiteX13" fmla="*/ 0 w 4602983"/>
                    <a:gd name="connsiteY13" fmla="*/ 1371930 h 1382304"/>
                    <a:gd name="connsiteX14" fmla="*/ 0 w 4602983"/>
                    <a:gd name="connsiteY14" fmla="*/ 1009786 h 1382304"/>
                    <a:gd name="connsiteX15" fmla="*/ 126789 w 4602983"/>
                    <a:gd name="connsiteY15" fmla="*/ 1009786 h 1382304"/>
                    <a:gd name="connsiteX16" fmla="*/ 995016 w 4602983"/>
                    <a:gd name="connsiteY16" fmla="*/ 0 h 138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02983" h="1382304">
                      <a:moveTo>
                        <a:pt x="995016" y="0"/>
                      </a:moveTo>
                      <a:cubicBezTo>
                        <a:pt x="1065301" y="403517"/>
                        <a:pt x="1305097" y="741437"/>
                        <a:pt x="1628960" y="916361"/>
                      </a:cubicBezTo>
                      <a:cubicBezTo>
                        <a:pt x="1951444" y="741437"/>
                        <a:pt x="2191241" y="403517"/>
                        <a:pt x="2262904" y="0"/>
                      </a:cubicBezTo>
                      <a:cubicBezTo>
                        <a:pt x="2331811" y="397554"/>
                        <a:pt x="2564716" y="729511"/>
                        <a:pt x="2880310" y="906422"/>
                      </a:cubicBezTo>
                      <a:cubicBezTo>
                        <a:pt x="3194525" y="729511"/>
                        <a:pt x="3427431" y="397554"/>
                        <a:pt x="3497716" y="0"/>
                      </a:cubicBezTo>
                      <a:cubicBezTo>
                        <a:pt x="3584539" y="496942"/>
                        <a:pt x="3926317" y="890520"/>
                        <a:pt x="4364565" y="1009786"/>
                      </a:cubicBezTo>
                      <a:cubicBezTo>
                        <a:pt x="4364565" y="1009786"/>
                        <a:pt x="4364565" y="1009786"/>
                        <a:pt x="4535454" y="1009786"/>
                      </a:cubicBezTo>
                      <a:cubicBezTo>
                        <a:pt x="4535454" y="1009786"/>
                        <a:pt x="4535454" y="1009786"/>
                        <a:pt x="4535454" y="1039602"/>
                      </a:cubicBezTo>
                      <a:cubicBezTo>
                        <a:pt x="4557505" y="1043578"/>
                        <a:pt x="4580933" y="1043578"/>
                        <a:pt x="4602983" y="1045566"/>
                      </a:cubicBezTo>
                      <a:cubicBezTo>
                        <a:pt x="4591958" y="1144954"/>
                        <a:pt x="4568530" y="1242355"/>
                        <a:pt x="4535454" y="1333792"/>
                      </a:cubicBezTo>
                      <a:cubicBezTo>
                        <a:pt x="4535454" y="1333792"/>
                        <a:pt x="4535454" y="1333792"/>
                        <a:pt x="4535454" y="1360875"/>
                      </a:cubicBezTo>
                      <a:lnTo>
                        <a:pt x="4535454" y="1382304"/>
                      </a:lnTo>
                      <a:lnTo>
                        <a:pt x="0" y="1382304"/>
                      </a:lnTo>
                      <a:lnTo>
                        <a:pt x="0" y="1371930"/>
                      </a:lnTo>
                      <a:cubicBezTo>
                        <a:pt x="0" y="1258917"/>
                        <a:pt x="0" y="1138370"/>
                        <a:pt x="0" y="1009786"/>
                      </a:cubicBezTo>
                      <a:cubicBezTo>
                        <a:pt x="0" y="1009786"/>
                        <a:pt x="0" y="1009786"/>
                        <a:pt x="126789" y="1009786"/>
                      </a:cubicBezTo>
                      <a:cubicBezTo>
                        <a:pt x="566415" y="890520"/>
                        <a:pt x="906815" y="496942"/>
                        <a:pt x="995016" y="0"/>
                      </a:cubicBezTo>
                      <a:close/>
                    </a:path>
                  </a:pathLst>
                </a:custGeom>
                <a:solidFill>
                  <a:srgbClr val="006BB4"/>
                </a:solidFill>
                <a:ln>
                  <a:noFill/>
                </a:ln>
              </p:spPr>
              <p:txBody>
                <a:bodyPr vert="horz" wrap="square" lIns="91440" tIns="45720" rIns="91440" bIns="45720" numCol="1" anchor="t" anchorCtr="0" compatLnSpc="1">
                  <a:prstTxWarp prst="textNoShape">
                    <a:avLst/>
                  </a:prstTxWarp>
                  <a:noAutofit/>
                </a:bodyPr>
                <a:lstStyle/>
                <a:p>
                  <a:endParaRPr lang="id-ID"/>
                </a:p>
              </p:txBody>
            </p:sp>
          </p:grpSp>
          <p:grpSp>
            <p:nvGrpSpPr>
              <p:cNvPr id="8" name="Group 125">
                <a:extLst>
                  <a:ext uri="{FF2B5EF4-FFF2-40B4-BE49-F238E27FC236}">
                    <a16:creationId xmlns:a16="http://schemas.microsoft.com/office/drawing/2014/main" id="{620D4288-12C5-4AB7-B4B8-70F0BF99A9A6}"/>
                  </a:ext>
                </a:extLst>
              </p:cNvPr>
              <p:cNvGrpSpPr/>
              <p:nvPr/>
            </p:nvGrpSpPr>
            <p:grpSpPr>
              <a:xfrm>
                <a:off x="1730376" y="5955005"/>
                <a:ext cx="4173009" cy="1138238"/>
                <a:chOff x="5912962" y="897592"/>
                <a:chExt cx="5472092" cy="1492580"/>
              </a:xfrm>
            </p:grpSpPr>
            <p:sp>
              <p:nvSpPr>
                <p:cNvPr id="9" name="Freeform 126">
                  <a:extLst>
                    <a:ext uri="{FF2B5EF4-FFF2-40B4-BE49-F238E27FC236}">
                      <a16:creationId xmlns:a16="http://schemas.microsoft.com/office/drawing/2014/main" id="{EB9BC75D-ABF5-4CA3-99BC-BC31C5A52B11}"/>
                    </a:ext>
                  </a:extLst>
                </p:cNvPr>
                <p:cNvSpPr>
                  <a:spLocks/>
                </p:cNvSpPr>
                <p:nvPr/>
              </p:nvSpPr>
              <p:spPr bwMode="auto">
                <a:xfrm>
                  <a:off x="6443794" y="897592"/>
                  <a:ext cx="4941260" cy="1424598"/>
                </a:xfrm>
                <a:custGeom>
                  <a:avLst/>
                  <a:gdLst>
                    <a:gd name="connsiteX0" fmla="*/ 995016 w 4602983"/>
                    <a:gd name="connsiteY0" fmla="*/ 0 h 1424597"/>
                    <a:gd name="connsiteX1" fmla="*/ 1628960 w 4602983"/>
                    <a:gd name="connsiteY1" fmla="*/ 916361 h 1424597"/>
                    <a:gd name="connsiteX2" fmla="*/ 2262904 w 4602983"/>
                    <a:gd name="connsiteY2" fmla="*/ 0 h 1424597"/>
                    <a:gd name="connsiteX3" fmla="*/ 2880310 w 4602983"/>
                    <a:gd name="connsiteY3" fmla="*/ 906422 h 1424597"/>
                    <a:gd name="connsiteX4" fmla="*/ 3497716 w 4602983"/>
                    <a:gd name="connsiteY4" fmla="*/ 0 h 1424597"/>
                    <a:gd name="connsiteX5" fmla="*/ 4364565 w 4602983"/>
                    <a:gd name="connsiteY5" fmla="*/ 1009786 h 1424597"/>
                    <a:gd name="connsiteX6" fmla="*/ 4535454 w 4602983"/>
                    <a:gd name="connsiteY6" fmla="*/ 1009786 h 1424597"/>
                    <a:gd name="connsiteX7" fmla="*/ 4535454 w 4602983"/>
                    <a:gd name="connsiteY7" fmla="*/ 1039602 h 1424597"/>
                    <a:gd name="connsiteX8" fmla="*/ 4602983 w 4602983"/>
                    <a:gd name="connsiteY8" fmla="*/ 1045566 h 1424597"/>
                    <a:gd name="connsiteX9" fmla="*/ 4535454 w 4602983"/>
                    <a:gd name="connsiteY9" fmla="*/ 1333792 h 1424597"/>
                    <a:gd name="connsiteX10" fmla="*/ 4535454 w 4602983"/>
                    <a:gd name="connsiteY10" fmla="*/ 1386689 h 1424597"/>
                    <a:gd name="connsiteX11" fmla="*/ 4535454 w 4602983"/>
                    <a:gd name="connsiteY11" fmla="*/ 1424597 h 1424597"/>
                    <a:gd name="connsiteX12" fmla="*/ 0 w 4602983"/>
                    <a:gd name="connsiteY12" fmla="*/ 1424597 h 1424597"/>
                    <a:gd name="connsiteX13" fmla="*/ 0 w 4602983"/>
                    <a:gd name="connsiteY13" fmla="*/ 1371930 h 1424597"/>
                    <a:gd name="connsiteX14" fmla="*/ 0 w 4602983"/>
                    <a:gd name="connsiteY14" fmla="*/ 1009786 h 1424597"/>
                    <a:gd name="connsiteX15" fmla="*/ 126789 w 4602983"/>
                    <a:gd name="connsiteY15" fmla="*/ 1009786 h 1424597"/>
                    <a:gd name="connsiteX16" fmla="*/ 995016 w 4602983"/>
                    <a:gd name="connsiteY16" fmla="*/ 0 h 142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02983" h="1424597">
                      <a:moveTo>
                        <a:pt x="995016" y="0"/>
                      </a:moveTo>
                      <a:cubicBezTo>
                        <a:pt x="1065301" y="403517"/>
                        <a:pt x="1305097" y="741437"/>
                        <a:pt x="1628960" y="916361"/>
                      </a:cubicBezTo>
                      <a:cubicBezTo>
                        <a:pt x="1951444" y="741437"/>
                        <a:pt x="2191241" y="403517"/>
                        <a:pt x="2262904" y="0"/>
                      </a:cubicBezTo>
                      <a:cubicBezTo>
                        <a:pt x="2331811" y="397554"/>
                        <a:pt x="2564716" y="729511"/>
                        <a:pt x="2880310" y="906422"/>
                      </a:cubicBezTo>
                      <a:cubicBezTo>
                        <a:pt x="3194525" y="729511"/>
                        <a:pt x="3427431" y="397554"/>
                        <a:pt x="3497716" y="0"/>
                      </a:cubicBezTo>
                      <a:cubicBezTo>
                        <a:pt x="3584539" y="496942"/>
                        <a:pt x="3926317" y="890520"/>
                        <a:pt x="4364565" y="1009786"/>
                      </a:cubicBezTo>
                      <a:cubicBezTo>
                        <a:pt x="4364565" y="1009786"/>
                        <a:pt x="4364565" y="1009786"/>
                        <a:pt x="4535454" y="1009786"/>
                      </a:cubicBezTo>
                      <a:cubicBezTo>
                        <a:pt x="4535454" y="1009786"/>
                        <a:pt x="4535454" y="1009786"/>
                        <a:pt x="4535454" y="1039602"/>
                      </a:cubicBezTo>
                      <a:cubicBezTo>
                        <a:pt x="4557505" y="1043578"/>
                        <a:pt x="4580933" y="1043578"/>
                        <a:pt x="4602983" y="1045566"/>
                      </a:cubicBezTo>
                      <a:cubicBezTo>
                        <a:pt x="4591958" y="1144954"/>
                        <a:pt x="4568529" y="1242355"/>
                        <a:pt x="4535454" y="1333792"/>
                      </a:cubicBezTo>
                      <a:cubicBezTo>
                        <a:pt x="4535454" y="1333792"/>
                        <a:pt x="4535454" y="1333792"/>
                        <a:pt x="4535454" y="1386689"/>
                      </a:cubicBezTo>
                      <a:lnTo>
                        <a:pt x="4535454" y="1424597"/>
                      </a:lnTo>
                      <a:lnTo>
                        <a:pt x="0" y="1424597"/>
                      </a:lnTo>
                      <a:lnTo>
                        <a:pt x="0" y="1371930"/>
                      </a:lnTo>
                      <a:cubicBezTo>
                        <a:pt x="0" y="1258917"/>
                        <a:pt x="0" y="1138370"/>
                        <a:pt x="0" y="1009786"/>
                      </a:cubicBezTo>
                      <a:cubicBezTo>
                        <a:pt x="0" y="1009786"/>
                        <a:pt x="0" y="1009786"/>
                        <a:pt x="126789" y="1009786"/>
                      </a:cubicBezTo>
                      <a:cubicBezTo>
                        <a:pt x="566415" y="890520"/>
                        <a:pt x="906815" y="496942"/>
                        <a:pt x="995016" y="0"/>
                      </a:cubicBezTo>
                      <a:close/>
                    </a:path>
                  </a:pathLst>
                </a:custGeom>
                <a:solidFill>
                  <a:srgbClr val="53B9FF"/>
                </a:solidFill>
                <a:ln>
                  <a:noFill/>
                </a:ln>
              </p:spPr>
              <p:txBody>
                <a:bodyPr vert="horz" wrap="square" lIns="91440" tIns="45720" rIns="91440" bIns="45720" numCol="1" anchor="t" anchorCtr="0" compatLnSpc="1">
                  <a:prstTxWarp prst="textNoShape">
                    <a:avLst/>
                  </a:prstTxWarp>
                  <a:noAutofit/>
                </a:bodyPr>
                <a:lstStyle/>
                <a:p>
                  <a:endParaRPr lang="id-ID"/>
                </a:p>
              </p:txBody>
            </p:sp>
            <p:sp>
              <p:nvSpPr>
                <p:cNvPr id="10" name="Freeform 127">
                  <a:extLst>
                    <a:ext uri="{FF2B5EF4-FFF2-40B4-BE49-F238E27FC236}">
                      <a16:creationId xmlns:a16="http://schemas.microsoft.com/office/drawing/2014/main" id="{6C53CED9-E71C-4D87-86EB-F181CC62FC9D}"/>
                    </a:ext>
                  </a:extLst>
                </p:cNvPr>
                <p:cNvSpPr>
                  <a:spLocks/>
                </p:cNvSpPr>
                <p:nvPr/>
              </p:nvSpPr>
              <p:spPr bwMode="auto">
                <a:xfrm>
                  <a:off x="5912962" y="1007866"/>
                  <a:ext cx="4602986" cy="1382306"/>
                </a:xfrm>
                <a:custGeom>
                  <a:avLst/>
                  <a:gdLst>
                    <a:gd name="connsiteX0" fmla="*/ 995016 w 4602983"/>
                    <a:gd name="connsiteY0" fmla="*/ 0 h 1382304"/>
                    <a:gd name="connsiteX1" fmla="*/ 1628960 w 4602983"/>
                    <a:gd name="connsiteY1" fmla="*/ 916361 h 1382304"/>
                    <a:gd name="connsiteX2" fmla="*/ 2262904 w 4602983"/>
                    <a:gd name="connsiteY2" fmla="*/ 0 h 1382304"/>
                    <a:gd name="connsiteX3" fmla="*/ 2880310 w 4602983"/>
                    <a:gd name="connsiteY3" fmla="*/ 906422 h 1382304"/>
                    <a:gd name="connsiteX4" fmla="*/ 3497716 w 4602983"/>
                    <a:gd name="connsiteY4" fmla="*/ 0 h 1382304"/>
                    <a:gd name="connsiteX5" fmla="*/ 4364565 w 4602983"/>
                    <a:gd name="connsiteY5" fmla="*/ 1009786 h 1382304"/>
                    <a:gd name="connsiteX6" fmla="*/ 4535454 w 4602983"/>
                    <a:gd name="connsiteY6" fmla="*/ 1009786 h 1382304"/>
                    <a:gd name="connsiteX7" fmla="*/ 4535454 w 4602983"/>
                    <a:gd name="connsiteY7" fmla="*/ 1039602 h 1382304"/>
                    <a:gd name="connsiteX8" fmla="*/ 4602983 w 4602983"/>
                    <a:gd name="connsiteY8" fmla="*/ 1045566 h 1382304"/>
                    <a:gd name="connsiteX9" fmla="*/ 4535454 w 4602983"/>
                    <a:gd name="connsiteY9" fmla="*/ 1333792 h 1382304"/>
                    <a:gd name="connsiteX10" fmla="*/ 4535454 w 4602983"/>
                    <a:gd name="connsiteY10" fmla="*/ 1360875 h 1382304"/>
                    <a:gd name="connsiteX11" fmla="*/ 4535454 w 4602983"/>
                    <a:gd name="connsiteY11" fmla="*/ 1382304 h 1382304"/>
                    <a:gd name="connsiteX12" fmla="*/ 0 w 4602983"/>
                    <a:gd name="connsiteY12" fmla="*/ 1382304 h 1382304"/>
                    <a:gd name="connsiteX13" fmla="*/ 0 w 4602983"/>
                    <a:gd name="connsiteY13" fmla="*/ 1371930 h 1382304"/>
                    <a:gd name="connsiteX14" fmla="*/ 0 w 4602983"/>
                    <a:gd name="connsiteY14" fmla="*/ 1009786 h 1382304"/>
                    <a:gd name="connsiteX15" fmla="*/ 126789 w 4602983"/>
                    <a:gd name="connsiteY15" fmla="*/ 1009786 h 1382304"/>
                    <a:gd name="connsiteX16" fmla="*/ 995016 w 4602983"/>
                    <a:gd name="connsiteY16" fmla="*/ 0 h 138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02983" h="1382304">
                      <a:moveTo>
                        <a:pt x="995016" y="0"/>
                      </a:moveTo>
                      <a:cubicBezTo>
                        <a:pt x="1065301" y="403517"/>
                        <a:pt x="1305097" y="741437"/>
                        <a:pt x="1628960" y="916361"/>
                      </a:cubicBezTo>
                      <a:cubicBezTo>
                        <a:pt x="1951444" y="741437"/>
                        <a:pt x="2191241" y="403517"/>
                        <a:pt x="2262904" y="0"/>
                      </a:cubicBezTo>
                      <a:cubicBezTo>
                        <a:pt x="2331811" y="397554"/>
                        <a:pt x="2564716" y="729511"/>
                        <a:pt x="2880310" y="906422"/>
                      </a:cubicBezTo>
                      <a:cubicBezTo>
                        <a:pt x="3194525" y="729511"/>
                        <a:pt x="3427431" y="397554"/>
                        <a:pt x="3497716" y="0"/>
                      </a:cubicBezTo>
                      <a:cubicBezTo>
                        <a:pt x="3584539" y="496942"/>
                        <a:pt x="3926317" y="890520"/>
                        <a:pt x="4364565" y="1009786"/>
                      </a:cubicBezTo>
                      <a:cubicBezTo>
                        <a:pt x="4364565" y="1009786"/>
                        <a:pt x="4364565" y="1009786"/>
                        <a:pt x="4535454" y="1009786"/>
                      </a:cubicBezTo>
                      <a:cubicBezTo>
                        <a:pt x="4535454" y="1009786"/>
                        <a:pt x="4535454" y="1009786"/>
                        <a:pt x="4535454" y="1039602"/>
                      </a:cubicBezTo>
                      <a:cubicBezTo>
                        <a:pt x="4557505" y="1043578"/>
                        <a:pt x="4580933" y="1043578"/>
                        <a:pt x="4602983" y="1045566"/>
                      </a:cubicBezTo>
                      <a:cubicBezTo>
                        <a:pt x="4591958" y="1144954"/>
                        <a:pt x="4568530" y="1242355"/>
                        <a:pt x="4535454" y="1333792"/>
                      </a:cubicBezTo>
                      <a:cubicBezTo>
                        <a:pt x="4535454" y="1333792"/>
                        <a:pt x="4535454" y="1333792"/>
                        <a:pt x="4535454" y="1360875"/>
                      </a:cubicBezTo>
                      <a:lnTo>
                        <a:pt x="4535454" y="1382304"/>
                      </a:lnTo>
                      <a:lnTo>
                        <a:pt x="0" y="1382304"/>
                      </a:lnTo>
                      <a:lnTo>
                        <a:pt x="0" y="1371930"/>
                      </a:lnTo>
                      <a:cubicBezTo>
                        <a:pt x="0" y="1258917"/>
                        <a:pt x="0" y="1138370"/>
                        <a:pt x="0" y="1009786"/>
                      </a:cubicBezTo>
                      <a:cubicBezTo>
                        <a:pt x="0" y="1009786"/>
                        <a:pt x="0" y="1009786"/>
                        <a:pt x="126789" y="1009786"/>
                      </a:cubicBezTo>
                      <a:cubicBezTo>
                        <a:pt x="566415" y="890520"/>
                        <a:pt x="906815" y="496942"/>
                        <a:pt x="995016" y="0"/>
                      </a:cubicBezTo>
                      <a:close/>
                    </a:path>
                  </a:pathLst>
                </a:custGeom>
                <a:solidFill>
                  <a:srgbClr val="006BB4"/>
                </a:solidFill>
                <a:ln>
                  <a:noFill/>
                </a:ln>
              </p:spPr>
              <p:txBody>
                <a:bodyPr vert="horz" wrap="square" lIns="91440" tIns="45720" rIns="91440" bIns="45720" numCol="1" anchor="t" anchorCtr="0" compatLnSpc="1">
                  <a:prstTxWarp prst="textNoShape">
                    <a:avLst/>
                  </a:prstTxWarp>
                  <a:noAutofit/>
                </a:bodyPr>
                <a:lstStyle/>
                <a:p>
                  <a:endParaRPr lang="id-ID"/>
                </a:p>
              </p:txBody>
            </p:sp>
          </p:grpSp>
        </p:grpSp>
        <p:grpSp>
          <p:nvGrpSpPr>
            <p:cNvPr id="14" name="Grupo 13">
              <a:extLst>
                <a:ext uri="{FF2B5EF4-FFF2-40B4-BE49-F238E27FC236}">
                  <a16:creationId xmlns:a16="http://schemas.microsoft.com/office/drawing/2014/main" id="{F879058A-935C-4C13-8940-398B4B3BE957}"/>
                </a:ext>
              </a:extLst>
            </p:cNvPr>
            <p:cNvGrpSpPr/>
            <p:nvPr/>
          </p:nvGrpSpPr>
          <p:grpSpPr>
            <a:xfrm>
              <a:off x="9788605" y="2259315"/>
              <a:ext cx="2372743" cy="4288999"/>
              <a:chOff x="-2430244" y="-1809462"/>
              <a:chExt cx="2047913" cy="3470183"/>
            </a:xfrm>
          </p:grpSpPr>
          <p:sp>
            <p:nvSpPr>
              <p:cNvPr id="15" name="Freeform 15">
                <a:extLst>
                  <a:ext uri="{FF2B5EF4-FFF2-40B4-BE49-F238E27FC236}">
                    <a16:creationId xmlns:a16="http://schemas.microsoft.com/office/drawing/2014/main" id="{5671B76C-825C-428C-B55F-D2BBDFA74999}"/>
                  </a:ext>
                </a:extLst>
              </p:cNvPr>
              <p:cNvSpPr>
                <a:spLocks/>
              </p:cNvSpPr>
              <p:nvPr/>
            </p:nvSpPr>
            <p:spPr bwMode="auto">
              <a:xfrm>
                <a:off x="-2430244" y="-559603"/>
                <a:ext cx="1740441" cy="2220324"/>
              </a:xfrm>
              <a:custGeom>
                <a:avLst/>
                <a:gdLst>
                  <a:gd name="T0" fmla="*/ 0 w 2434"/>
                  <a:gd name="T1" fmla="*/ 3420 h 3420"/>
                  <a:gd name="T2" fmla="*/ 192 w 2434"/>
                  <a:gd name="T3" fmla="*/ 2886 h 3420"/>
                  <a:gd name="T4" fmla="*/ 338 w 2434"/>
                  <a:gd name="T5" fmla="*/ 2498 h 3420"/>
                  <a:gd name="T6" fmla="*/ 396 w 2434"/>
                  <a:gd name="T7" fmla="*/ 2358 h 3420"/>
                  <a:gd name="T8" fmla="*/ 434 w 2434"/>
                  <a:gd name="T9" fmla="*/ 2282 h 3420"/>
                  <a:gd name="T10" fmla="*/ 560 w 2434"/>
                  <a:gd name="T11" fmla="*/ 2108 h 3420"/>
                  <a:gd name="T12" fmla="*/ 890 w 2434"/>
                  <a:gd name="T13" fmla="*/ 1648 h 3420"/>
                  <a:gd name="T14" fmla="*/ 1064 w 2434"/>
                  <a:gd name="T15" fmla="*/ 1396 h 3420"/>
                  <a:gd name="T16" fmla="*/ 1100 w 2434"/>
                  <a:gd name="T17" fmla="*/ 1334 h 3420"/>
                  <a:gd name="T18" fmla="*/ 1110 w 2434"/>
                  <a:gd name="T19" fmla="*/ 1308 h 3420"/>
                  <a:gd name="T20" fmla="*/ 1158 w 2434"/>
                  <a:gd name="T21" fmla="*/ 1130 h 3420"/>
                  <a:gd name="T22" fmla="*/ 1342 w 2434"/>
                  <a:gd name="T23" fmla="*/ 394 h 3420"/>
                  <a:gd name="T24" fmla="*/ 1386 w 2434"/>
                  <a:gd name="T25" fmla="*/ 228 h 3420"/>
                  <a:gd name="T26" fmla="*/ 1394 w 2434"/>
                  <a:gd name="T27" fmla="*/ 208 h 3420"/>
                  <a:gd name="T28" fmla="*/ 1410 w 2434"/>
                  <a:gd name="T29" fmla="*/ 196 h 3420"/>
                  <a:gd name="T30" fmla="*/ 1498 w 2434"/>
                  <a:gd name="T31" fmla="*/ 166 h 3420"/>
                  <a:gd name="T32" fmla="*/ 1646 w 2434"/>
                  <a:gd name="T33" fmla="*/ 132 h 3420"/>
                  <a:gd name="T34" fmla="*/ 1922 w 2434"/>
                  <a:gd name="T35" fmla="*/ 74 h 3420"/>
                  <a:gd name="T36" fmla="*/ 2272 w 2434"/>
                  <a:gd name="T37" fmla="*/ 16 h 3420"/>
                  <a:gd name="T38" fmla="*/ 2388 w 2434"/>
                  <a:gd name="T39" fmla="*/ 2 h 3420"/>
                  <a:gd name="T40" fmla="*/ 2430 w 2434"/>
                  <a:gd name="T41" fmla="*/ 2 h 3420"/>
                  <a:gd name="T42" fmla="*/ 2434 w 2434"/>
                  <a:gd name="T43" fmla="*/ 4 h 3420"/>
                  <a:gd name="T44" fmla="*/ 2424 w 2434"/>
                  <a:gd name="T45" fmla="*/ 76 h 3420"/>
                  <a:gd name="T46" fmla="*/ 2316 w 2434"/>
                  <a:gd name="T47" fmla="*/ 770 h 3420"/>
                  <a:gd name="T48" fmla="*/ 2204 w 2434"/>
                  <a:gd name="T49" fmla="*/ 1492 h 3420"/>
                  <a:gd name="T50" fmla="*/ 2194 w 2434"/>
                  <a:gd name="T51" fmla="*/ 1584 h 3420"/>
                  <a:gd name="T52" fmla="*/ 2198 w 2434"/>
                  <a:gd name="T53" fmla="*/ 1650 h 3420"/>
                  <a:gd name="T54" fmla="*/ 2244 w 2434"/>
                  <a:gd name="T55" fmla="*/ 2092 h 3420"/>
                  <a:gd name="T56" fmla="*/ 2296 w 2434"/>
                  <a:gd name="T57" fmla="*/ 2530 h 3420"/>
                  <a:gd name="T58" fmla="*/ 2306 w 2434"/>
                  <a:gd name="T59" fmla="*/ 2592 h 3420"/>
                  <a:gd name="T60" fmla="*/ 2306 w 2434"/>
                  <a:gd name="T61" fmla="*/ 2650 h 3420"/>
                  <a:gd name="T62" fmla="*/ 2296 w 2434"/>
                  <a:gd name="T63" fmla="*/ 2756 h 3420"/>
                  <a:gd name="T64" fmla="*/ 2258 w 2434"/>
                  <a:gd name="T65" fmla="*/ 3036 h 3420"/>
                  <a:gd name="T66" fmla="*/ 2198 w 2434"/>
                  <a:gd name="T67" fmla="*/ 3420 h 3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34" h="3420">
                    <a:moveTo>
                      <a:pt x="0" y="3420"/>
                    </a:moveTo>
                    <a:lnTo>
                      <a:pt x="0" y="3420"/>
                    </a:lnTo>
                    <a:lnTo>
                      <a:pt x="58" y="3256"/>
                    </a:lnTo>
                    <a:lnTo>
                      <a:pt x="192" y="2886"/>
                    </a:lnTo>
                    <a:lnTo>
                      <a:pt x="268" y="2682"/>
                    </a:lnTo>
                    <a:lnTo>
                      <a:pt x="338" y="2498"/>
                    </a:lnTo>
                    <a:lnTo>
                      <a:pt x="370" y="2422"/>
                    </a:lnTo>
                    <a:lnTo>
                      <a:pt x="396" y="2358"/>
                    </a:lnTo>
                    <a:lnTo>
                      <a:pt x="418" y="2310"/>
                    </a:lnTo>
                    <a:lnTo>
                      <a:pt x="434" y="2282"/>
                    </a:lnTo>
                    <a:lnTo>
                      <a:pt x="434" y="2282"/>
                    </a:lnTo>
                    <a:lnTo>
                      <a:pt x="560" y="2108"/>
                    </a:lnTo>
                    <a:lnTo>
                      <a:pt x="776" y="1808"/>
                    </a:lnTo>
                    <a:lnTo>
                      <a:pt x="890" y="1648"/>
                    </a:lnTo>
                    <a:lnTo>
                      <a:pt x="990" y="1506"/>
                    </a:lnTo>
                    <a:lnTo>
                      <a:pt x="1064" y="1396"/>
                    </a:lnTo>
                    <a:lnTo>
                      <a:pt x="1088" y="1358"/>
                    </a:lnTo>
                    <a:lnTo>
                      <a:pt x="1100" y="1334"/>
                    </a:lnTo>
                    <a:lnTo>
                      <a:pt x="1100" y="1334"/>
                    </a:lnTo>
                    <a:lnTo>
                      <a:pt x="1110" y="1308"/>
                    </a:lnTo>
                    <a:lnTo>
                      <a:pt x="1122" y="1264"/>
                    </a:lnTo>
                    <a:lnTo>
                      <a:pt x="1158" y="1130"/>
                    </a:lnTo>
                    <a:lnTo>
                      <a:pt x="1250" y="758"/>
                    </a:lnTo>
                    <a:lnTo>
                      <a:pt x="1342" y="394"/>
                    </a:lnTo>
                    <a:lnTo>
                      <a:pt x="1374" y="268"/>
                    </a:lnTo>
                    <a:lnTo>
                      <a:pt x="1386" y="228"/>
                    </a:lnTo>
                    <a:lnTo>
                      <a:pt x="1394" y="208"/>
                    </a:lnTo>
                    <a:lnTo>
                      <a:pt x="1394" y="208"/>
                    </a:lnTo>
                    <a:lnTo>
                      <a:pt x="1398" y="202"/>
                    </a:lnTo>
                    <a:lnTo>
                      <a:pt x="1410" y="196"/>
                    </a:lnTo>
                    <a:lnTo>
                      <a:pt x="1446" y="182"/>
                    </a:lnTo>
                    <a:lnTo>
                      <a:pt x="1498" y="166"/>
                    </a:lnTo>
                    <a:lnTo>
                      <a:pt x="1566" y="150"/>
                    </a:lnTo>
                    <a:lnTo>
                      <a:pt x="1646" y="132"/>
                    </a:lnTo>
                    <a:lnTo>
                      <a:pt x="1732" y="112"/>
                    </a:lnTo>
                    <a:lnTo>
                      <a:pt x="1922" y="74"/>
                    </a:lnTo>
                    <a:lnTo>
                      <a:pt x="2110" y="42"/>
                    </a:lnTo>
                    <a:lnTo>
                      <a:pt x="2272" y="16"/>
                    </a:lnTo>
                    <a:lnTo>
                      <a:pt x="2338" y="8"/>
                    </a:lnTo>
                    <a:lnTo>
                      <a:pt x="2388" y="2"/>
                    </a:lnTo>
                    <a:lnTo>
                      <a:pt x="2422" y="0"/>
                    </a:lnTo>
                    <a:lnTo>
                      <a:pt x="2430" y="2"/>
                    </a:lnTo>
                    <a:lnTo>
                      <a:pt x="2434" y="4"/>
                    </a:lnTo>
                    <a:lnTo>
                      <a:pt x="2434" y="4"/>
                    </a:lnTo>
                    <a:lnTo>
                      <a:pt x="2432" y="24"/>
                    </a:lnTo>
                    <a:lnTo>
                      <a:pt x="2424" y="76"/>
                    </a:lnTo>
                    <a:lnTo>
                      <a:pt x="2398" y="250"/>
                    </a:lnTo>
                    <a:lnTo>
                      <a:pt x="2316" y="770"/>
                    </a:lnTo>
                    <a:lnTo>
                      <a:pt x="2232" y="1302"/>
                    </a:lnTo>
                    <a:lnTo>
                      <a:pt x="2204" y="1492"/>
                    </a:lnTo>
                    <a:lnTo>
                      <a:pt x="2196" y="1552"/>
                    </a:lnTo>
                    <a:lnTo>
                      <a:pt x="2194" y="1584"/>
                    </a:lnTo>
                    <a:lnTo>
                      <a:pt x="2194" y="1584"/>
                    </a:lnTo>
                    <a:lnTo>
                      <a:pt x="2198" y="1650"/>
                    </a:lnTo>
                    <a:lnTo>
                      <a:pt x="2208" y="1768"/>
                    </a:lnTo>
                    <a:lnTo>
                      <a:pt x="2244" y="2092"/>
                    </a:lnTo>
                    <a:lnTo>
                      <a:pt x="2282" y="2414"/>
                    </a:lnTo>
                    <a:lnTo>
                      <a:pt x="2296" y="2530"/>
                    </a:lnTo>
                    <a:lnTo>
                      <a:pt x="2306" y="2592"/>
                    </a:lnTo>
                    <a:lnTo>
                      <a:pt x="2306" y="2592"/>
                    </a:lnTo>
                    <a:lnTo>
                      <a:pt x="2306" y="2614"/>
                    </a:lnTo>
                    <a:lnTo>
                      <a:pt x="2306" y="2650"/>
                    </a:lnTo>
                    <a:lnTo>
                      <a:pt x="2302" y="2698"/>
                    </a:lnTo>
                    <a:lnTo>
                      <a:pt x="2296" y="2756"/>
                    </a:lnTo>
                    <a:lnTo>
                      <a:pt x="2278" y="2890"/>
                    </a:lnTo>
                    <a:lnTo>
                      <a:pt x="2258" y="3036"/>
                    </a:lnTo>
                    <a:lnTo>
                      <a:pt x="2216" y="3302"/>
                    </a:lnTo>
                    <a:lnTo>
                      <a:pt x="2198" y="3420"/>
                    </a:lnTo>
                    <a:lnTo>
                      <a:pt x="0" y="3420"/>
                    </a:lnTo>
                    <a:close/>
                  </a:path>
                </a:pathLst>
              </a:custGeom>
              <a:solidFill>
                <a:srgbClr val="4AA0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grpSp>
            <p:nvGrpSpPr>
              <p:cNvPr id="16" name="Grupo 15">
                <a:extLst>
                  <a:ext uri="{FF2B5EF4-FFF2-40B4-BE49-F238E27FC236}">
                    <a16:creationId xmlns:a16="http://schemas.microsoft.com/office/drawing/2014/main" id="{E81AB114-A351-4E08-A994-C4A20F4F6BC2}"/>
                  </a:ext>
                </a:extLst>
              </p:cNvPr>
              <p:cNvGrpSpPr/>
              <p:nvPr/>
            </p:nvGrpSpPr>
            <p:grpSpPr>
              <a:xfrm>
                <a:off x="-1792416" y="-1809462"/>
                <a:ext cx="1410085" cy="2936527"/>
                <a:chOff x="-1792416" y="-1809462"/>
                <a:chExt cx="1410085" cy="2936527"/>
              </a:xfrm>
            </p:grpSpPr>
            <p:sp>
              <p:nvSpPr>
                <p:cNvPr id="17" name="Freeform 16">
                  <a:extLst>
                    <a:ext uri="{FF2B5EF4-FFF2-40B4-BE49-F238E27FC236}">
                      <a16:creationId xmlns:a16="http://schemas.microsoft.com/office/drawing/2014/main" id="{D25089EA-B405-4F0E-BCA5-196E6A4B4AB6}"/>
                    </a:ext>
                  </a:extLst>
                </p:cNvPr>
                <p:cNvSpPr>
                  <a:spLocks/>
                </p:cNvSpPr>
                <p:nvPr/>
              </p:nvSpPr>
              <p:spPr bwMode="auto">
                <a:xfrm>
                  <a:off x="-1433459" y="-607645"/>
                  <a:ext cx="747947" cy="262284"/>
                </a:xfrm>
                <a:custGeom>
                  <a:avLst/>
                  <a:gdLst>
                    <a:gd name="T0" fmla="*/ 532 w 1046"/>
                    <a:gd name="T1" fmla="*/ 32 h 404"/>
                    <a:gd name="T2" fmla="*/ 532 w 1046"/>
                    <a:gd name="T3" fmla="*/ 32 h 404"/>
                    <a:gd name="T4" fmla="*/ 426 w 1046"/>
                    <a:gd name="T5" fmla="*/ 76 h 404"/>
                    <a:gd name="T6" fmla="*/ 246 w 1046"/>
                    <a:gd name="T7" fmla="*/ 156 h 404"/>
                    <a:gd name="T8" fmla="*/ 156 w 1046"/>
                    <a:gd name="T9" fmla="*/ 198 h 404"/>
                    <a:gd name="T10" fmla="*/ 78 w 1046"/>
                    <a:gd name="T11" fmla="*/ 236 h 404"/>
                    <a:gd name="T12" fmla="*/ 22 w 1046"/>
                    <a:gd name="T13" fmla="*/ 264 h 404"/>
                    <a:gd name="T14" fmla="*/ 6 w 1046"/>
                    <a:gd name="T15" fmla="*/ 276 h 404"/>
                    <a:gd name="T16" fmla="*/ 0 w 1046"/>
                    <a:gd name="T17" fmla="*/ 282 h 404"/>
                    <a:gd name="T18" fmla="*/ 0 w 1046"/>
                    <a:gd name="T19" fmla="*/ 282 h 404"/>
                    <a:gd name="T20" fmla="*/ 0 w 1046"/>
                    <a:gd name="T21" fmla="*/ 288 h 404"/>
                    <a:gd name="T22" fmla="*/ 4 w 1046"/>
                    <a:gd name="T23" fmla="*/ 294 h 404"/>
                    <a:gd name="T24" fmla="*/ 12 w 1046"/>
                    <a:gd name="T25" fmla="*/ 302 h 404"/>
                    <a:gd name="T26" fmla="*/ 22 w 1046"/>
                    <a:gd name="T27" fmla="*/ 312 h 404"/>
                    <a:gd name="T28" fmla="*/ 52 w 1046"/>
                    <a:gd name="T29" fmla="*/ 330 h 404"/>
                    <a:gd name="T30" fmla="*/ 84 w 1046"/>
                    <a:gd name="T31" fmla="*/ 350 h 404"/>
                    <a:gd name="T32" fmla="*/ 120 w 1046"/>
                    <a:gd name="T33" fmla="*/ 370 h 404"/>
                    <a:gd name="T34" fmla="*/ 154 w 1046"/>
                    <a:gd name="T35" fmla="*/ 386 h 404"/>
                    <a:gd name="T36" fmla="*/ 180 w 1046"/>
                    <a:gd name="T37" fmla="*/ 398 h 404"/>
                    <a:gd name="T38" fmla="*/ 196 w 1046"/>
                    <a:gd name="T39" fmla="*/ 404 h 404"/>
                    <a:gd name="T40" fmla="*/ 196 w 1046"/>
                    <a:gd name="T41" fmla="*/ 404 h 404"/>
                    <a:gd name="T42" fmla="*/ 204 w 1046"/>
                    <a:gd name="T43" fmla="*/ 404 h 404"/>
                    <a:gd name="T44" fmla="*/ 214 w 1046"/>
                    <a:gd name="T45" fmla="*/ 402 h 404"/>
                    <a:gd name="T46" fmla="*/ 240 w 1046"/>
                    <a:gd name="T47" fmla="*/ 396 h 404"/>
                    <a:gd name="T48" fmla="*/ 314 w 1046"/>
                    <a:gd name="T49" fmla="*/ 368 h 404"/>
                    <a:gd name="T50" fmla="*/ 392 w 1046"/>
                    <a:gd name="T51" fmla="*/ 338 h 404"/>
                    <a:gd name="T52" fmla="*/ 424 w 1046"/>
                    <a:gd name="T53" fmla="*/ 326 h 404"/>
                    <a:gd name="T54" fmla="*/ 448 w 1046"/>
                    <a:gd name="T55" fmla="*/ 320 h 404"/>
                    <a:gd name="T56" fmla="*/ 448 w 1046"/>
                    <a:gd name="T57" fmla="*/ 320 h 404"/>
                    <a:gd name="T58" fmla="*/ 508 w 1046"/>
                    <a:gd name="T59" fmla="*/ 308 h 404"/>
                    <a:gd name="T60" fmla="*/ 598 w 1046"/>
                    <a:gd name="T61" fmla="*/ 292 h 404"/>
                    <a:gd name="T62" fmla="*/ 690 w 1046"/>
                    <a:gd name="T63" fmla="*/ 272 h 404"/>
                    <a:gd name="T64" fmla="*/ 728 w 1046"/>
                    <a:gd name="T65" fmla="*/ 264 h 404"/>
                    <a:gd name="T66" fmla="*/ 756 w 1046"/>
                    <a:gd name="T67" fmla="*/ 256 h 404"/>
                    <a:gd name="T68" fmla="*/ 756 w 1046"/>
                    <a:gd name="T69" fmla="*/ 256 h 404"/>
                    <a:gd name="T70" fmla="*/ 784 w 1046"/>
                    <a:gd name="T71" fmla="*/ 244 h 404"/>
                    <a:gd name="T72" fmla="*/ 820 w 1046"/>
                    <a:gd name="T73" fmla="*/ 226 h 404"/>
                    <a:gd name="T74" fmla="*/ 860 w 1046"/>
                    <a:gd name="T75" fmla="*/ 204 h 404"/>
                    <a:gd name="T76" fmla="*/ 904 w 1046"/>
                    <a:gd name="T77" fmla="*/ 178 h 404"/>
                    <a:gd name="T78" fmla="*/ 946 w 1046"/>
                    <a:gd name="T79" fmla="*/ 150 h 404"/>
                    <a:gd name="T80" fmla="*/ 986 w 1046"/>
                    <a:gd name="T81" fmla="*/ 124 h 404"/>
                    <a:gd name="T82" fmla="*/ 1018 w 1046"/>
                    <a:gd name="T83" fmla="*/ 98 h 404"/>
                    <a:gd name="T84" fmla="*/ 1030 w 1046"/>
                    <a:gd name="T85" fmla="*/ 88 h 404"/>
                    <a:gd name="T86" fmla="*/ 1040 w 1046"/>
                    <a:gd name="T87" fmla="*/ 78 h 404"/>
                    <a:gd name="T88" fmla="*/ 1040 w 1046"/>
                    <a:gd name="T89" fmla="*/ 78 h 404"/>
                    <a:gd name="T90" fmla="*/ 1042 w 1046"/>
                    <a:gd name="T91" fmla="*/ 68 h 404"/>
                    <a:gd name="T92" fmla="*/ 1046 w 1046"/>
                    <a:gd name="T93" fmla="*/ 46 h 404"/>
                    <a:gd name="T94" fmla="*/ 1046 w 1046"/>
                    <a:gd name="T95" fmla="*/ 32 h 404"/>
                    <a:gd name="T96" fmla="*/ 1046 w 1046"/>
                    <a:gd name="T97" fmla="*/ 20 h 404"/>
                    <a:gd name="T98" fmla="*/ 1044 w 1046"/>
                    <a:gd name="T99" fmla="*/ 10 h 404"/>
                    <a:gd name="T100" fmla="*/ 1040 w 1046"/>
                    <a:gd name="T101" fmla="*/ 2 h 404"/>
                    <a:gd name="T102" fmla="*/ 1040 w 1046"/>
                    <a:gd name="T103" fmla="*/ 2 h 404"/>
                    <a:gd name="T104" fmla="*/ 976 w 1046"/>
                    <a:gd name="T105" fmla="*/ 0 h 404"/>
                    <a:gd name="T106" fmla="*/ 910 w 1046"/>
                    <a:gd name="T107" fmla="*/ 0 h 404"/>
                    <a:gd name="T108" fmla="*/ 830 w 1046"/>
                    <a:gd name="T109" fmla="*/ 0 h 404"/>
                    <a:gd name="T110" fmla="*/ 744 w 1046"/>
                    <a:gd name="T111" fmla="*/ 2 h 404"/>
                    <a:gd name="T112" fmla="*/ 662 w 1046"/>
                    <a:gd name="T113" fmla="*/ 8 h 404"/>
                    <a:gd name="T114" fmla="*/ 624 w 1046"/>
                    <a:gd name="T115" fmla="*/ 12 h 404"/>
                    <a:gd name="T116" fmla="*/ 588 w 1046"/>
                    <a:gd name="T117" fmla="*/ 18 h 404"/>
                    <a:gd name="T118" fmla="*/ 558 w 1046"/>
                    <a:gd name="T119" fmla="*/ 24 h 404"/>
                    <a:gd name="T120" fmla="*/ 532 w 1046"/>
                    <a:gd name="T121" fmla="*/ 32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6" h="404">
                      <a:moveTo>
                        <a:pt x="532" y="32"/>
                      </a:moveTo>
                      <a:lnTo>
                        <a:pt x="532" y="32"/>
                      </a:lnTo>
                      <a:lnTo>
                        <a:pt x="426" y="76"/>
                      </a:lnTo>
                      <a:lnTo>
                        <a:pt x="246" y="156"/>
                      </a:lnTo>
                      <a:lnTo>
                        <a:pt x="156" y="198"/>
                      </a:lnTo>
                      <a:lnTo>
                        <a:pt x="78" y="236"/>
                      </a:lnTo>
                      <a:lnTo>
                        <a:pt x="22" y="264"/>
                      </a:lnTo>
                      <a:lnTo>
                        <a:pt x="6" y="276"/>
                      </a:lnTo>
                      <a:lnTo>
                        <a:pt x="0" y="282"/>
                      </a:lnTo>
                      <a:lnTo>
                        <a:pt x="0" y="282"/>
                      </a:lnTo>
                      <a:lnTo>
                        <a:pt x="0" y="288"/>
                      </a:lnTo>
                      <a:lnTo>
                        <a:pt x="4" y="294"/>
                      </a:lnTo>
                      <a:lnTo>
                        <a:pt x="12" y="302"/>
                      </a:lnTo>
                      <a:lnTo>
                        <a:pt x="22" y="312"/>
                      </a:lnTo>
                      <a:lnTo>
                        <a:pt x="52" y="330"/>
                      </a:lnTo>
                      <a:lnTo>
                        <a:pt x="84" y="350"/>
                      </a:lnTo>
                      <a:lnTo>
                        <a:pt x="120" y="370"/>
                      </a:lnTo>
                      <a:lnTo>
                        <a:pt x="154" y="386"/>
                      </a:lnTo>
                      <a:lnTo>
                        <a:pt x="180" y="398"/>
                      </a:lnTo>
                      <a:lnTo>
                        <a:pt x="196" y="404"/>
                      </a:lnTo>
                      <a:lnTo>
                        <a:pt x="196" y="404"/>
                      </a:lnTo>
                      <a:lnTo>
                        <a:pt x="204" y="404"/>
                      </a:lnTo>
                      <a:lnTo>
                        <a:pt x="214" y="402"/>
                      </a:lnTo>
                      <a:lnTo>
                        <a:pt x="240" y="396"/>
                      </a:lnTo>
                      <a:lnTo>
                        <a:pt x="314" y="368"/>
                      </a:lnTo>
                      <a:lnTo>
                        <a:pt x="392" y="338"/>
                      </a:lnTo>
                      <a:lnTo>
                        <a:pt x="424" y="326"/>
                      </a:lnTo>
                      <a:lnTo>
                        <a:pt x="448" y="320"/>
                      </a:lnTo>
                      <a:lnTo>
                        <a:pt x="448" y="320"/>
                      </a:lnTo>
                      <a:lnTo>
                        <a:pt x="508" y="308"/>
                      </a:lnTo>
                      <a:lnTo>
                        <a:pt x="598" y="292"/>
                      </a:lnTo>
                      <a:lnTo>
                        <a:pt x="690" y="272"/>
                      </a:lnTo>
                      <a:lnTo>
                        <a:pt x="728" y="264"/>
                      </a:lnTo>
                      <a:lnTo>
                        <a:pt x="756" y="256"/>
                      </a:lnTo>
                      <a:lnTo>
                        <a:pt x="756" y="256"/>
                      </a:lnTo>
                      <a:lnTo>
                        <a:pt x="784" y="244"/>
                      </a:lnTo>
                      <a:lnTo>
                        <a:pt x="820" y="226"/>
                      </a:lnTo>
                      <a:lnTo>
                        <a:pt x="860" y="204"/>
                      </a:lnTo>
                      <a:lnTo>
                        <a:pt x="904" y="178"/>
                      </a:lnTo>
                      <a:lnTo>
                        <a:pt x="946" y="150"/>
                      </a:lnTo>
                      <a:lnTo>
                        <a:pt x="986" y="124"/>
                      </a:lnTo>
                      <a:lnTo>
                        <a:pt x="1018" y="98"/>
                      </a:lnTo>
                      <a:lnTo>
                        <a:pt x="1030" y="88"/>
                      </a:lnTo>
                      <a:lnTo>
                        <a:pt x="1040" y="78"/>
                      </a:lnTo>
                      <a:lnTo>
                        <a:pt x="1040" y="78"/>
                      </a:lnTo>
                      <a:lnTo>
                        <a:pt x="1042" y="68"/>
                      </a:lnTo>
                      <a:lnTo>
                        <a:pt x="1046" y="46"/>
                      </a:lnTo>
                      <a:lnTo>
                        <a:pt x="1046" y="32"/>
                      </a:lnTo>
                      <a:lnTo>
                        <a:pt x="1046" y="20"/>
                      </a:lnTo>
                      <a:lnTo>
                        <a:pt x="1044" y="10"/>
                      </a:lnTo>
                      <a:lnTo>
                        <a:pt x="1040" y="2"/>
                      </a:lnTo>
                      <a:lnTo>
                        <a:pt x="1040" y="2"/>
                      </a:lnTo>
                      <a:lnTo>
                        <a:pt x="976" y="0"/>
                      </a:lnTo>
                      <a:lnTo>
                        <a:pt x="910" y="0"/>
                      </a:lnTo>
                      <a:lnTo>
                        <a:pt x="830" y="0"/>
                      </a:lnTo>
                      <a:lnTo>
                        <a:pt x="744" y="2"/>
                      </a:lnTo>
                      <a:lnTo>
                        <a:pt x="662" y="8"/>
                      </a:lnTo>
                      <a:lnTo>
                        <a:pt x="624" y="12"/>
                      </a:lnTo>
                      <a:lnTo>
                        <a:pt x="588" y="18"/>
                      </a:lnTo>
                      <a:lnTo>
                        <a:pt x="558" y="24"/>
                      </a:lnTo>
                      <a:lnTo>
                        <a:pt x="532" y="32"/>
                      </a:lnTo>
                      <a:close/>
                    </a:path>
                  </a:pathLst>
                </a:custGeom>
                <a:solidFill>
                  <a:srgbClr val="AFDF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18" name="Freeform 17">
                  <a:extLst>
                    <a:ext uri="{FF2B5EF4-FFF2-40B4-BE49-F238E27FC236}">
                      <a16:creationId xmlns:a16="http://schemas.microsoft.com/office/drawing/2014/main" id="{F103AB3C-27D1-4FA6-887E-74DBD27A563B}"/>
                    </a:ext>
                  </a:extLst>
                </p:cNvPr>
                <p:cNvSpPr>
                  <a:spLocks/>
                </p:cNvSpPr>
                <p:nvPr/>
              </p:nvSpPr>
              <p:spPr bwMode="auto">
                <a:xfrm>
                  <a:off x="-1433459" y="-607645"/>
                  <a:ext cx="747947" cy="262284"/>
                </a:xfrm>
                <a:custGeom>
                  <a:avLst/>
                  <a:gdLst>
                    <a:gd name="T0" fmla="*/ 532 w 1046"/>
                    <a:gd name="T1" fmla="*/ 32 h 404"/>
                    <a:gd name="T2" fmla="*/ 532 w 1046"/>
                    <a:gd name="T3" fmla="*/ 32 h 404"/>
                    <a:gd name="T4" fmla="*/ 426 w 1046"/>
                    <a:gd name="T5" fmla="*/ 76 h 404"/>
                    <a:gd name="T6" fmla="*/ 246 w 1046"/>
                    <a:gd name="T7" fmla="*/ 156 h 404"/>
                    <a:gd name="T8" fmla="*/ 156 w 1046"/>
                    <a:gd name="T9" fmla="*/ 198 h 404"/>
                    <a:gd name="T10" fmla="*/ 78 w 1046"/>
                    <a:gd name="T11" fmla="*/ 236 h 404"/>
                    <a:gd name="T12" fmla="*/ 22 w 1046"/>
                    <a:gd name="T13" fmla="*/ 264 h 404"/>
                    <a:gd name="T14" fmla="*/ 6 w 1046"/>
                    <a:gd name="T15" fmla="*/ 276 h 404"/>
                    <a:gd name="T16" fmla="*/ 0 w 1046"/>
                    <a:gd name="T17" fmla="*/ 282 h 404"/>
                    <a:gd name="T18" fmla="*/ 0 w 1046"/>
                    <a:gd name="T19" fmla="*/ 282 h 404"/>
                    <a:gd name="T20" fmla="*/ 0 w 1046"/>
                    <a:gd name="T21" fmla="*/ 288 h 404"/>
                    <a:gd name="T22" fmla="*/ 4 w 1046"/>
                    <a:gd name="T23" fmla="*/ 294 h 404"/>
                    <a:gd name="T24" fmla="*/ 12 w 1046"/>
                    <a:gd name="T25" fmla="*/ 302 h 404"/>
                    <a:gd name="T26" fmla="*/ 22 w 1046"/>
                    <a:gd name="T27" fmla="*/ 312 h 404"/>
                    <a:gd name="T28" fmla="*/ 52 w 1046"/>
                    <a:gd name="T29" fmla="*/ 330 h 404"/>
                    <a:gd name="T30" fmla="*/ 84 w 1046"/>
                    <a:gd name="T31" fmla="*/ 350 h 404"/>
                    <a:gd name="T32" fmla="*/ 120 w 1046"/>
                    <a:gd name="T33" fmla="*/ 370 h 404"/>
                    <a:gd name="T34" fmla="*/ 154 w 1046"/>
                    <a:gd name="T35" fmla="*/ 386 h 404"/>
                    <a:gd name="T36" fmla="*/ 180 w 1046"/>
                    <a:gd name="T37" fmla="*/ 398 h 404"/>
                    <a:gd name="T38" fmla="*/ 196 w 1046"/>
                    <a:gd name="T39" fmla="*/ 404 h 404"/>
                    <a:gd name="T40" fmla="*/ 196 w 1046"/>
                    <a:gd name="T41" fmla="*/ 404 h 404"/>
                    <a:gd name="T42" fmla="*/ 204 w 1046"/>
                    <a:gd name="T43" fmla="*/ 404 h 404"/>
                    <a:gd name="T44" fmla="*/ 214 w 1046"/>
                    <a:gd name="T45" fmla="*/ 402 h 404"/>
                    <a:gd name="T46" fmla="*/ 240 w 1046"/>
                    <a:gd name="T47" fmla="*/ 396 h 404"/>
                    <a:gd name="T48" fmla="*/ 314 w 1046"/>
                    <a:gd name="T49" fmla="*/ 368 h 404"/>
                    <a:gd name="T50" fmla="*/ 392 w 1046"/>
                    <a:gd name="T51" fmla="*/ 338 h 404"/>
                    <a:gd name="T52" fmla="*/ 424 w 1046"/>
                    <a:gd name="T53" fmla="*/ 326 h 404"/>
                    <a:gd name="T54" fmla="*/ 448 w 1046"/>
                    <a:gd name="T55" fmla="*/ 320 h 404"/>
                    <a:gd name="T56" fmla="*/ 448 w 1046"/>
                    <a:gd name="T57" fmla="*/ 320 h 404"/>
                    <a:gd name="T58" fmla="*/ 508 w 1046"/>
                    <a:gd name="T59" fmla="*/ 308 h 404"/>
                    <a:gd name="T60" fmla="*/ 598 w 1046"/>
                    <a:gd name="T61" fmla="*/ 292 h 404"/>
                    <a:gd name="T62" fmla="*/ 690 w 1046"/>
                    <a:gd name="T63" fmla="*/ 272 h 404"/>
                    <a:gd name="T64" fmla="*/ 728 w 1046"/>
                    <a:gd name="T65" fmla="*/ 264 h 404"/>
                    <a:gd name="T66" fmla="*/ 756 w 1046"/>
                    <a:gd name="T67" fmla="*/ 256 h 404"/>
                    <a:gd name="T68" fmla="*/ 756 w 1046"/>
                    <a:gd name="T69" fmla="*/ 256 h 404"/>
                    <a:gd name="T70" fmla="*/ 784 w 1046"/>
                    <a:gd name="T71" fmla="*/ 244 h 404"/>
                    <a:gd name="T72" fmla="*/ 820 w 1046"/>
                    <a:gd name="T73" fmla="*/ 226 h 404"/>
                    <a:gd name="T74" fmla="*/ 860 w 1046"/>
                    <a:gd name="T75" fmla="*/ 204 h 404"/>
                    <a:gd name="T76" fmla="*/ 904 w 1046"/>
                    <a:gd name="T77" fmla="*/ 178 h 404"/>
                    <a:gd name="T78" fmla="*/ 946 w 1046"/>
                    <a:gd name="T79" fmla="*/ 150 h 404"/>
                    <a:gd name="T80" fmla="*/ 986 w 1046"/>
                    <a:gd name="T81" fmla="*/ 124 h 404"/>
                    <a:gd name="T82" fmla="*/ 1018 w 1046"/>
                    <a:gd name="T83" fmla="*/ 98 h 404"/>
                    <a:gd name="T84" fmla="*/ 1030 w 1046"/>
                    <a:gd name="T85" fmla="*/ 88 h 404"/>
                    <a:gd name="T86" fmla="*/ 1040 w 1046"/>
                    <a:gd name="T87" fmla="*/ 78 h 404"/>
                    <a:gd name="T88" fmla="*/ 1040 w 1046"/>
                    <a:gd name="T89" fmla="*/ 78 h 404"/>
                    <a:gd name="T90" fmla="*/ 1042 w 1046"/>
                    <a:gd name="T91" fmla="*/ 68 h 404"/>
                    <a:gd name="T92" fmla="*/ 1046 w 1046"/>
                    <a:gd name="T93" fmla="*/ 46 h 404"/>
                    <a:gd name="T94" fmla="*/ 1046 w 1046"/>
                    <a:gd name="T95" fmla="*/ 32 h 404"/>
                    <a:gd name="T96" fmla="*/ 1046 w 1046"/>
                    <a:gd name="T97" fmla="*/ 20 h 404"/>
                    <a:gd name="T98" fmla="*/ 1044 w 1046"/>
                    <a:gd name="T99" fmla="*/ 10 h 404"/>
                    <a:gd name="T100" fmla="*/ 1040 w 1046"/>
                    <a:gd name="T101" fmla="*/ 2 h 404"/>
                    <a:gd name="T102" fmla="*/ 1040 w 1046"/>
                    <a:gd name="T103" fmla="*/ 2 h 404"/>
                    <a:gd name="T104" fmla="*/ 976 w 1046"/>
                    <a:gd name="T105" fmla="*/ 0 h 404"/>
                    <a:gd name="T106" fmla="*/ 910 w 1046"/>
                    <a:gd name="T107" fmla="*/ 0 h 404"/>
                    <a:gd name="T108" fmla="*/ 830 w 1046"/>
                    <a:gd name="T109" fmla="*/ 0 h 404"/>
                    <a:gd name="T110" fmla="*/ 744 w 1046"/>
                    <a:gd name="T111" fmla="*/ 2 h 404"/>
                    <a:gd name="T112" fmla="*/ 662 w 1046"/>
                    <a:gd name="T113" fmla="*/ 8 h 404"/>
                    <a:gd name="T114" fmla="*/ 624 w 1046"/>
                    <a:gd name="T115" fmla="*/ 12 h 404"/>
                    <a:gd name="T116" fmla="*/ 588 w 1046"/>
                    <a:gd name="T117" fmla="*/ 18 h 404"/>
                    <a:gd name="T118" fmla="*/ 558 w 1046"/>
                    <a:gd name="T119" fmla="*/ 24 h 404"/>
                    <a:gd name="T120" fmla="*/ 532 w 1046"/>
                    <a:gd name="T121" fmla="*/ 32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6" h="404">
                      <a:moveTo>
                        <a:pt x="532" y="32"/>
                      </a:moveTo>
                      <a:lnTo>
                        <a:pt x="532" y="32"/>
                      </a:lnTo>
                      <a:lnTo>
                        <a:pt x="426" y="76"/>
                      </a:lnTo>
                      <a:lnTo>
                        <a:pt x="246" y="156"/>
                      </a:lnTo>
                      <a:lnTo>
                        <a:pt x="156" y="198"/>
                      </a:lnTo>
                      <a:lnTo>
                        <a:pt x="78" y="236"/>
                      </a:lnTo>
                      <a:lnTo>
                        <a:pt x="22" y="264"/>
                      </a:lnTo>
                      <a:lnTo>
                        <a:pt x="6" y="276"/>
                      </a:lnTo>
                      <a:lnTo>
                        <a:pt x="0" y="282"/>
                      </a:lnTo>
                      <a:lnTo>
                        <a:pt x="0" y="282"/>
                      </a:lnTo>
                      <a:lnTo>
                        <a:pt x="0" y="288"/>
                      </a:lnTo>
                      <a:lnTo>
                        <a:pt x="4" y="294"/>
                      </a:lnTo>
                      <a:lnTo>
                        <a:pt x="12" y="302"/>
                      </a:lnTo>
                      <a:lnTo>
                        <a:pt x="22" y="312"/>
                      </a:lnTo>
                      <a:lnTo>
                        <a:pt x="52" y="330"/>
                      </a:lnTo>
                      <a:lnTo>
                        <a:pt x="84" y="350"/>
                      </a:lnTo>
                      <a:lnTo>
                        <a:pt x="120" y="370"/>
                      </a:lnTo>
                      <a:lnTo>
                        <a:pt x="154" y="386"/>
                      </a:lnTo>
                      <a:lnTo>
                        <a:pt x="180" y="398"/>
                      </a:lnTo>
                      <a:lnTo>
                        <a:pt x="196" y="404"/>
                      </a:lnTo>
                      <a:lnTo>
                        <a:pt x="196" y="404"/>
                      </a:lnTo>
                      <a:lnTo>
                        <a:pt x="204" y="404"/>
                      </a:lnTo>
                      <a:lnTo>
                        <a:pt x="214" y="402"/>
                      </a:lnTo>
                      <a:lnTo>
                        <a:pt x="240" y="396"/>
                      </a:lnTo>
                      <a:lnTo>
                        <a:pt x="314" y="368"/>
                      </a:lnTo>
                      <a:lnTo>
                        <a:pt x="392" y="338"/>
                      </a:lnTo>
                      <a:lnTo>
                        <a:pt x="424" y="326"/>
                      </a:lnTo>
                      <a:lnTo>
                        <a:pt x="448" y="320"/>
                      </a:lnTo>
                      <a:lnTo>
                        <a:pt x="448" y="320"/>
                      </a:lnTo>
                      <a:lnTo>
                        <a:pt x="508" y="308"/>
                      </a:lnTo>
                      <a:lnTo>
                        <a:pt x="598" y="292"/>
                      </a:lnTo>
                      <a:lnTo>
                        <a:pt x="690" y="272"/>
                      </a:lnTo>
                      <a:lnTo>
                        <a:pt x="728" y="264"/>
                      </a:lnTo>
                      <a:lnTo>
                        <a:pt x="756" y="256"/>
                      </a:lnTo>
                      <a:lnTo>
                        <a:pt x="756" y="256"/>
                      </a:lnTo>
                      <a:lnTo>
                        <a:pt x="784" y="244"/>
                      </a:lnTo>
                      <a:lnTo>
                        <a:pt x="820" y="226"/>
                      </a:lnTo>
                      <a:lnTo>
                        <a:pt x="860" y="204"/>
                      </a:lnTo>
                      <a:lnTo>
                        <a:pt x="904" y="178"/>
                      </a:lnTo>
                      <a:lnTo>
                        <a:pt x="946" y="150"/>
                      </a:lnTo>
                      <a:lnTo>
                        <a:pt x="986" y="124"/>
                      </a:lnTo>
                      <a:lnTo>
                        <a:pt x="1018" y="98"/>
                      </a:lnTo>
                      <a:lnTo>
                        <a:pt x="1030" y="88"/>
                      </a:lnTo>
                      <a:lnTo>
                        <a:pt x="1040" y="78"/>
                      </a:lnTo>
                      <a:lnTo>
                        <a:pt x="1040" y="78"/>
                      </a:lnTo>
                      <a:lnTo>
                        <a:pt x="1042" y="68"/>
                      </a:lnTo>
                      <a:lnTo>
                        <a:pt x="1046" y="46"/>
                      </a:lnTo>
                      <a:lnTo>
                        <a:pt x="1046" y="32"/>
                      </a:lnTo>
                      <a:lnTo>
                        <a:pt x="1046" y="20"/>
                      </a:lnTo>
                      <a:lnTo>
                        <a:pt x="1044" y="10"/>
                      </a:lnTo>
                      <a:lnTo>
                        <a:pt x="1040" y="2"/>
                      </a:lnTo>
                      <a:lnTo>
                        <a:pt x="1040" y="2"/>
                      </a:lnTo>
                      <a:lnTo>
                        <a:pt x="976" y="0"/>
                      </a:lnTo>
                      <a:lnTo>
                        <a:pt x="910" y="0"/>
                      </a:lnTo>
                      <a:lnTo>
                        <a:pt x="830" y="0"/>
                      </a:lnTo>
                      <a:lnTo>
                        <a:pt x="744" y="2"/>
                      </a:lnTo>
                      <a:lnTo>
                        <a:pt x="662" y="8"/>
                      </a:lnTo>
                      <a:lnTo>
                        <a:pt x="624" y="12"/>
                      </a:lnTo>
                      <a:lnTo>
                        <a:pt x="588" y="18"/>
                      </a:lnTo>
                      <a:lnTo>
                        <a:pt x="558" y="24"/>
                      </a:lnTo>
                      <a:lnTo>
                        <a:pt x="532" y="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19" name="Freeform 18">
                  <a:extLst>
                    <a:ext uri="{FF2B5EF4-FFF2-40B4-BE49-F238E27FC236}">
                      <a16:creationId xmlns:a16="http://schemas.microsoft.com/office/drawing/2014/main" id="{FC4AED29-C03F-45EC-9C79-924E2F3F6C5C}"/>
                    </a:ext>
                  </a:extLst>
                </p:cNvPr>
                <p:cNvSpPr>
                  <a:spLocks/>
                </p:cNvSpPr>
                <p:nvPr/>
              </p:nvSpPr>
              <p:spPr bwMode="auto">
                <a:xfrm>
                  <a:off x="-1792416" y="-301214"/>
                  <a:ext cx="503398" cy="1428279"/>
                </a:xfrm>
                <a:custGeom>
                  <a:avLst/>
                  <a:gdLst>
                    <a:gd name="T0" fmla="*/ 704 w 704"/>
                    <a:gd name="T1" fmla="*/ 0 h 2200"/>
                    <a:gd name="T2" fmla="*/ 614 w 704"/>
                    <a:gd name="T3" fmla="*/ 262 h 2200"/>
                    <a:gd name="T4" fmla="*/ 540 w 704"/>
                    <a:gd name="T5" fmla="*/ 508 h 2200"/>
                    <a:gd name="T6" fmla="*/ 496 w 704"/>
                    <a:gd name="T7" fmla="*/ 678 h 2200"/>
                    <a:gd name="T8" fmla="*/ 464 w 704"/>
                    <a:gd name="T9" fmla="*/ 834 h 2200"/>
                    <a:gd name="T10" fmla="*/ 454 w 704"/>
                    <a:gd name="T11" fmla="*/ 932 h 2200"/>
                    <a:gd name="T12" fmla="*/ 454 w 704"/>
                    <a:gd name="T13" fmla="*/ 984 h 2200"/>
                    <a:gd name="T14" fmla="*/ 456 w 704"/>
                    <a:gd name="T15" fmla="*/ 1004 h 2200"/>
                    <a:gd name="T16" fmla="*/ 472 w 704"/>
                    <a:gd name="T17" fmla="*/ 1078 h 2200"/>
                    <a:gd name="T18" fmla="*/ 492 w 704"/>
                    <a:gd name="T19" fmla="*/ 1138 h 2200"/>
                    <a:gd name="T20" fmla="*/ 532 w 704"/>
                    <a:gd name="T21" fmla="*/ 1226 h 2200"/>
                    <a:gd name="T22" fmla="*/ 564 w 704"/>
                    <a:gd name="T23" fmla="*/ 1272 h 2200"/>
                    <a:gd name="T24" fmla="*/ 578 w 704"/>
                    <a:gd name="T25" fmla="*/ 1288 h 2200"/>
                    <a:gd name="T26" fmla="*/ 426 w 704"/>
                    <a:gd name="T27" fmla="*/ 1380 h 2200"/>
                    <a:gd name="T28" fmla="*/ 244 w 704"/>
                    <a:gd name="T29" fmla="*/ 1496 h 2200"/>
                    <a:gd name="T30" fmla="*/ 126 w 704"/>
                    <a:gd name="T31" fmla="*/ 1580 h 2200"/>
                    <a:gd name="T32" fmla="*/ 76 w 704"/>
                    <a:gd name="T33" fmla="*/ 1622 h 2200"/>
                    <a:gd name="T34" fmla="*/ 64 w 704"/>
                    <a:gd name="T35" fmla="*/ 1638 h 2200"/>
                    <a:gd name="T36" fmla="*/ 56 w 704"/>
                    <a:gd name="T37" fmla="*/ 1658 h 2200"/>
                    <a:gd name="T38" fmla="*/ 44 w 704"/>
                    <a:gd name="T39" fmla="*/ 1718 h 2200"/>
                    <a:gd name="T40" fmla="*/ 26 w 704"/>
                    <a:gd name="T41" fmla="*/ 1848 h 2200"/>
                    <a:gd name="T42" fmla="*/ 4 w 704"/>
                    <a:gd name="T43" fmla="*/ 2122 h 2200"/>
                    <a:gd name="T44" fmla="*/ 0 w 704"/>
                    <a:gd name="T45" fmla="*/ 2200 h 2200"/>
                    <a:gd name="T46" fmla="*/ 26 w 704"/>
                    <a:gd name="T47" fmla="*/ 2050 h 2200"/>
                    <a:gd name="T48" fmla="*/ 62 w 704"/>
                    <a:gd name="T49" fmla="*/ 1862 h 2200"/>
                    <a:gd name="T50" fmla="*/ 94 w 704"/>
                    <a:gd name="T51" fmla="*/ 1728 h 2200"/>
                    <a:gd name="T52" fmla="*/ 118 w 704"/>
                    <a:gd name="T53" fmla="*/ 1662 h 2200"/>
                    <a:gd name="T54" fmla="*/ 128 w 704"/>
                    <a:gd name="T55" fmla="*/ 1638 h 2200"/>
                    <a:gd name="T56" fmla="*/ 144 w 704"/>
                    <a:gd name="T57" fmla="*/ 1618 h 2200"/>
                    <a:gd name="T58" fmla="*/ 194 w 704"/>
                    <a:gd name="T59" fmla="*/ 1576 h 2200"/>
                    <a:gd name="T60" fmla="*/ 264 w 704"/>
                    <a:gd name="T61" fmla="*/ 1528 h 2200"/>
                    <a:gd name="T62" fmla="*/ 388 w 704"/>
                    <a:gd name="T63" fmla="*/ 1458 h 2200"/>
                    <a:gd name="T64" fmla="*/ 544 w 704"/>
                    <a:gd name="T65" fmla="*/ 1376 h 2200"/>
                    <a:gd name="T66" fmla="*/ 598 w 704"/>
                    <a:gd name="T67" fmla="*/ 1342 h 2200"/>
                    <a:gd name="T68" fmla="*/ 620 w 704"/>
                    <a:gd name="T69" fmla="*/ 1324 h 2200"/>
                    <a:gd name="T70" fmla="*/ 624 w 704"/>
                    <a:gd name="T71" fmla="*/ 1320 h 2200"/>
                    <a:gd name="T72" fmla="*/ 596 w 704"/>
                    <a:gd name="T73" fmla="*/ 1264 h 2200"/>
                    <a:gd name="T74" fmla="*/ 556 w 704"/>
                    <a:gd name="T75" fmla="*/ 1180 h 2200"/>
                    <a:gd name="T76" fmla="*/ 518 w 704"/>
                    <a:gd name="T77" fmla="*/ 1068 h 2200"/>
                    <a:gd name="T78" fmla="*/ 502 w 704"/>
                    <a:gd name="T79" fmla="*/ 1004 h 2200"/>
                    <a:gd name="T80" fmla="*/ 498 w 704"/>
                    <a:gd name="T81" fmla="*/ 966 h 2200"/>
                    <a:gd name="T82" fmla="*/ 500 w 704"/>
                    <a:gd name="T83" fmla="*/ 912 h 2200"/>
                    <a:gd name="T84" fmla="*/ 518 w 704"/>
                    <a:gd name="T85" fmla="*/ 776 h 2200"/>
                    <a:gd name="T86" fmla="*/ 548 w 704"/>
                    <a:gd name="T87" fmla="*/ 612 h 2200"/>
                    <a:gd name="T88" fmla="*/ 588 w 704"/>
                    <a:gd name="T89" fmla="*/ 438 h 2200"/>
                    <a:gd name="T90" fmla="*/ 666 w 704"/>
                    <a:gd name="T91" fmla="*/ 132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4" h="2200">
                      <a:moveTo>
                        <a:pt x="704" y="0"/>
                      </a:moveTo>
                      <a:lnTo>
                        <a:pt x="704" y="0"/>
                      </a:lnTo>
                      <a:lnTo>
                        <a:pt x="660" y="126"/>
                      </a:lnTo>
                      <a:lnTo>
                        <a:pt x="614" y="262"/>
                      </a:lnTo>
                      <a:lnTo>
                        <a:pt x="564" y="424"/>
                      </a:lnTo>
                      <a:lnTo>
                        <a:pt x="540" y="508"/>
                      </a:lnTo>
                      <a:lnTo>
                        <a:pt x="516" y="594"/>
                      </a:lnTo>
                      <a:lnTo>
                        <a:pt x="496" y="678"/>
                      </a:lnTo>
                      <a:lnTo>
                        <a:pt x="478" y="758"/>
                      </a:lnTo>
                      <a:lnTo>
                        <a:pt x="464" y="834"/>
                      </a:lnTo>
                      <a:lnTo>
                        <a:pt x="456" y="900"/>
                      </a:lnTo>
                      <a:lnTo>
                        <a:pt x="454" y="932"/>
                      </a:lnTo>
                      <a:lnTo>
                        <a:pt x="452" y="958"/>
                      </a:lnTo>
                      <a:lnTo>
                        <a:pt x="454" y="984"/>
                      </a:lnTo>
                      <a:lnTo>
                        <a:pt x="456" y="1004"/>
                      </a:lnTo>
                      <a:lnTo>
                        <a:pt x="456" y="1004"/>
                      </a:lnTo>
                      <a:lnTo>
                        <a:pt x="464" y="1042"/>
                      </a:lnTo>
                      <a:lnTo>
                        <a:pt x="472" y="1078"/>
                      </a:lnTo>
                      <a:lnTo>
                        <a:pt x="482" y="1108"/>
                      </a:lnTo>
                      <a:lnTo>
                        <a:pt x="492" y="1138"/>
                      </a:lnTo>
                      <a:lnTo>
                        <a:pt x="512" y="1186"/>
                      </a:lnTo>
                      <a:lnTo>
                        <a:pt x="532" y="1226"/>
                      </a:lnTo>
                      <a:lnTo>
                        <a:pt x="550" y="1254"/>
                      </a:lnTo>
                      <a:lnTo>
                        <a:pt x="564" y="1272"/>
                      </a:lnTo>
                      <a:lnTo>
                        <a:pt x="578" y="1288"/>
                      </a:lnTo>
                      <a:lnTo>
                        <a:pt x="578" y="1288"/>
                      </a:lnTo>
                      <a:lnTo>
                        <a:pt x="504" y="1332"/>
                      </a:lnTo>
                      <a:lnTo>
                        <a:pt x="426" y="1380"/>
                      </a:lnTo>
                      <a:lnTo>
                        <a:pt x="336" y="1436"/>
                      </a:lnTo>
                      <a:lnTo>
                        <a:pt x="244" y="1496"/>
                      </a:lnTo>
                      <a:lnTo>
                        <a:pt x="162" y="1554"/>
                      </a:lnTo>
                      <a:lnTo>
                        <a:pt x="126" y="1580"/>
                      </a:lnTo>
                      <a:lnTo>
                        <a:pt x="98" y="1602"/>
                      </a:lnTo>
                      <a:lnTo>
                        <a:pt x="76" y="1622"/>
                      </a:lnTo>
                      <a:lnTo>
                        <a:pt x="70" y="1632"/>
                      </a:lnTo>
                      <a:lnTo>
                        <a:pt x="64" y="1638"/>
                      </a:lnTo>
                      <a:lnTo>
                        <a:pt x="64" y="1638"/>
                      </a:lnTo>
                      <a:lnTo>
                        <a:pt x="56" y="1658"/>
                      </a:lnTo>
                      <a:lnTo>
                        <a:pt x="50" y="1684"/>
                      </a:lnTo>
                      <a:lnTo>
                        <a:pt x="44" y="1718"/>
                      </a:lnTo>
                      <a:lnTo>
                        <a:pt x="38" y="1758"/>
                      </a:lnTo>
                      <a:lnTo>
                        <a:pt x="26" y="1848"/>
                      </a:lnTo>
                      <a:lnTo>
                        <a:pt x="18" y="1946"/>
                      </a:lnTo>
                      <a:lnTo>
                        <a:pt x="4" y="2122"/>
                      </a:lnTo>
                      <a:lnTo>
                        <a:pt x="0" y="2200"/>
                      </a:lnTo>
                      <a:lnTo>
                        <a:pt x="0" y="2200"/>
                      </a:lnTo>
                      <a:lnTo>
                        <a:pt x="12" y="2126"/>
                      </a:lnTo>
                      <a:lnTo>
                        <a:pt x="26" y="2050"/>
                      </a:lnTo>
                      <a:lnTo>
                        <a:pt x="42" y="1958"/>
                      </a:lnTo>
                      <a:lnTo>
                        <a:pt x="62" y="1862"/>
                      </a:lnTo>
                      <a:lnTo>
                        <a:pt x="84" y="1770"/>
                      </a:lnTo>
                      <a:lnTo>
                        <a:pt x="94" y="1728"/>
                      </a:lnTo>
                      <a:lnTo>
                        <a:pt x="106" y="1692"/>
                      </a:lnTo>
                      <a:lnTo>
                        <a:pt x="118" y="1662"/>
                      </a:lnTo>
                      <a:lnTo>
                        <a:pt x="128" y="1638"/>
                      </a:lnTo>
                      <a:lnTo>
                        <a:pt x="128" y="1638"/>
                      </a:lnTo>
                      <a:lnTo>
                        <a:pt x="134" y="1630"/>
                      </a:lnTo>
                      <a:lnTo>
                        <a:pt x="144" y="1618"/>
                      </a:lnTo>
                      <a:lnTo>
                        <a:pt x="166" y="1598"/>
                      </a:lnTo>
                      <a:lnTo>
                        <a:pt x="194" y="1576"/>
                      </a:lnTo>
                      <a:lnTo>
                        <a:pt x="226" y="1552"/>
                      </a:lnTo>
                      <a:lnTo>
                        <a:pt x="264" y="1528"/>
                      </a:lnTo>
                      <a:lnTo>
                        <a:pt x="304" y="1506"/>
                      </a:lnTo>
                      <a:lnTo>
                        <a:pt x="388" y="1458"/>
                      </a:lnTo>
                      <a:lnTo>
                        <a:pt x="472" y="1414"/>
                      </a:lnTo>
                      <a:lnTo>
                        <a:pt x="544" y="1376"/>
                      </a:lnTo>
                      <a:lnTo>
                        <a:pt x="574" y="1358"/>
                      </a:lnTo>
                      <a:lnTo>
                        <a:pt x="598" y="1342"/>
                      </a:lnTo>
                      <a:lnTo>
                        <a:pt x="616" y="1330"/>
                      </a:lnTo>
                      <a:lnTo>
                        <a:pt x="620" y="1324"/>
                      </a:lnTo>
                      <a:lnTo>
                        <a:pt x="624" y="1320"/>
                      </a:lnTo>
                      <a:lnTo>
                        <a:pt x="624" y="1320"/>
                      </a:lnTo>
                      <a:lnTo>
                        <a:pt x="610" y="1294"/>
                      </a:lnTo>
                      <a:lnTo>
                        <a:pt x="596" y="1264"/>
                      </a:lnTo>
                      <a:lnTo>
                        <a:pt x="576" y="1226"/>
                      </a:lnTo>
                      <a:lnTo>
                        <a:pt x="556" y="1180"/>
                      </a:lnTo>
                      <a:lnTo>
                        <a:pt x="536" y="1126"/>
                      </a:lnTo>
                      <a:lnTo>
                        <a:pt x="518" y="1068"/>
                      </a:lnTo>
                      <a:lnTo>
                        <a:pt x="502" y="1004"/>
                      </a:lnTo>
                      <a:lnTo>
                        <a:pt x="502" y="1004"/>
                      </a:lnTo>
                      <a:lnTo>
                        <a:pt x="498" y="986"/>
                      </a:lnTo>
                      <a:lnTo>
                        <a:pt x="498" y="966"/>
                      </a:lnTo>
                      <a:lnTo>
                        <a:pt x="498" y="940"/>
                      </a:lnTo>
                      <a:lnTo>
                        <a:pt x="500" y="912"/>
                      </a:lnTo>
                      <a:lnTo>
                        <a:pt x="506" y="848"/>
                      </a:lnTo>
                      <a:lnTo>
                        <a:pt x="518" y="776"/>
                      </a:lnTo>
                      <a:lnTo>
                        <a:pt x="532" y="696"/>
                      </a:lnTo>
                      <a:lnTo>
                        <a:pt x="548" y="612"/>
                      </a:lnTo>
                      <a:lnTo>
                        <a:pt x="568" y="524"/>
                      </a:lnTo>
                      <a:lnTo>
                        <a:pt x="588" y="438"/>
                      </a:lnTo>
                      <a:lnTo>
                        <a:pt x="630" y="272"/>
                      </a:lnTo>
                      <a:lnTo>
                        <a:pt x="666" y="132"/>
                      </a:lnTo>
                      <a:lnTo>
                        <a:pt x="704" y="0"/>
                      </a:lnTo>
                      <a:close/>
                    </a:path>
                  </a:pathLst>
                </a:custGeom>
                <a:solidFill>
                  <a:srgbClr val="247B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20" name="Freeform 19">
                  <a:extLst>
                    <a:ext uri="{FF2B5EF4-FFF2-40B4-BE49-F238E27FC236}">
                      <a16:creationId xmlns:a16="http://schemas.microsoft.com/office/drawing/2014/main" id="{D858CBD8-23CB-4D63-BB1E-E06D6D915817}"/>
                    </a:ext>
                  </a:extLst>
                </p:cNvPr>
                <p:cNvSpPr>
                  <a:spLocks/>
                </p:cNvSpPr>
                <p:nvPr/>
              </p:nvSpPr>
              <p:spPr bwMode="auto">
                <a:xfrm>
                  <a:off x="-1792416" y="-301214"/>
                  <a:ext cx="503398" cy="1428279"/>
                </a:xfrm>
                <a:custGeom>
                  <a:avLst/>
                  <a:gdLst>
                    <a:gd name="T0" fmla="*/ 704 w 704"/>
                    <a:gd name="T1" fmla="*/ 0 h 2200"/>
                    <a:gd name="T2" fmla="*/ 614 w 704"/>
                    <a:gd name="T3" fmla="*/ 262 h 2200"/>
                    <a:gd name="T4" fmla="*/ 540 w 704"/>
                    <a:gd name="T5" fmla="*/ 508 h 2200"/>
                    <a:gd name="T6" fmla="*/ 496 w 704"/>
                    <a:gd name="T7" fmla="*/ 678 h 2200"/>
                    <a:gd name="T8" fmla="*/ 464 w 704"/>
                    <a:gd name="T9" fmla="*/ 834 h 2200"/>
                    <a:gd name="T10" fmla="*/ 454 w 704"/>
                    <a:gd name="T11" fmla="*/ 932 h 2200"/>
                    <a:gd name="T12" fmla="*/ 454 w 704"/>
                    <a:gd name="T13" fmla="*/ 984 h 2200"/>
                    <a:gd name="T14" fmla="*/ 456 w 704"/>
                    <a:gd name="T15" fmla="*/ 1004 h 2200"/>
                    <a:gd name="T16" fmla="*/ 472 w 704"/>
                    <a:gd name="T17" fmla="*/ 1078 h 2200"/>
                    <a:gd name="T18" fmla="*/ 492 w 704"/>
                    <a:gd name="T19" fmla="*/ 1138 h 2200"/>
                    <a:gd name="T20" fmla="*/ 532 w 704"/>
                    <a:gd name="T21" fmla="*/ 1226 h 2200"/>
                    <a:gd name="T22" fmla="*/ 564 w 704"/>
                    <a:gd name="T23" fmla="*/ 1272 h 2200"/>
                    <a:gd name="T24" fmla="*/ 578 w 704"/>
                    <a:gd name="T25" fmla="*/ 1288 h 2200"/>
                    <a:gd name="T26" fmla="*/ 426 w 704"/>
                    <a:gd name="T27" fmla="*/ 1380 h 2200"/>
                    <a:gd name="T28" fmla="*/ 244 w 704"/>
                    <a:gd name="T29" fmla="*/ 1496 h 2200"/>
                    <a:gd name="T30" fmla="*/ 126 w 704"/>
                    <a:gd name="T31" fmla="*/ 1580 h 2200"/>
                    <a:gd name="T32" fmla="*/ 76 w 704"/>
                    <a:gd name="T33" fmla="*/ 1622 h 2200"/>
                    <a:gd name="T34" fmla="*/ 64 w 704"/>
                    <a:gd name="T35" fmla="*/ 1638 h 2200"/>
                    <a:gd name="T36" fmla="*/ 56 w 704"/>
                    <a:gd name="T37" fmla="*/ 1658 h 2200"/>
                    <a:gd name="T38" fmla="*/ 44 w 704"/>
                    <a:gd name="T39" fmla="*/ 1718 h 2200"/>
                    <a:gd name="T40" fmla="*/ 26 w 704"/>
                    <a:gd name="T41" fmla="*/ 1848 h 2200"/>
                    <a:gd name="T42" fmla="*/ 4 w 704"/>
                    <a:gd name="T43" fmla="*/ 2122 h 2200"/>
                    <a:gd name="T44" fmla="*/ 0 w 704"/>
                    <a:gd name="T45" fmla="*/ 2200 h 2200"/>
                    <a:gd name="T46" fmla="*/ 26 w 704"/>
                    <a:gd name="T47" fmla="*/ 2050 h 2200"/>
                    <a:gd name="T48" fmla="*/ 62 w 704"/>
                    <a:gd name="T49" fmla="*/ 1862 h 2200"/>
                    <a:gd name="T50" fmla="*/ 94 w 704"/>
                    <a:gd name="T51" fmla="*/ 1728 h 2200"/>
                    <a:gd name="T52" fmla="*/ 118 w 704"/>
                    <a:gd name="T53" fmla="*/ 1662 h 2200"/>
                    <a:gd name="T54" fmla="*/ 128 w 704"/>
                    <a:gd name="T55" fmla="*/ 1638 h 2200"/>
                    <a:gd name="T56" fmla="*/ 144 w 704"/>
                    <a:gd name="T57" fmla="*/ 1618 h 2200"/>
                    <a:gd name="T58" fmla="*/ 194 w 704"/>
                    <a:gd name="T59" fmla="*/ 1576 h 2200"/>
                    <a:gd name="T60" fmla="*/ 264 w 704"/>
                    <a:gd name="T61" fmla="*/ 1528 h 2200"/>
                    <a:gd name="T62" fmla="*/ 388 w 704"/>
                    <a:gd name="T63" fmla="*/ 1458 h 2200"/>
                    <a:gd name="T64" fmla="*/ 544 w 704"/>
                    <a:gd name="T65" fmla="*/ 1376 h 2200"/>
                    <a:gd name="T66" fmla="*/ 598 w 704"/>
                    <a:gd name="T67" fmla="*/ 1342 h 2200"/>
                    <a:gd name="T68" fmla="*/ 620 w 704"/>
                    <a:gd name="T69" fmla="*/ 1324 h 2200"/>
                    <a:gd name="T70" fmla="*/ 624 w 704"/>
                    <a:gd name="T71" fmla="*/ 1320 h 2200"/>
                    <a:gd name="T72" fmla="*/ 596 w 704"/>
                    <a:gd name="T73" fmla="*/ 1264 h 2200"/>
                    <a:gd name="T74" fmla="*/ 556 w 704"/>
                    <a:gd name="T75" fmla="*/ 1180 h 2200"/>
                    <a:gd name="T76" fmla="*/ 518 w 704"/>
                    <a:gd name="T77" fmla="*/ 1068 h 2200"/>
                    <a:gd name="T78" fmla="*/ 502 w 704"/>
                    <a:gd name="T79" fmla="*/ 1004 h 2200"/>
                    <a:gd name="T80" fmla="*/ 498 w 704"/>
                    <a:gd name="T81" fmla="*/ 966 h 2200"/>
                    <a:gd name="T82" fmla="*/ 500 w 704"/>
                    <a:gd name="T83" fmla="*/ 912 h 2200"/>
                    <a:gd name="T84" fmla="*/ 518 w 704"/>
                    <a:gd name="T85" fmla="*/ 776 h 2200"/>
                    <a:gd name="T86" fmla="*/ 548 w 704"/>
                    <a:gd name="T87" fmla="*/ 612 h 2200"/>
                    <a:gd name="T88" fmla="*/ 588 w 704"/>
                    <a:gd name="T89" fmla="*/ 438 h 2200"/>
                    <a:gd name="T90" fmla="*/ 666 w 704"/>
                    <a:gd name="T91" fmla="*/ 132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4" h="2200">
                      <a:moveTo>
                        <a:pt x="704" y="0"/>
                      </a:moveTo>
                      <a:lnTo>
                        <a:pt x="704" y="0"/>
                      </a:lnTo>
                      <a:lnTo>
                        <a:pt x="660" y="126"/>
                      </a:lnTo>
                      <a:lnTo>
                        <a:pt x="614" y="262"/>
                      </a:lnTo>
                      <a:lnTo>
                        <a:pt x="564" y="424"/>
                      </a:lnTo>
                      <a:lnTo>
                        <a:pt x="540" y="508"/>
                      </a:lnTo>
                      <a:lnTo>
                        <a:pt x="516" y="594"/>
                      </a:lnTo>
                      <a:lnTo>
                        <a:pt x="496" y="678"/>
                      </a:lnTo>
                      <a:lnTo>
                        <a:pt x="478" y="758"/>
                      </a:lnTo>
                      <a:lnTo>
                        <a:pt x="464" y="834"/>
                      </a:lnTo>
                      <a:lnTo>
                        <a:pt x="456" y="900"/>
                      </a:lnTo>
                      <a:lnTo>
                        <a:pt x="454" y="932"/>
                      </a:lnTo>
                      <a:lnTo>
                        <a:pt x="452" y="958"/>
                      </a:lnTo>
                      <a:lnTo>
                        <a:pt x="454" y="984"/>
                      </a:lnTo>
                      <a:lnTo>
                        <a:pt x="456" y="1004"/>
                      </a:lnTo>
                      <a:lnTo>
                        <a:pt x="456" y="1004"/>
                      </a:lnTo>
                      <a:lnTo>
                        <a:pt x="464" y="1042"/>
                      </a:lnTo>
                      <a:lnTo>
                        <a:pt x="472" y="1078"/>
                      </a:lnTo>
                      <a:lnTo>
                        <a:pt x="482" y="1108"/>
                      </a:lnTo>
                      <a:lnTo>
                        <a:pt x="492" y="1138"/>
                      </a:lnTo>
                      <a:lnTo>
                        <a:pt x="512" y="1186"/>
                      </a:lnTo>
                      <a:lnTo>
                        <a:pt x="532" y="1226"/>
                      </a:lnTo>
                      <a:lnTo>
                        <a:pt x="550" y="1254"/>
                      </a:lnTo>
                      <a:lnTo>
                        <a:pt x="564" y="1272"/>
                      </a:lnTo>
                      <a:lnTo>
                        <a:pt x="578" y="1288"/>
                      </a:lnTo>
                      <a:lnTo>
                        <a:pt x="578" y="1288"/>
                      </a:lnTo>
                      <a:lnTo>
                        <a:pt x="504" y="1332"/>
                      </a:lnTo>
                      <a:lnTo>
                        <a:pt x="426" y="1380"/>
                      </a:lnTo>
                      <a:lnTo>
                        <a:pt x="336" y="1436"/>
                      </a:lnTo>
                      <a:lnTo>
                        <a:pt x="244" y="1496"/>
                      </a:lnTo>
                      <a:lnTo>
                        <a:pt x="162" y="1554"/>
                      </a:lnTo>
                      <a:lnTo>
                        <a:pt x="126" y="1580"/>
                      </a:lnTo>
                      <a:lnTo>
                        <a:pt x="98" y="1602"/>
                      </a:lnTo>
                      <a:lnTo>
                        <a:pt x="76" y="1622"/>
                      </a:lnTo>
                      <a:lnTo>
                        <a:pt x="70" y="1632"/>
                      </a:lnTo>
                      <a:lnTo>
                        <a:pt x="64" y="1638"/>
                      </a:lnTo>
                      <a:lnTo>
                        <a:pt x="64" y="1638"/>
                      </a:lnTo>
                      <a:lnTo>
                        <a:pt x="56" y="1658"/>
                      </a:lnTo>
                      <a:lnTo>
                        <a:pt x="50" y="1684"/>
                      </a:lnTo>
                      <a:lnTo>
                        <a:pt x="44" y="1718"/>
                      </a:lnTo>
                      <a:lnTo>
                        <a:pt x="38" y="1758"/>
                      </a:lnTo>
                      <a:lnTo>
                        <a:pt x="26" y="1848"/>
                      </a:lnTo>
                      <a:lnTo>
                        <a:pt x="18" y="1946"/>
                      </a:lnTo>
                      <a:lnTo>
                        <a:pt x="4" y="2122"/>
                      </a:lnTo>
                      <a:lnTo>
                        <a:pt x="0" y="2200"/>
                      </a:lnTo>
                      <a:lnTo>
                        <a:pt x="0" y="2200"/>
                      </a:lnTo>
                      <a:lnTo>
                        <a:pt x="12" y="2126"/>
                      </a:lnTo>
                      <a:lnTo>
                        <a:pt x="26" y="2050"/>
                      </a:lnTo>
                      <a:lnTo>
                        <a:pt x="42" y="1958"/>
                      </a:lnTo>
                      <a:lnTo>
                        <a:pt x="62" y="1862"/>
                      </a:lnTo>
                      <a:lnTo>
                        <a:pt x="84" y="1770"/>
                      </a:lnTo>
                      <a:lnTo>
                        <a:pt x="94" y="1728"/>
                      </a:lnTo>
                      <a:lnTo>
                        <a:pt x="106" y="1692"/>
                      </a:lnTo>
                      <a:lnTo>
                        <a:pt x="118" y="1662"/>
                      </a:lnTo>
                      <a:lnTo>
                        <a:pt x="128" y="1638"/>
                      </a:lnTo>
                      <a:lnTo>
                        <a:pt x="128" y="1638"/>
                      </a:lnTo>
                      <a:lnTo>
                        <a:pt x="134" y="1630"/>
                      </a:lnTo>
                      <a:lnTo>
                        <a:pt x="144" y="1618"/>
                      </a:lnTo>
                      <a:lnTo>
                        <a:pt x="166" y="1598"/>
                      </a:lnTo>
                      <a:lnTo>
                        <a:pt x="194" y="1576"/>
                      </a:lnTo>
                      <a:lnTo>
                        <a:pt x="226" y="1552"/>
                      </a:lnTo>
                      <a:lnTo>
                        <a:pt x="264" y="1528"/>
                      </a:lnTo>
                      <a:lnTo>
                        <a:pt x="304" y="1506"/>
                      </a:lnTo>
                      <a:lnTo>
                        <a:pt x="388" y="1458"/>
                      </a:lnTo>
                      <a:lnTo>
                        <a:pt x="472" y="1414"/>
                      </a:lnTo>
                      <a:lnTo>
                        <a:pt x="544" y="1376"/>
                      </a:lnTo>
                      <a:lnTo>
                        <a:pt x="574" y="1358"/>
                      </a:lnTo>
                      <a:lnTo>
                        <a:pt x="598" y="1342"/>
                      </a:lnTo>
                      <a:lnTo>
                        <a:pt x="616" y="1330"/>
                      </a:lnTo>
                      <a:lnTo>
                        <a:pt x="620" y="1324"/>
                      </a:lnTo>
                      <a:lnTo>
                        <a:pt x="624" y="1320"/>
                      </a:lnTo>
                      <a:lnTo>
                        <a:pt x="624" y="1320"/>
                      </a:lnTo>
                      <a:lnTo>
                        <a:pt x="610" y="1294"/>
                      </a:lnTo>
                      <a:lnTo>
                        <a:pt x="596" y="1264"/>
                      </a:lnTo>
                      <a:lnTo>
                        <a:pt x="576" y="1226"/>
                      </a:lnTo>
                      <a:lnTo>
                        <a:pt x="556" y="1180"/>
                      </a:lnTo>
                      <a:lnTo>
                        <a:pt x="536" y="1126"/>
                      </a:lnTo>
                      <a:lnTo>
                        <a:pt x="518" y="1068"/>
                      </a:lnTo>
                      <a:lnTo>
                        <a:pt x="502" y="1004"/>
                      </a:lnTo>
                      <a:lnTo>
                        <a:pt x="502" y="1004"/>
                      </a:lnTo>
                      <a:lnTo>
                        <a:pt x="498" y="986"/>
                      </a:lnTo>
                      <a:lnTo>
                        <a:pt x="498" y="966"/>
                      </a:lnTo>
                      <a:lnTo>
                        <a:pt x="498" y="940"/>
                      </a:lnTo>
                      <a:lnTo>
                        <a:pt x="500" y="912"/>
                      </a:lnTo>
                      <a:lnTo>
                        <a:pt x="506" y="848"/>
                      </a:lnTo>
                      <a:lnTo>
                        <a:pt x="518" y="776"/>
                      </a:lnTo>
                      <a:lnTo>
                        <a:pt x="532" y="696"/>
                      </a:lnTo>
                      <a:lnTo>
                        <a:pt x="548" y="612"/>
                      </a:lnTo>
                      <a:lnTo>
                        <a:pt x="568" y="524"/>
                      </a:lnTo>
                      <a:lnTo>
                        <a:pt x="588" y="438"/>
                      </a:lnTo>
                      <a:lnTo>
                        <a:pt x="630" y="272"/>
                      </a:lnTo>
                      <a:lnTo>
                        <a:pt x="666" y="132"/>
                      </a:lnTo>
                      <a:lnTo>
                        <a:pt x="70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grpSp>
              <p:nvGrpSpPr>
                <p:cNvPr id="21" name="Group 20">
                  <a:extLst>
                    <a:ext uri="{FF2B5EF4-FFF2-40B4-BE49-F238E27FC236}">
                      <a16:creationId xmlns:a16="http://schemas.microsoft.com/office/drawing/2014/main" id="{EBAC7627-27DF-431F-965A-DBFFBAAAB93F}"/>
                    </a:ext>
                  </a:extLst>
                </p:cNvPr>
                <p:cNvGrpSpPr/>
                <p:nvPr/>
              </p:nvGrpSpPr>
              <p:grpSpPr>
                <a:xfrm>
                  <a:off x="-1607933" y="-1809462"/>
                  <a:ext cx="1225602" cy="1316613"/>
                  <a:chOff x="12131675" y="4676775"/>
                  <a:chExt cx="2720975" cy="3219450"/>
                </a:xfrm>
              </p:grpSpPr>
              <p:sp>
                <p:nvSpPr>
                  <p:cNvPr id="22" name="Freeform 20">
                    <a:extLst>
                      <a:ext uri="{FF2B5EF4-FFF2-40B4-BE49-F238E27FC236}">
                        <a16:creationId xmlns:a16="http://schemas.microsoft.com/office/drawing/2014/main" id="{1AE81569-C3CD-451F-803C-63056B6079A3}"/>
                      </a:ext>
                    </a:extLst>
                  </p:cNvPr>
                  <p:cNvSpPr>
                    <a:spLocks/>
                  </p:cNvSpPr>
                  <p:nvPr/>
                </p:nvSpPr>
                <p:spPr bwMode="auto">
                  <a:xfrm>
                    <a:off x="12915900" y="7131050"/>
                    <a:ext cx="269875" cy="765175"/>
                  </a:xfrm>
                  <a:custGeom>
                    <a:avLst/>
                    <a:gdLst>
                      <a:gd name="T0" fmla="*/ 84 w 170"/>
                      <a:gd name="T1" fmla="*/ 0 h 482"/>
                      <a:gd name="T2" fmla="*/ 84 w 170"/>
                      <a:gd name="T3" fmla="*/ 0 h 482"/>
                      <a:gd name="T4" fmla="*/ 38 w 170"/>
                      <a:gd name="T5" fmla="*/ 230 h 482"/>
                      <a:gd name="T6" fmla="*/ 10 w 170"/>
                      <a:gd name="T7" fmla="*/ 390 h 482"/>
                      <a:gd name="T8" fmla="*/ 2 w 170"/>
                      <a:gd name="T9" fmla="*/ 446 h 482"/>
                      <a:gd name="T10" fmla="*/ 0 w 170"/>
                      <a:gd name="T11" fmla="*/ 464 h 482"/>
                      <a:gd name="T12" fmla="*/ 2 w 170"/>
                      <a:gd name="T13" fmla="*/ 472 h 482"/>
                      <a:gd name="T14" fmla="*/ 2 w 170"/>
                      <a:gd name="T15" fmla="*/ 472 h 482"/>
                      <a:gd name="T16" fmla="*/ 4 w 170"/>
                      <a:gd name="T17" fmla="*/ 474 h 482"/>
                      <a:gd name="T18" fmla="*/ 8 w 170"/>
                      <a:gd name="T19" fmla="*/ 478 h 482"/>
                      <a:gd name="T20" fmla="*/ 20 w 170"/>
                      <a:gd name="T21" fmla="*/ 480 h 482"/>
                      <a:gd name="T22" fmla="*/ 36 w 170"/>
                      <a:gd name="T23" fmla="*/ 482 h 482"/>
                      <a:gd name="T24" fmla="*/ 54 w 170"/>
                      <a:gd name="T25" fmla="*/ 482 h 482"/>
                      <a:gd name="T26" fmla="*/ 88 w 170"/>
                      <a:gd name="T27" fmla="*/ 478 h 482"/>
                      <a:gd name="T28" fmla="*/ 100 w 170"/>
                      <a:gd name="T29" fmla="*/ 474 h 482"/>
                      <a:gd name="T30" fmla="*/ 108 w 170"/>
                      <a:gd name="T31" fmla="*/ 472 h 482"/>
                      <a:gd name="T32" fmla="*/ 108 w 170"/>
                      <a:gd name="T33" fmla="*/ 472 h 482"/>
                      <a:gd name="T34" fmla="*/ 110 w 170"/>
                      <a:gd name="T35" fmla="*/ 466 h 482"/>
                      <a:gd name="T36" fmla="*/ 114 w 170"/>
                      <a:gd name="T37" fmla="*/ 454 h 482"/>
                      <a:gd name="T38" fmla="*/ 122 w 170"/>
                      <a:gd name="T39" fmla="*/ 408 h 482"/>
                      <a:gd name="T40" fmla="*/ 142 w 170"/>
                      <a:gd name="T41" fmla="*/ 274 h 482"/>
                      <a:gd name="T42" fmla="*/ 170 w 170"/>
                      <a:gd name="T43" fmla="*/ 54 h 482"/>
                      <a:gd name="T44" fmla="*/ 170 w 170"/>
                      <a:gd name="T45" fmla="*/ 54 h 482"/>
                      <a:gd name="T46" fmla="*/ 170 w 170"/>
                      <a:gd name="T47" fmla="*/ 48 h 482"/>
                      <a:gd name="T48" fmla="*/ 168 w 170"/>
                      <a:gd name="T49" fmla="*/ 42 h 482"/>
                      <a:gd name="T50" fmla="*/ 164 w 170"/>
                      <a:gd name="T51" fmla="*/ 36 h 482"/>
                      <a:gd name="T52" fmla="*/ 158 w 170"/>
                      <a:gd name="T53" fmla="*/ 30 h 482"/>
                      <a:gd name="T54" fmla="*/ 144 w 170"/>
                      <a:gd name="T55" fmla="*/ 22 h 482"/>
                      <a:gd name="T56" fmla="*/ 128 w 170"/>
                      <a:gd name="T57" fmla="*/ 14 h 482"/>
                      <a:gd name="T58" fmla="*/ 98 w 170"/>
                      <a:gd name="T59" fmla="*/ 4 h 482"/>
                      <a:gd name="T60" fmla="*/ 84 w 170"/>
                      <a:gd name="T61"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0" h="482">
                        <a:moveTo>
                          <a:pt x="84" y="0"/>
                        </a:moveTo>
                        <a:lnTo>
                          <a:pt x="84" y="0"/>
                        </a:lnTo>
                        <a:lnTo>
                          <a:pt x="38" y="230"/>
                        </a:lnTo>
                        <a:lnTo>
                          <a:pt x="10" y="390"/>
                        </a:lnTo>
                        <a:lnTo>
                          <a:pt x="2" y="446"/>
                        </a:lnTo>
                        <a:lnTo>
                          <a:pt x="0" y="464"/>
                        </a:lnTo>
                        <a:lnTo>
                          <a:pt x="2" y="472"/>
                        </a:lnTo>
                        <a:lnTo>
                          <a:pt x="2" y="472"/>
                        </a:lnTo>
                        <a:lnTo>
                          <a:pt x="4" y="474"/>
                        </a:lnTo>
                        <a:lnTo>
                          <a:pt x="8" y="478"/>
                        </a:lnTo>
                        <a:lnTo>
                          <a:pt x="20" y="480"/>
                        </a:lnTo>
                        <a:lnTo>
                          <a:pt x="36" y="482"/>
                        </a:lnTo>
                        <a:lnTo>
                          <a:pt x="54" y="482"/>
                        </a:lnTo>
                        <a:lnTo>
                          <a:pt x="88" y="478"/>
                        </a:lnTo>
                        <a:lnTo>
                          <a:pt x="100" y="474"/>
                        </a:lnTo>
                        <a:lnTo>
                          <a:pt x="108" y="472"/>
                        </a:lnTo>
                        <a:lnTo>
                          <a:pt x="108" y="472"/>
                        </a:lnTo>
                        <a:lnTo>
                          <a:pt x="110" y="466"/>
                        </a:lnTo>
                        <a:lnTo>
                          <a:pt x="114" y="454"/>
                        </a:lnTo>
                        <a:lnTo>
                          <a:pt x="122" y="408"/>
                        </a:lnTo>
                        <a:lnTo>
                          <a:pt x="142" y="274"/>
                        </a:lnTo>
                        <a:lnTo>
                          <a:pt x="170" y="54"/>
                        </a:lnTo>
                        <a:lnTo>
                          <a:pt x="170" y="54"/>
                        </a:lnTo>
                        <a:lnTo>
                          <a:pt x="170" y="48"/>
                        </a:lnTo>
                        <a:lnTo>
                          <a:pt x="168" y="42"/>
                        </a:lnTo>
                        <a:lnTo>
                          <a:pt x="164" y="36"/>
                        </a:lnTo>
                        <a:lnTo>
                          <a:pt x="158" y="30"/>
                        </a:lnTo>
                        <a:lnTo>
                          <a:pt x="144" y="22"/>
                        </a:lnTo>
                        <a:lnTo>
                          <a:pt x="128" y="14"/>
                        </a:lnTo>
                        <a:lnTo>
                          <a:pt x="98" y="4"/>
                        </a:lnTo>
                        <a:lnTo>
                          <a:pt x="84" y="0"/>
                        </a:lnTo>
                        <a:close/>
                      </a:path>
                    </a:pathLst>
                  </a:custGeom>
                  <a:solidFill>
                    <a:srgbClr val="534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23" name="Freeform 21">
                    <a:extLst>
                      <a:ext uri="{FF2B5EF4-FFF2-40B4-BE49-F238E27FC236}">
                        <a16:creationId xmlns:a16="http://schemas.microsoft.com/office/drawing/2014/main" id="{E7CBA7AE-CAE1-4EDA-BA20-48C7B507BE21}"/>
                      </a:ext>
                    </a:extLst>
                  </p:cNvPr>
                  <p:cNvSpPr>
                    <a:spLocks/>
                  </p:cNvSpPr>
                  <p:nvPr/>
                </p:nvSpPr>
                <p:spPr bwMode="auto">
                  <a:xfrm>
                    <a:off x="12915900" y="7131050"/>
                    <a:ext cx="269875" cy="765175"/>
                  </a:xfrm>
                  <a:custGeom>
                    <a:avLst/>
                    <a:gdLst>
                      <a:gd name="T0" fmla="*/ 84 w 170"/>
                      <a:gd name="T1" fmla="*/ 0 h 482"/>
                      <a:gd name="T2" fmla="*/ 84 w 170"/>
                      <a:gd name="T3" fmla="*/ 0 h 482"/>
                      <a:gd name="T4" fmla="*/ 38 w 170"/>
                      <a:gd name="T5" fmla="*/ 230 h 482"/>
                      <a:gd name="T6" fmla="*/ 10 w 170"/>
                      <a:gd name="T7" fmla="*/ 390 h 482"/>
                      <a:gd name="T8" fmla="*/ 2 w 170"/>
                      <a:gd name="T9" fmla="*/ 446 h 482"/>
                      <a:gd name="T10" fmla="*/ 0 w 170"/>
                      <a:gd name="T11" fmla="*/ 464 h 482"/>
                      <a:gd name="T12" fmla="*/ 2 w 170"/>
                      <a:gd name="T13" fmla="*/ 472 h 482"/>
                      <a:gd name="T14" fmla="*/ 2 w 170"/>
                      <a:gd name="T15" fmla="*/ 472 h 482"/>
                      <a:gd name="T16" fmla="*/ 4 w 170"/>
                      <a:gd name="T17" fmla="*/ 474 h 482"/>
                      <a:gd name="T18" fmla="*/ 8 w 170"/>
                      <a:gd name="T19" fmla="*/ 478 h 482"/>
                      <a:gd name="T20" fmla="*/ 20 w 170"/>
                      <a:gd name="T21" fmla="*/ 480 h 482"/>
                      <a:gd name="T22" fmla="*/ 36 w 170"/>
                      <a:gd name="T23" fmla="*/ 482 h 482"/>
                      <a:gd name="T24" fmla="*/ 54 w 170"/>
                      <a:gd name="T25" fmla="*/ 482 h 482"/>
                      <a:gd name="T26" fmla="*/ 88 w 170"/>
                      <a:gd name="T27" fmla="*/ 478 h 482"/>
                      <a:gd name="T28" fmla="*/ 100 w 170"/>
                      <a:gd name="T29" fmla="*/ 474 h 482"/>
                      <a:gd name="T30" fmla="*/ 108 w 170"/>
                      <a:gd name="T31" fmla="*/ 472 h 482"/>
                      <a:gd name="T32" fmla="*/ 108 w 170"/>
                      <a:gd name="T33" fmla="*/ 472 h 482"/>
                      <a:gd name="T34" fmla="*/ 110 w 170"/>
                      <a:gd name="T35" fmla="*/ 466 h 482"/>
                      <a:gd name="T36" fmla="*/ 114 w 170"/>
                      <a:gd name="T37" fmla="*/ 454 h 482"/>
                      <a:gd name="T38" fmla="*/ 122 w 170"/>
                      <a:gd name="T39" fmla="*/ 408 h 482"/>
                      <a:gd name="T40" fmla="*/ 142 w 170"/>
                      <a:gd name="T41" fmla="*/ 274 h 482"/>
                      <a:gd name="T42" fmla="*/ 170 w 170"/>
                      <a:gd name="T43" fmla="*/ 54 h 482"/>
                      <a:gd name="T44" fmla="*/ 170 w 170"/>
                      <a:gd name="T45" fmla="*/ 54 h 482"/>
                      <a:gd name="T46" fmla="*/ 170 w 170"/>
                      <a:gd name="T47" fmla="*/ 48 h 482"/>
                      <a:gd name="T48" fmla="*/ 168 w 170"/>
                      <a:gd name="T49" fmla="*/ 42 h 482"/>
                      <a:gd name="T50" fmla="*/ 164 w 170"/>
                      <a:gd name="T51" fmla="*/ 36 h 482"/>
                      <a:gd name="T52" fmla="*/ 158 w 170"/>
                      <a:gd name="T53" fmla="*/ 30 h 482"/>
                      <a:gd name="T54" fmla="*/ 144 w 170"/>
                      <a:gd name="T55" fmla="*/ 22 h 482"/>
                      <a:gd name="T56" fmla="*/ 128 w 170"/>
                      <a:gd name="T57" fmla="*/ 14 h 482"/>
                      <a:gd name="T58" fmla="*/ 98 w 170"/>
                      <a:gd name="T59" fmla="*/ 4 h 482"/>
                      <a:gd name="T60" fmla="*/ 84 w 170"/>
                      <a:gd name="T61"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0" h="482">
                        <a:moveTo>
                          <a:pt x="84" y="0"/>
                        </a:moveTo>
                        <a:lnTo>
                          <a:pt x="84" y="0"/>
                        </a:lnTo>
                        <a:lnTo>
                          <a:pt x="38" y="230"/>
                        </a:lnTo>
                        <a:lnTo>
                          <a:pt x="10" y="390"/>
                        </a:lnTo>
                        <a:lnTo>
                          <a:pt x="2" y="446"/>
                        </a:lnTo>
                        <a:lnTo>
                          <a:pt x="0" y="464"/>
                        </a:lnTo>
                        <a:lnTo>
                          <a:pt x="2" y="472"/>
                        </a:lnTo>
                        <a:lnTo>
                          <a:pt x="2" y="472"/>
                        </a:lnTo>
                        <a:lnTo>
                          <a:pt x="4" y="474"/>
                        </a:lnTo>
                        <a:lnTo>
                          <a:pt x="8" y="478"/>
                        </a:lnTo>
                        <a:lnTo>
                          <a:pt x="20" y="480"/>
                        </a:lnTo>
                        <a:lnTo>
                          <a:pt x="36" y="482"/>
                        </a:lnTo>
                        <a:lnTo>
                          <a:pt x="54" y="482"/>
                        </a:lnTo>
                        <a:lnTo>
                          <a:pt x="88" y="478"/>
                        </a:lnTo>
                        <a:lnTo>
                          <a:pt x="100" y="474"/>
                        </a:lnTo>
                        <a:lnTo>
                          <a:pt x="108" y="472"/>
                        </a:lnTo>
                        <a:lnTo>
                          <a:pt x="108" y="472"/>
                        </a:lnTo>
                        <a:lnTo>
                          <a:pt x="110" y="466"/>
                        </a:lnTo>
                        <a:lnTo>
                          <a:pt x="114" y="454"/>
                        </a:lnTo>
                        <a:lnTo>
                          <a:pt x="122" y="408"/>
                        </a:lnTo>
                        <a:lnTo>
                          <a:pt x="142" y="274"/>
                        </a:lnTo>
                        <a:lnTo>
                          <a:pt x="170" y="54"/>
                        </a:lnTo>
                        <a:lnTo>
                          <a:pt x="170" y="54"/>
                        </a:lnTo>
                        <a:lnTo>
                          <a:pt x="170" y="48"/>
                        </a:lnTo>
                        <a:lnTo>
                          <a:pt x="168" y="42"/>
                        </a:lnTo>
                        <a:lnTo>
                          <a:pt x="164" y="36"/>
                        </a:lnTo>
                        <a:lnTo>
                          <a:pt x="158" y="30"/>
                        </a:lnTo>
                        <a:lnTo>
                          <a:pt x="144" y="22"/>
                        </a:lnTo>
                        <a:lnTo>
                          <a:pt x="128" y="14"/>
                        </a:lnTo>
                        <a:lnTo>
                          <a:pt x="98" y="4"/>
                        </a:lnTo>
                        <a:lnTo>
                          <a:pt x="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24" name="Freeform 22">
                    <a:extLst>
                      <a:ext uri="{FF2B5EF4-FFF2-40B4-BE49-F238E27FC236}">
                        <a16:creationId xmlns:a16="http://schemas.microsoft.com/office/drawing/2014/main" id="{D1C04E95-C73C-4C36-AE7D-C83F3EDBE7C8}"/>
                      </a:ext>
                    </a:extLst>
                  </p:cNvPr>
                  <p:cNvSpPr>
                    <a:spLocks/>
                  </p:cNvSpPr>
                  <p:nvPr/>
                </p:nvSpPr>
                <p:spPr bwMode="auto">
                  <a:xfrm>
                    <a:off x="13757275" y="7188200"/>
                    <a:ext cx="298450" cy="692150"/>
                  </a:xfrm>
                  <a:custGeom>
                    <a:avLst/>
                    <a:gdLst>
                      <a:gd name="T0" fmla="*/ 0 w 188"/>
                      <a:gd name="T1" fmla="*/ 12 h 436"/>
                      <a:gd name="T2" fmla="*/ 0 w 188"/>
                      <a:gd name="T3" fmla="*/ 12 h 436"/>
                      <a:gd name="T4" fmla="*/ 40 w 188"/>
                      <a:gd name="T5" fmla="*/ 224 h 436"/>
                      <a:gd name="T6" fmla="*/ 70 w 188"/>
                      <a:gd name="T7" fmla="*/ 370 h 436"/>
                      <a:gd name="T8" fmla="*/ 80 w 188"/>
                      <a:gd name="T9" fmla="*/ 418 h 436"/>
                      <a:gd name="T10" fmla="*/ 84 w 188"/>
                      <a:gd name="T11" fmla="*/ 432 h 436"/>
                      <a:gd name="T12" fmla="*/ 88 w 188"/>
                      <a:gd name="T13" fmla="*/ 436 h 436"/>
                      <a:gd name="T14" fmla="*/ 88 w 188"/>
                      <a:gd name="T15" fmla="*/ 436 h 436"/>
                      <a:gd name="T16" fmla="*/ 106 w 188"/>
                      <a:gd name="T17" fmla="*/ 430 h 436"/>
                      <a:gd name="T18" fmla="*/ 138 w 188"/>
                      <a:gd name="T19" fmla="*/ 420 h 436"/>
                      <a:gd name="T20" fmla="*/ 154 w 188"/>
                      <a:gd name="T21" fmla="*/ 414 h 436"/>
                      <a:gd name="T22" fmla="*/ 170 w 188"/>
                      <a:gd name="T23" fmla="*/ 408 h 436"/>
                      <a:gd name="T24" fmla="*/ 182 w 188"/>
                      <a:gd name="T25" fmla="*/ 402 h 436"/>
                      <a:gd name="T26" fmla="*/ 188 w 188"/>
                      <a:gd name="T27" fmla="*/ 394 h 436"/>
                      <a:gd name="T28" fmla="*/ 188 w 188"/>
                      <a:gd name="T29" fmla="*/ 394 h 436"/>
                      <a:gd name="T30" fmla="*/ 188 w 188"/>
                      <a:gd name="T31" fmla="*/ 388 h 436"/>
                      <a:gd name="T32" fmla="*/ 186 w 188"/>
                      <a:gd name="T33" fmla="*/ 374 h 436"/>
                      <a:gd name="T34" fmla="*/ 176 w 188"/>
                      <a:gd name="T35" fmla="*/ 330 h 436"/>
                      <a:gd name="T36" fmla="*/ 142 w 188"/>
                      <a:gd name="T37" fmla="*/ 206 h 436"/>
                      <a:gd name="T38" fmla="*/ 108 w 188"/>
                      <a:gd name="T39" fmla="*/ 80 h 436"/>
                      <a:gd name="T40" fmla="*/ 96 w 188"/>
                      <a:gd name="T41" fmla="*/ 34 h 436"/>
                      <a:gd name="T42" fmla="*/ 94 w 188"/>
                      <a:gd name="T43" fmla="*/ 20 h 436"/>
                      <a:gd name="T44" fmla="*/ 94 w 188"/>
                      <a:gd name="T45" fmla="*/ 12 h 436"/>
                      <a:gd name="T46" fmla="*/ 94 w 188"/>
                      <a:gd name="T47" fmla="*/ 12 h 436"/>
                      <a:gd name="T48" fmla="*/ 92 w 188"/>
                      <a:gd name="T49" fmla="*/ 8 h 436"/>
                      <a:gd name="T50" fmla="*/ 90 w 188"/>
                      <a:gd name="T51" fmla="*/ 4 h 436"/>
                      <a:gd name="T52" fmla="*/ 86 w 188"/>
                      <a:gd name="T53" fmla="*/ 2 h 436"/>
                      <a:gd name="T54" fmla="*/ 80 w 188"/>
                      <a:gd name="T55" fmla="*/ 0 h 436"/>
                      <a:gd name="T56" fmla="*/ 66 w 188"/>
                      <a:gd name="T57" fmla="*/ 0 h 436"/>
                      <a:gd name="T58" fmla="*/ 48 w 188"/>
                      <a:gd name="T59" fmla="*/ 2 h 436"/>
                      <a:gd name="T60" fmla="*/ 14 w 188"/>
                      <a:gd name="T61" fmla="*/ 8 h 436"/>
                      <a:gd name="T62" fmla="*/ 0 w 188"/>
                      <a:gd name="T63" fmla="*/ 12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8" h="436">
                        <a:moveTo>
                          <a:pt x="0" y="12"/>
                        </a:moveTo>
                        <a:lnTo>
                          <a:pt x="0" y="12"/>
                        </a:lnTo>
                        <a:lnTo>
                          <a:pt x="40" y="224"/>
                        </a:lnTo>
                        <a:lnTo>
                          <a:pt x="70" y="370"/>
                        </a:lnTo>
                        <a:lnTo>
                          <a:pt x="80" y="418"/>
                        </a:lnTo>
                        <a:lnTo>
                          <a:pt x="84" y="432"/>
                        </a:lnTo>
                        <a:lnTo>
                          <a:pt x="88" y="436"/>
                        </a:lnTo>
                        <a:lnTo>
                          <a:pt x="88" y="436"/>
                        </a:lnTo>
                        <a:lnTo>
                          <a:pt x="106" y="430"/>
                        </a:lnTo>
                        <a:lnTo>
                          <a:pt x="138" y="420"/>
                        </a:lnTo>
                        <a:lnTo>
                          <a:pt x="154" y="414"/>
                        </a:lnTo>
                        <a:lnTo>
                          <a:pt x="170" y="408"/>
                        </a:lnTo>
                        <a:lnTo>
                          <a:pt x="182" y="402"/>
                        </a:lnTo>
                        <a:lnTo>
                          <a:pt x="188" y="394"/>
                        </a:lnTo>
                        <a:lnTo>
                          <a:pt x="188" y="394"/>
                        </a:lnTo>
                        <a:lnTo>
                          <a:pt x="188" y="388"/>
                        </a:lnTo>
                        <a:lnTo>
                          <a:pt x="186" y="374"/>
                        </a:lnTo>
                        <a:lnTo>
                          <a:pt x="176" y="330"/>
                        </a:lnTo>
                        <a:lnTo>
                          <a:pt x="142" y="206"/>
                        </a:lnTo>
                        <a:lnTo>
                          <a:pt x="108" y="80"/>
                        </a:lnTo>
                        <a:lnTo>
                          <a:pt x="96" y="34"/>
                        </a:lnTo>
                        <a:lnTo>
                          <a:pt x="94" y="20"/>
                        </a:lnTo>
                        <a:lnTo>
                          <a:pt x="94" y="12"/>
                        </a:lnTo>
                        <a:lnTo>
                          <a:pt x="94" y="12"/>
                        </a:lnTo>
                        <a:lnTo>
                          <a:pt x="92" y="8"/>
                        </a:lnTo>
                        <a:lnTo>
                          <a:pt x="90" y="4"/>
                        </a:lnTo>
                        <a:lnTo>
                          <a:pt x="86" y="2"/>
                        </a:lnTo>
                        <a:lnTo>
                          <a:pt x="80" y="0"/>
                        </a:lnTo>
                        <a:lnTo>
                          <a:pt x="66" y="0"/>
                        </a:lnTo>
                        <a:lnTo>
                          <a:pt x="48" y="2"/>
                        </a:lnTo>
                        <a:lnTo>
                          <a:pt x="14" y="8"/>
                        </a:lnTo>
                        <a:lnTo>
                          <a:pt x="0" y="12"/>
                        </a:lnTo>
                        <a:close/>
                      </a:path>
                    </a:pathLst>
                  </a:custGeom>
                  <a:solidFill>
                    <a:srgbClr val="534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25" name="Freeform 23">
                    <a:extLst>
                      <a:ext uri="{FF2B5EF4-FFF2-40B4-BE49-F238E27FC236}">
                        <a16:creationId xmlns:a16="http://schemas.microsoft.com/office/drawing/2014/main" id="{7B74D6E2-CEBB-4E54-8A18-D7C7B0637B15}"/>
                      </a:ext>
                    </a:extLst>
                  </p:cNvPr>
                  <p:cNvSpPr>
                    <a:spLocks/>
                  </p:cNvSpPr>
                  <p:nvPr/>
                </p:nvSpPr>
                <p:spPr bwMode="auto">
                  <a:xfrm>
                    <a:off x="13757275" y="7188200"/>
                    <a:ext cx="298450" cy="692150"/>
                  </a:xfrm>
                  <a:custGeom>
                    <a:avLst/>
                    <a:gdLst>
                      <a:gd name="T0" fmla="*/ 0 w 188"/>
                      <a:gd name="T1" fmla="*/ 12 h 436"/>
                      <a:gd name="T2" fmla="*/ 0 w 188"/>
                      <a:gd name="T3" fmla="*/ 12 h 436"/>
                      <a:gd name="T4" fmla="*/ 40 w 188"/>
                      <a:gd name="T5" fmla="*/ 224 h 436"/>
                      <a:gd name="T6" fmla="*/ 70 w 188"/>
                      <a:gd name="T7" fmla="*/ 370 h 436"/>
                      <a:gd name="T8" fmla="*/ 80 w 188"/>
                      <a:gd name="T9" fmla="*/ 418 h 436"/>
                      <a:gd name="T10" fmla="*/ 84 w 188"/>
                      <a:gd name="T11" fmla="*/ 432 h 436"/>
                      <a:gd name="T12" fmla="*/ 88 w 188"/>
                      <a:gd name="T13" fmla="*/ 436 h 436"/>
                      <a:gd name="T14" fmla="*/ 88 w 188"/>
                      <a:gd name="T15" fmla="*/ 436 h 436"/>
                      <a:gd name="T16" fmla="*/ 106 w 188"/>
                      <a:gd name="T17" fmla="*/ 430 h 436"/>
                      <a:gd name="T18" fmla="*/ 138 w 188"/>
                      <a:gd name="T19" fmla="*/ 420 h 436"/>
                      <a:gd name="T20" fmla="*/ 154 w 188"/>
                      <a:gd name="T21" fmla="*/ 414 h 436"/>
                      <a:gd name="T22" fmla="*/ 170 w 188"/>
                      <a:gd name="T23" fmla="*/ 408 h 436"/>
                      <a:gd name="T24" fmla="*/ 182 w 188"/>
                      <a:gd name="T25" fmla="*/ 402 h 436"/>
                      <a:gd name="T26" fmla="*/ 188 w 188"/>
                      <a:gd name="T27" fmla="*/ 394 h 436"/>
                      <a:gd name="T28" fmla="*/ 188 w 188"/>
                      <a:gd name="T29" fmla="*/ 394 h 436"/>
                      <a:gd name="T30" fmla="*/ 188 w 188"/>
                      <a:gd name="T31" fmla="*/ 388 h 436"/>
                      <a:gd name="T32" fmla="*/ 186 w 188"/>
                      <a:gd name="T33" fmla="*/ 374 h 436"/>
                      <a:gd name="T34" fmla="*/ 176 w 188"/>
                      <a:gd name="T35" fmla="*/ 330 h 436"/>
                      <a:gd name="T36" fmla="*/ 142 w 188"/>
                      <a:gd name="T37" fmla="*/ 206 h 436"/>
                      <a:gd name="T38" fmla="*/ 108 w 188"/>
                      <a:gd name="T39" fmla="*/ 80 h 436"/>
                      <a:gd name="T40" fmla="*/ 96 w 188"/>
                      <a:gd name="T41" fmla="*/ 34 h 436"/>
                      <a:gd name="T42" fmla="*/ 94 w 188"/>
                      <a:gd name="T43" fmla="*/ 20 h 436"/>
                      <a:gd name="T44" fmla="*/ 94 w 188"/>
                      <a:gd name="T45" fmla="*/ 12 h 436"/>
                      <a:gd name="T46" fmla="*/ 94 w 188"/>
                      <a:gd name="T47" fmla="*/ 12 h 436"/>
                      <a:gd name="T48" fmla="*/ 92 w 188"/>
                      <a:gd name="T49" fmla="*/ 8 h 436"/>
                      <a:gd name="T50" fmla="*/ 90 w 188"/>
                      <a:gd name="T51" fmla="*/ 4 h 436"/>
                      <a:gd name="T52" fmla="*/ 86 w 188"/>
                      <a:gd name="T53" fmla="*/ 2 h 436"/>
                      <a:gd name="T54" fmla="*/ 80 w 188"/>
                      <a:gd name="T55" fmla="*/ 0 h 436"/>
                      <a:gd name="T56" fmla="*/ 66 w 188"/>
                      <a:gd name="T57" fmla="*/ 0 h 436"/>
                      <a:gd name="T58" fmla="*/ 48 w 188"/>
                      <a:gd name="T59" fmla="*/ 2 h 436"/>
                      <a:gd name="T60" fmla="*/ 14 w 188"/>
                      <a:gd name="T61" fmla="*/ 8 h 436"/>
                      <a:gd name="T62" fmla="*/ 0 w 188"/>
                      <a:gd name="T63" fmla="*/ 12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8" h="436">
                        <a:moveTo>
                          <a:pt x="0" y="12"/>
                        </a:moveTo>
                        <a:lnTo>
                          <a:pt x="0" y="12"/>
                        </a:lnTo>
                        <a:lnTo>
                          <a:pt x="40" y="224"/>
                        </a:lnTo>
                        <a:lnTo>
                          <a:pt x="70" y="370"/>
                        </a:lnTo>
                        <a:lnTo>
                          <a:pt x="80" y="418"/>
                        </a:lnTo>
                        <a:lnTo>
                          <a:pt x="84" y="432"/>
                        </a:lnTo>
                        <a:lnTo>
                          <a:pt x="88" y="436"/>
                        </a:lnTo>
                        <a:lnTo>
                          <a:pt x="88" y="436"/>
                        </a:lnTo>
                        <a:lnTo>
                          <a:pt x="106" y="430"/>
                        </a:lnTo>
                        <a:lnTo>
                          <a:pt x="138" y="420"/>
                        </a:lnTo>
                        <a:lnTo>
                          <a:pt x="154" y="414"/>
                        </a:lnTo>
                        <a:lnTo>
                          <a:pt x="170" y="408"/>
                        </a:lnTo>
                        <a:lnTo>
                          <a:pt x="182" y="402"/>
                        </a:lnTo>
                        <a:lnTo>
                          <a:pt x="188" y="394"/>
                        </a:lnTo>
                        <a:lnTo>
                          <a:pt x="188" y="394"/>
                        </a:lnTo>
                        <a:lnTo>
                          <a:pt x="188" y="388"/>
                        </a:lnTo>
                        <a:lnTo>
                          <a:pt x="186" y="374"/>
                        </a:lnTo>
                        <a:lnTo>
                          <a:pt x="176" y="330"/>
                        </a:lnTo>
                        <a:lnTo>
                          <a:pt x="142" y="206"/>
                        </a:lnTo>
                        <a:lnTo>
                          <a:pt x="108" y="80"/>
                        </a:lnTo>
                        <a:lnTo>
                          <a:pt x="96" y="34"/>
                        </a:lnTo>
                        <a:lnTo>
                          <a:pt x="94" y="20"/>
                        </a:lnTo>
                        <a:lnTo>
                          <a:pt x="94" y="12"/>
                        </a:lnTo>
                        <a:lnTo>
                          <a:pt x="94" y="12"/>
                        </a:lnTo>
                        <a:lnTo>
                          <a:pt x="92" y="8"/>
                        </a:lnTo>
                        <a:lnTo>
                          <a:pt x="90" y="4"/>
                        </a:lnTo>
                        <a:lnTo>
                          <a:pt x="86" y="2"/>
                        </a:lnTo>
                        <a:lnTo>
                          <a:pt x="80" y="0"/>
                        </a:lnTo>
                        <a:lnTo>
                          <a:pt x="66" y="0"/>
                        </a:lnTo>
                        <a:lnTo>
                          <a:pt x="48" y="2"/>
                        </a:lnTo>
                        <a:lnTo>
                          <a:pt x="14" y="8"/>
                        </a:lnTo>
                        <a:lnTo>
                          <a:pt x="0"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26" name="Freeform 24">
                    <a:extLst>
                      <a:ext uri="{FF2B5EF4-FFF2-40B4-BE49-F238E27FC236}">
                        <a16:creationId xmlns:a16="http://schemas.microsoft.com/office/drawing/2014/main" id="{3ABD7327-7033-4800-A84E-06A68320814F}"/>
                      </a:ext>
                    </a:extLst>
                  </p:cNvPr>
                  <p:cNvSpPr>
                    <a:spLocks/>
                  </p:cNvSpPr>
                  <p:nvPr/>
                </p:nvSpPr>
                <p:spPr bwMode="auto">
                  <a:xfrm>
                    <a:off x="13557250" y="7280275"/>
                    <a:ext cx="120650" cy="466725"/>
                  </a:xfrm>
                  <a:custGeom>
                    <a:avLst/>
                    <a:gdLst>
                      <a:gd name="T0" fmla="*/ 0 w 76"/>
                      <a:gd name="T1" fmla="*/ 10 h 294"/>
                      <a:gd name="T2" fmla="*/ 0 w 76"/>
                      <a:gd name="T3" fmla="*/ 10 h 294"/>
                      <a:gd name="T4" fmla="*/ 2 w 76"/>
                      <a:gd name="T5" fmla="*/ 54 h 294"/>
                      <a:gd name="T6" fmla="*/ 8 w 76"/>
                      <a:gd name="T7" fmla="*/ 146 h 294"/>
                      <a:gd name="T8" fmla="*/ 12 w 76"/>
                      <a:gd name="T9" fmla="*/ 198 h 294"/>
                      <a:gd name="T10" fmla="*/ 16 w 76"/>
                      <a:gd name="T11" fmla="*/ 242 h 294"/>
                      <a:gd name="T12" fmla="*/ 20 w 76"/>
                      <a:gd name="T13" fmla="*/ 276 h 294"/>
                      <a:gd name="T14" fmla="*/ 24 w 76"/>
                      <a:gd name="T15" fmla="*/ 286 h 294"/>
                      <a:gd name="T16" fmla="*/ 26 w 76"/>
                      <a:gd name="T17" fmla="*/ 290 h 294"/>
                      <a:gd name="T18" fmla="*/ 26 w 76"/>
                      <a:gd name="T19" fmla="*/ 290 h 294"/>
                      <a:gd name="T20" fmla="*/ 32 w 76"/>
                      <a:gd name="T21" fmla="*/ 292 h 294"/>
                      <a:gd name="T22" fmla="*/ 40 w 76"/>
                      <a:gd name="T23" fmla="*/ 294 h 294"/>
                      <a:gd name="T24" fmla="*/ 56 w 76"/>
                      <a:gd name="T25" fmla="*/ 294 h 294"/>
                      <a:gd name="T26" fmla="*/ 76 w 76"/>
                      <a:gd name="T27" fmla="*/ 290 h 294"/>
                      <a:gd name="T28" fmla="*/ 76 w 76"/>
                      <a:gd name="T29" fmla="*/ 290 h 294"/>
                      <a:gd name="T30" fmla="*/ 68 w 76"/>
                      <a:gd name="T31" fmla="*/ 160 h 294"/>
                      <a:gd name="T32" fmla="*/ 60 w 76"/>
                      <a:gd name="T33" fmla="*/ 64 h 294"/>
                      <a:gd name="T34" fmla="*/ 56 w 76"/>
                      <a:gd name="T35" fmla="*/ 30 h 294"/>
                      <a:gd name="T36" fmla="*/ 52 w 76"/>
                      <a:gd name="T37" fmla="*/ 10 h 294"/>
                      <a:gd name="T38" fmla="*/ 52 w 76"/>
                      <a:gd name="T39" fmla="*/ 10 h 294"/>
                      <a:gd name="T40" fmla="*/ 50 w 76"/>
                      <a:gd name="T41" fmla="*/ 6 h 294"/>
                      <a:gd name="T42" fmla="*/ 48 w 76"/>
                      <a:gd name="T43" fmla="*/ 4 h 294"/>
                      <a:gd name="T44" fmla="*/ 42 w 76"/>
                      <a:gd name="T45" fmla="*/ 0 h 294"/>
                      <a:gd name="T46" fmla="*/ 32 w 76"/>
                      <a:gd name="T47" fmla="*/ 0 h 294"/>
                      <a:gd name="T48" fmla="*/ 24 w 76"/>
                      <a:gd name="T49" fmla="*/ 2 h 294"/>
                      <a:gd name="T50" fmla="*/ 8 w 76"/>
                      <a:gd name="T51" fmla="*/ 8 h 294"/>
                      <a:gd name="T52" fmla="*/ 0 w 76"/>
                      <a:gd name="T53" fmla="*/ 1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6" h="294">
                        <a:moveTo>
                          <a:pt x="0" y="10"/>
                        </a:moveTo>
                        <a:lnTo>
                          <a:pt x="0" y="10"/>
                        </a:lnTo>
                        <a:lnTo>
                          <a:pt x="2" y="54"/>
                        </a:lnTo>
                        <a:lnTo>
                          <a:pt x="8" y="146"/>
                        </a:lnTo>
                        <a:lnTo>
                          <a:pt x="12" y="198"/>
                        </a:lnTo>
                        <a:lnTo>
                          <a:pt x="16" y="242"/>
                        </a:lnTo>
                        <a:lnTo>
                          <a:pt x="20" y="276"/>
                        </a:lnTo>
                        <a:lnTo>
                          <a:pt x="24" y="286"/>
                        </a:lnTo>
                        <a:lnTo>
                          <a:pt x="26" y="290"/>
                        </a:lnTo>
                        <a:lnTo>
                          <a:pt x="26" y="290"/>
                        </a:lnTo>
                        <a:lnTo>
                          <a:pt x="32" y="292"/>
                        </a:lnTo>
                        <a:lnTo>
                          <a:pt x="40" y="294"/>
                        </a:lnTo>
                        <a:lnTo>
                          <a:pt x="56" y="294"/>
                        </a:lnTo>
                        <a:lnTo>
                          <a:pt x="76" y="290"/>
                        </a:lnTo>
                        <a:lnTo>
                          <a:pt x="76" y="290"/>
                        </a:lnTo>
                        <a:lnTo>
                          <a:pt x="68" y="160"/>
                        </a:lnTo>
                        <a:lnTo>
                          <a:pt x="60" y="64"/>
                        </a:lnTo>
                        <a:lnTo>
                          <a:pt x="56" y="30"/>
                        </a:lnTo>
                        <a:lnTo>
                          <a:pt x="52" y="10"/>
                        </a:lnTo>
                        <a:lnTo>
                          <a:pt x="52" y="10"/>
                        </a:lnTo>
                        <a:lnTo>
                          <a:pt x="50" y="6"/>
                        </a:lnTo>
                        <a:lnTo>
                          <a:pt x="48" y="4"/>
                        </a:lnTo>
                        <a:lnTo>
                          <a:pt x="42" y="0"/>
                        </a:lnTo>
                        <a:lnTo>
                          <a:pt x="32" y="0"/>
                        </a:lnTo>
                        <a:lnTo>
                          <a:pt x="24" y="2"/>
                        </a:lnTo>
                        <a:lnTo>
                          <a:pt x="8" y="8"/>
                        </a:lnTo>
                        <a:lnTo>
                          <a:pt x="0" y="10"/>
                        </a:lnTo>
                        <a:close/>
                      </a:path>
                    </a:pathLst>
                  </a:custGeom>
                  <a:solidFill>
                    <a:srgbClr val="534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27" name="Freeform 25">
                    <a:extLst>
                      <a:ext uri="{FF2B5EF4-FFF2-40B4-BE49-F238E27FC236}">
                        <a16:creationId xmlns:a16="http://schemas.microsoft.com/office/drawing/2014/main" id="{98AA6FC9-4C7C-4115-A4E6-56BC002FAA6E}"/>
                      </a:ext>
                    </a:extLst>
                  </p:cNvPr>
                  <p:cNvSpPr>
                    <a:spLocks/>
                  </p:cNvSpPr>
                  <p:nvPr/>
                </p:nvSpPr>
                <p:spPr bwMode="auto">
                  <a:xfrm>
                    <a:off x="13557250" y="7280275"/>
                    <a:ext cx="120650" cy="466725"/>
                  </a:xfrm>
                  <a:custGeom>
                    <a:avLst/>
                    <a:gdLst>
                      <a:gd name="T0" fmla="*/ 0 w 76"/>
                      <a:gd name="T1" fmla="*/ 10 h 294"/>
                      <a:gd name="T2" fmla="*/ 0 w 76"/>
                      <a:gd name="T3" fmla="*/ 10 h 294"/>
                      <a:gd name="T4" fmla="*/ 2 w 76"/>
                      <a:gd name="T5" fmla="*/ 54 h 294"/>
                      <a:gd name="T6" fmla="*/ 8 w 76"/>
                      <a:gd name="T7" fmla="*/ 146 h 294"/>
                      <a:gd name="T8" fmla="*/ 12 w 76"/>
                      <a:gd name="T9" fmla="*/ 198 h 294"/>
                      <a:gd name="T10" fmla="*/ 16 w 76"/>
                      <a:gd name="T11" fmla="*/ 242 h 294"/>
                      <a:gd name="T12" fmla="*/ 20 w 76"/>
                      <a:gd name="T13" fmla="*/ 276 h 294"/>
                      <a:gd name="T14" fmla="*/ 24 w 76"/>
                      <a:gd name="T15" fmla="*/ 286 h 294"/>
                      <a:gd name="T16" fmla="*/ 26 w 76"/>
                      <a:gd name="T17" fmla="*/ 290 h 294"/>
                      <a:gd name="T18" fmla="*/ 26 w 76"/>
                      <a:gd name="T19" fmla="*/ 290 h 294"/>
                      <a:gd name="T20" fmla="*/ 32 w 76"/>
                      <a:gd name="T21" fmla="*/ 292 h 294"/>
                      <a:gd name="T22" fmla="*/ 40 w 76"/>
                      <a:gd name="T23" fmla="*/ 294 h 294"/>
                      <a:gd name="T24" fmla="*/ 56 w 76"/>
                      <a:gd name="T25" fmla="*/ 294 h 294"/>
                      <a:gd name="T26" fmla="*/ 76 w 76"/>
                      <a:gd name="T27" fmla="*/ 290 h 294"/>
                      <a:gd name="T28" fmla="*/ 76 w 76"/>
                      <a:gd name="T29" fmla="*/ 290 h 294"/>
                      <a:gd name="T30" fmla="*/ 68 w 76"/>
                      <a:gd name="T31" fmla="*/ 160 h 294"/>
                      <a:gd name="T32" fmla="*/ 60 w 76"/>
                      <a:gd name="T33" fmla="*/ 64 h 294"/>
                      <a:gd name="T34" fmla="*/ 56 w 76"/>
                      <a:gd name="T35" fmla="*/ 30 h 294"/>
                      <a:gd name="T36" fmla="*/ 52 w 76"/>
                      <a:gd name="T37" fmla="*/ 10 h 294"/>
                      <a:gd name="T38" fmla="*/ 52 w 76"/>
                      <a:gd name="T39" fmla="*/ 10 h 294"/>
                      <a:gd name="T40" fmla="*/ 50 w 76"/>
                      <a:gd name="T41" fmla="*/ 6 h 294"/>
                      <a:gd name="T42" fmla="*/ 48 w 76"/>
                      <a:gd name="T43" fmla="*/ 4 h 294"/>
                      <a:gd name="T44" fmla="*/ 42 w 76"/>
                      <a:gd name="T45" fmla="*/ 0 h 294"/>
                      <a:gd name="T46" fmla="*/ 32 w 76"/>
                      <a:gd name="T47" fmla="*/ 0 h 294"/>
                      <a:gd name="T48" fmla="*/ 24 w 76"/>
                      <a:gd name="T49" fmla="*/ 2 h 294"/>
                      <a:gd name="T50" fmla="*/ 8 w 76"/>
                      <a:gd name="T51" fmla="*/ 8 h 294"/>
                      <a:gd name="T52" fmla="*/ 0 w 76"/>
                      <a:gd name="T53" fmla="*/ 1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6" h="294">
                        <a:moveTo>
                          <a:pt x="0" y="10"/>
                        </a:moveTo>
                        <a:lnTo>
                          <a:pt x="0" y="10"/>
                        </a:lnTo>
                        <a:lnTo>
                          <a:pt x="2" y="54"/>
                        </a:lnTo>
                        <a:lnTo>
                          <a:pt x="8" y="146"/>
                        </a:lnTo>
                        <a:lnTo>
                          <a:pt x="12" y="198"/>
                        </a:lnTo>
                        <a:lnTo>
                          <a:pt x="16" y="242"/>
                        </a:lnTo>
                        <a:lnTo>
                          <a:pt x="20" y="276"/>
                        </a:lnTo>
                        <a:lnTo>
                          <a:pt x="24" y="286"/>
                        </a:lnTo>
                        <a:lnTo>
                          <a:pt x="26" y="290"/>
                        </a:lnTo>
                        <a:lnTo>
                          <a:pt x="26" y="290"/>
                        </a:lnTo>
                        <a:lnTo>
                          <a:pt x="32" y="292"/>
                        </a:lnTo>
                        <a:lnTo>
                          <a:pt x="40" y="294"/>
                        </a:lnTo>
                        <a:lnTo>
                          <a:pt x="56" y="294"/>
                        </a:lnTo>
                        <a:lnTo>
                          <a:pt x="76" y="290"/>
                        </a:lnTo>
                        <a:lnTo>
                          <a:pt x="76" y="290"/>
                        </a:lnTo>
                        <a:lnTo>
                          <a:pt x="68" y="160"/>
                        </a:lnTo>
                        <a:lnTo>
                          <a:pt x="60" y="64"/>
                        </a:lnTo>
                        <a:lnTo>
                          <a:pt x="56" y="30"/>
                        </a:lnTo>
                        <a:lnTo>
                          <a:pt x="52" y="10"/>
                        </a:lnTo>
                        <a:lnTo>
                          <a:pt x="52" y="10"/>
                        </a:lnTo>
                        <a:lnTo>
                          <a:pt x="50" y="6"/>
                        </a:lnTo>
                        <a:lnTo>
                          <a:pt x="48" y="4"/>
                        </a:lnTo>
                        <a:lnTo>
                          <a:pt x="42" y="0"/>
                        </a:lnTo>
                        <a:lnTo>
                          <a:pt x="32" y="0"/>
                        </a:lnTo>
                        <a:lnTo>
                          <a:pt x="24" y="2"/>
                        </a:lnTo>
                        <a:lnTo>
                          <a:pt x="8" y="8"/>
                        </a:lnTo>
                        <a:lnTo>
                          <a:pt x="0"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28" name="Freeform 26">
                    <a:extLst>
                      <a:ext uri="{FF2B5EF4-FFF2-40B4-BE49-F238E27FC236}">
                        <a16:creationId xmlns:a16="http://schemas.microsoft.com/office/drawing/2014/main" id="{DA8F1260-599D-4113-B153-50966413951A}"/>
                      </a:ext>
                    </a:extLst>
                  </p:cNvPr>
                  <p:cNvSpPr>
                    <a:spLocks/>
                  </p:cNvSpPr>
                  <p:nvPr/>
                </p:nvSpPr>
                <p:spPr bwMode="auto">
                  <a:xfrm>
                    <a:off x="12265025" y="4676775"/>
                    <a:ext cx="2587625" cy="2800350"/>
                  </a:xfrm>
                  <a:custGeom>
                    <a:avLst/>
                    <a:gdLst>
                      <a:gd name="T0" fmla="*/ 1628 w 1630"/>
                      <a:gd name="T1" fmla="*/ 928 h 1764"/>
                      <a:gd name="T2" fmla="*/ 1612 w 1630"/>
                      <a:gd name="T3" fmla="*/ 1060 h 1764"/>
                      <a:gd name="T4" fmla="*/ 1576 w 1630"/>
                      <a:gd name="T5" fmla="*/ 1186 h 1764"/>
                      <a:gd name="T6" fmla="*/ 1524 w 1630"/>
                      <a:gd name="T7" fmla="*/ 1302 h 1764"/>
                      <a:gd name="T8" fmla="*/ 1456 w 1630"/>
                      <a:gd name="T9" fmla="*/ 1410 h 1764"/>
                      <a:gd name="T10" fmla="*/ 1376 w 1630"/>
                      <a:gd name="T11" fmla="*/ 1506 h 1764"/>
                      <a:gd name="T12" fmla="*/ 1284 w 1630"/>
                      <a:gd name="T13" fmla="*/ 1588 h 1764"/>
                      <a:gd name="T14" fmla="*/ 1182 w 1630"/>
                      <a:gd name="T15" fmla="*/ 1658 h 1764"/>
                      <a:gd name="T16" fmla="*/ 1072 w 1630"/>
                      <a:gd name="T17" fmla="*/ 1710 h 1764"/>
                      <a:gd name="T18" fmla="*/ 956 w 1630"/>
                      <a:gd name="T19" fmla="*/ 1746 h 1764"/>
                      <a:gd name="T20" fmla="*/ 834 w 1630"/>
                      <a:gd name="T21" fmla="*/ 1762 h 1764"/>
                      <a:gd name="T22" fmla="*/ 754 w 1630"/>
                      <a:gd name="T23" fmla="*/ 1762 h 1764"/>
                      <a:gd name="T24" fmla="*/ 634 w 1630"/>
                      <a:gd name="T25" fmla="*/ 1746 h 1764"/>
                      <a:gd name="T26" fmla="*/ 520 w 1630"/>
                      <a:gd name="T27" fmla="*/ 1710 h 1764"/>
                      <a:gd name="T28" fmla="*/ 416 w 1630"/>
                      <a:gd name="T29" fmla="*/ 1658 h 1764"/>
                      <a:gd name="T30" fmla="*/ 318 w 1630"/>
                      <a:gd name="T31" fmla="*/ 1588 h 1764"/>
                      <a:gd name="T32" fmla="*/ 232 w 1630"/>
                      <a:gd name="T33" fmla="*/ 1506 h 1764"/>
                      <a:gd name="T34" fmla="*/ 158 w 1630"/>
                      <a:gd name="T35" fmla="*/ 1410 h 1764"/>
                      <a:gd name="T36" fmla="*/ 96 w 1630"/>
                      <a:gd name="T37" fmla="*/ 1302 h 1764"/>
                      <a:gd name="T38" fmla="*/ 48 w 1630"/>
                      <a:gd name="T39" fmla="*/ 1186 h 1764"/>
                      <a:gd name="T40" fmla="*/ 16 w 1630"/>
                      <a:gd name="T41" fmla="*/ 1060 h 1764"/>
                      <a:gd name="T42" fmla="*/ 0 w 1630"/>
                      <a:gd name="T43" fmla="*/ 928 h 1764"/>
                      <a:gd name="T44" fmla="*/ 0 w 1630"/>
                      <a:gd name="T45" fmla="*/ 836 h 1764"/>
                      <a:gd name="T46" fmla="*/ 16 w 1630"/>
                      <a:gd name="T47" fmla="*/ 704 h 1764"/>
                      <a:gd name="T48" fmla="*/ 48 w 1630"/>
                      <a:gd name="T49" fmla="*/ 580 h 1764"/>
                      <a:gd name="T50" fmla="*/ 96 w 1630"/>
                      <a:gd name="T51" fmla="*/ 462 h 1764"/>
                      <a:gd name="T52" fmla="*/ 158 w 1630"/>
                      <a:gd name="T53" fmla="*/ 354 h 1764"/>
                      <a:gd name="T54" fmla="*/ 232 w 1630"/>
                      <a:gd name="T55" fmla="*/ 258 h 1764"/>
                      <a:gd name="T56" fmla="*/ 318 w 1630"/>
                      <a:gd name="T57" fmla="*/ 176 h 1764"/>
                      <a:gd name="T58" fmla="*/ 416 w 1630"/>
                      <a:gd name="T59" fmla="*/ 108 h 1764"/>
                      <a:gd name="T60" fmla="*/ 520 w 1630"/>
                      <a:gd name="T61" fmla="*/ 54 h 1764"/>
                      <a:gd name="T62" fmla="*/ 634 w 1630"/>
                      <a:gd name="T63" fmla="*/ 18 h 1764"/>
                      <a:gd name="T64" fmla="*/ 754 w 1630"/>
                      <a:gd name="T65" fmla="*/ 2 h 1764"/>
                      <a:gd name="T66" fmla="*/ 834 w 1630"/>
                      <a:gd name="T67" fmla="*/ 2 h 1764"/>
                      <a:gd name="T68" fmla="*/ 956 w 1630"/>
                      <a:gd name="T69" fmla="*/ 18 h 1764"/>
                      <a:gd name="T70" fmla="*/ 1072 w 1630"/>
                      <a:gd name="T71" fmla="*/ 54 h 1764"/>
                      <a:gd name="T72" fmla="*/ 1182 w 1630"/>
                      <a:gd name="T73" fmla="*/ 108 h 1764"/>
                      <a:gd name="T74" fmla="*/ 1284 w 1630"/>
                      <a:gd name="T75" fmla="*/ 176 h 1764"/>
                      <a:gd name="T76" fmla="*/ 1376 w 1630"/>
                      <a:gd name="T77" fmla="*/ 258 h 1764"/>
                      <a:gd name="T78" fmla="*/ 1456 w 1630"/>
                      <a:gd name="T79" fmla="*/ 354 h 1764"/>
                      <a:gd name="T80" fmla="*/ 1524 w 1630"/>
                      <a:gd name="T81" fmla="*/ 462 h 1764"/>
                      <a:gd name="T82" fmla="*/ 1576 w 1630"/>
                      <a:gd name="T83" fmla="*/ 580 h 1764"/>
                      <a:gd name="T84" fmla="*/ 1612 w 1630"/>
                      <a:gd name="T85" fmla="*/ 704 h 1764"/>
                      <a:gd name="T86" fmla="*/ 1628 w 1630"/>
                      <a:gd name="T87" fmla="*/ 836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30" h="1764">
                        <a:moveTo>
                          <a:pt x="1630" y="882"/>
                        </a:moveTo>
                        <a:lnTo>
                          <a:pt x="1630" y="882"/>
                        </a:lnTo>
                        <a:lnTo>
                          <a:pt x="1628" y="928"/>
                        </a:lnTo>
                        <a:lnTo>
                          <a:pt x="1626" y="972"/>
                        </a:lnTo>
                        <a:lnTo>
                          <a:pt x="1620" y="1016"/>
                        </a:lnTo>
                        <a:lnTo>
                          <a:pt x="1612" y="1060"/>
                        </a:lnTo>
                        <a:lnTo>
                          <a:pt x="1602" y="1102"/>
                        </a:lnTo>
                        <a:lnTo>
                          <a:pt x="1590" y="1144"/>
                        </a:lnTo>
                        <a:lnTo>
                          <a:pt x="1576" y="1186"/>
                        </a:lnTo>
                        <a:lnTo>
                          <a:pt x="1560" y="1226"/>
                        </a:lnTo>
                        <a:lnTo>
                          <a:pt x="1544" y="1264"/>
                        </a:lnTo>
                        <a:lnTo>
                          <a:pt x="1524" y="1302"/>
                        </a:lnTo>
                        <a:lnTo>
                          <a:pt x="1504" y="1340"/>
                        </a:lnTo>
                        <a:lnTo>
                          <a:pt x="1480" y="1376"/>
                        </a:lnTo>
                        <a:lnTo>
                          <a:pt x="1456" y="1410"/>
                        </a:lnTo>
                        <a:lnTo>
                          <a:pt x="1432" y="1444"/>
                        </a:lnTo>
                        <a:lnTo>
                          <a:pt x="1404" y="1474"/>
                        </a:lnTo>
                        <a:lnTo>
                          <a:pt x="1376" y="1506"/>
                        </a:lnTo>
                        <a:lnTo>
                          <a:pt x="1346" y="1534"/>
                        </a:lnTo>
                        <a:lnTo>
                          <a:pt x="1316" y="1562"/>
                        </a:lnTo>
                        <a:lnTo>
                          <a:pt x="1284" y="1588"/>
                        </a:lnTo>
                        <a:lnTo>
                          <a:pt x="1252" y="1614"/>
                        </a:lnTo>
                        <a:lnTo>
                          <a:pt x="1218" y="1636"/>
                        </a:lnTo>
                        <a:lnTo>
                          <a:pt x="1182" y="1658"/>
                        </a:lnTo>
                        <a:lnTo>
                          <a:pt x="1146" y="1676"/>
                        </a:lnTo>
                        <a:lnTo>
                          <a:pt x="1110" y="1694"/>
                        </a:lnTo>
                        <a:lnTo>
                          <a:pt x="1072" y="1710"/>
                        </a:lnTo>
                        <a:lnTo>
                          <a:pt x="1034" y="1724"/>
                        </a:lnTo>
                        <a:lnTo>
                          <a:pt x="996" y="1736"/>
                        </a:lnTo>
                        <a:lnTo>
                          <a:pt x="956" y="1746"/>
                        </a:lnTo>
                        <a:lnTo>
                          <a:pt x="916" y="1754"/>
                        </a:lnTo>
                        <a:lnTo>
                          <a:pt x="876" y="1760"/>
                        </a:lnTo>
                        <a:lnTo>
                          <a:pt x="834" y="1762"/>
                        </a:lnTo>
                        <a:lnTo>
                          <a:pt x="794" y="1764"/>
                        </a:lnTo>
                        <a:lnTo>
                          <a:pt x="794" y="1764"/>
                        </a:lnTo>
                        <a:lnTo>
                          <a:pt x="754" y="1762"/>
                        </a:lnTo>
                        <a:lnTo>
                          <a:pt x="712" y="1760"/>
                        </a:lnTo>
                        <a:lnTo>
                          <a:pt x="672" y="1754"/>
                        </a:lnTo>
                        <a:lnTo>
                          <a:pt x="634" y="1746"/>
                        </a:lnTo>
                        <a:lnTo>
                          <a:pt x="596" y="1736"/>
                        </a:lnTo>
                        <a:lnTo>
                          <a:pt x="558" y="1724"/>
                        </a:lnTo>
                        <a:lnTo>
                          <a:pt x="520" y="1710"/>
                        </a:lnTo>
                        <a:lnTo>
                          <a:pt x="484" y="1694"/>
                        </a:lnTo>
                        <a:lnTo>
                          <a:pt x="450" y="1676"/>
                        </a:lnTo>
                        <a:lnTo>
                          <a:pt x="416" y="1658"/>
                        </a:lnTo>
                        <a:lnTo>
                          <a:pt x="382" y="1636"/>
                        </a:lnTo>
                        <a:lnTo>
                          <a:pt x="350" y="1614"/>
                        </a:lnTo>
                        <a:lnTo>
                          <a:pt x="318" y="1588"/>
                        </a:lnTo>
                        <a:lnTo>
                          <a:pt x="288" y="1562"/>
                        </a:lnTo>
                        <a:lnTo>
                          <a:pt x="260" y="1534"/>
                        </a:lnTo>
                        <a:lnTo>
                          <a:pt x="232" y="1506"/>
                        </a:lnTo>
                        <a:lnTo>
                          <a:pt x="206" y="1474"/>
                        </a:lnTo>
                        <a:lnTo>
                          <a:pt x="182" y="1444"/>
                        </a:lnTo>
                        <a:lnTo>
                          <a:pt x="158" y="1410"/>
                        </a:lnTo>
                        <a:lnTo>
                          <a:pt x="136" y="1376"/>
                        </a:lnTo>
                        <a:lnTo>
                          <a:pt x="114" y="1340"/>
                        </a:lnTo>
                        <a:lnTo>
                          <a:pt x="96" y="1302"/>
                        </a:lnTo>
                        <a:lnTo>
                          <a:pt x="78" y="1264"/>
                        </a:lnTo>
                        <a:lnTo>
                          <a:pt x="62" y="1226"/>
                        </a:lnTo>
                        <a:lnTo>
                          <a:pt x="48" y="1186"/>
                        </a:lnTo>
                        <a:lnTo>
                          <a:pt x="36" y="1144"/>
                        </a:lnTo>
                        <a:lnTo>
                          <a:pt x="24" y="1102"/>
                        </a:lnTo>
                        <a:lnTo>
                          <a:pt x="16" y="1060"/>
                        </a:lnTo>
                        <a:lnTo>
                          <a:pt x="10" y="1016"/>
                        </a:lnTo>
                        <a:lnTo>
                          <a:pt x="4" y="972"/>
                        </a:lnTo>
                        <a:lnTo>
                          <a:pt x="0" y="928"/>
                        </a:lnTo>
                        <a:lnTo>
                          <a:pt x="0" y="882"/>
                        </a:lnTo>
                        <a:lnTo>
                          <a:pt x="0" y="882"/>
                        </a:lnTo>
                        <a:lnTo>
                          <a:pt x="0" y="836"/>
                        </a:lnTo>
                        <a:lnTo>
                          <a:pt x="4" y="792"/>
                        </a:lnTo>
                        <a:lnTo>
                          <a:pt x="10" y="748"/>
                        </a:lnTo>
                        <a:lnTo>
                          <a:pt x="16" y="704"/>
                        </a:lnTo>
                        <a:lnTo>
                          <a:pt x="24" y="662"/>
                        </a:lnTo>
                        <a:lnTo>
                          <a:pt x="36" y="620"/>
                        </a:lnTo>
                        <a:lnTo>
                          <a:pt x="48" y="580"/>
                        </a:lnTo>
                        <a:lnTo>
                          <a:pt x="62" y="540"/>
                        </a:lnTo>
                        <a:lnTo>
                          <a:pt x="78" y="500"/>
                        </a:lnTo>
                        <a:lnTo>
                          <a:pt x="96" y="462"/>
                        </a:lnTo>
                        <a:lnTo>
                          <a:pt x="114" y="426"/>
                        </a:lnTo>
                        <a:lnTo>
                          <a:pt x="136" y="390"/>
                        </a:lnTo>
                        <a:lnTo>
                          <a:pt x="158" y="354"/>
                        </a:lnTo>
                        <a:lnTo>
                          <a:pt x="182" y="322"/>
                        </a:lnTo>
                        <a:lnTo>
                          <a:pt x="206" y="290"/>
                        </a:lnTo>
                        <a:lnTo>
                          <a:pt x="232" y="258"/>
                        </a:lnTo>
                        <a:lnTo>
                          <a:pt x="260" y="230"/>
                        </a:lnTo>
                        <a:lnTo>
                          <a:pt x="288" y="202"/>
                        </a:lnTo>
                        <a:lnTo>
                          <a:pt x="318" y="176"/>
                        </a:lnTo>
                        <a:lnTo>
                          <a:pt x="350" y="152"/>
                        </a:lnTo>
                        <a:lnTo>
                          <a:pt x="382" y="128"/>
                        </a:lnTo>
                        <a:lnTo>
                          <a:pt x="416" y="108"/>
                        </a:lnTo>
                        <a:lnTo>
                          <a:pt x="450" y="88"/>
                        </a:lnTo>
                        <a:lnTo>
                          <a:pt x="484" y="70"/>
                        </a:lnTo>
                        <a:lnTo>
                          <a:pt x="520" y="54"/>
                        </a:lnTo>
                        <a:lnTo>
                          <a:pt x="558" y="40"/>
                        </a:lnTo>
                        <a:lnTo>
                          <a:pt x="596" y="28"/>
                        </a:lnTo>
                        <a:lnTo>
                          <a:pt x="634" y="18"/>
                        </a:lnTo>
                        <a:lnTo>
                          <a:pt x="672" y="10"/>
                        </a:lnTo>
                        <a:lnTo>
                          <a:pt x="712" y="6"/>
                        </a:lnTo>
                        <a:lnTo>
                          <a:pt x="754" y="2"/>
                        </a:lnTo>
                        <a:lnTo>
                          <a:pt x="794" y="0"/>
                        </a:lnTo>
                        <a:lnTo>
                          <a:pt x="794" y="0"/>
                        </a:lnTo>
                        <a:lnTo>
                          <a:pt x="834" y="2"/>
                        </a:lnTo>
                        <a:lnTo>
                          <a:pt x="876" y="6"/>
                        </a:lnTo>
                        <a:lnTo>
                          <a:pt x="916" y="10"/>
                        </a:lnTo>
                        <a:lnTo>
                          <a:pt x="956" y="18"/>
                        </a:lnTo>
                        <a:lnTo>
                          <a:pt x="996" y="28"/>
                        </a:lnTo>
                        <a:lnTo>
                          <a:pt x="1034" y="40"/>
                        </a:lnTo>
                        <a:lnTo>
                          <a:pt x="1072" y="54"/>
                        </a:lnTo>
                        <a:lnTo>
                          <a:pt x="1110" y="70"/>
                        </a:lnTo>
                        <a:lnTo>
                          <a:pt x="1146" y="88"/>
                        </a:lnTo>
                        <a:lnTo>
                          <a:pt x="1182" y="108"/>
                        </a:lnTo>
                        <a:lnTo>
                          <a:pt x="1218" y="128"/>
                        </a:lnTo>
                        <a:lnTo>
                          <a:pt x="1252" y="152"/>
                        </a:lnTo>
                        <a:lnTo>
                          <a:pt x="1284" y="176"/>
                        </a:lnTo>
                        <a:lnTo>
                          <a:pt x="1316" y="202"/>
                        </a:lnTo>
                        <a:lnTo>
                          <a:pt x="1346" y="230"/>
                        </a:lnTo>
                        <a:lnTo>
                          <a:pt x="1376" y="258"/>
                        </a:lnTo>
                        <a:lnTo>
                          <a:pt x="1404" y="290"/>
                        </a:lnTo>
                        <a:lnTo>
                          <a:pt x="1432" y="322"/>
                        </a:lnTo>
                        <a:lnTo>
                          <a:pt x="1456" y="354"/>
                        </a:lnTo>
                        <a:lnTo>
                          <a:pt x="1480" y="390"/>
                        </a:lnTo>
                        <a:lnTo>
                          <a:pt x="1504" y="426"/>
                        </a:lnTo>
                        <a:lnTo>
                          <a:pt x="1524" y="462"/>
                        </a:lnTo>
                        <a:lnTo>
                          <a:pt x="1544" y="500"/>
                        </a:lnTo>
                        <a:lnTo>
                          <a:pt x="1560" y="540"/>
                        </a:lnTo>
                        <a:lnTo>
                          <a:pt x="1576" y="580"/>
                        </a:lnTo>
                        <a:lnTo>
                          <a:pt x="1590" y="620"/>
                        </a:lnTo>
                        <a:lnTo>
                          <a:pt x="1602" y="662"/>
                        </a:lnTo>
                        <a:lnTo>
                          <a:pt x="1612" y="704"/>
                        </a:lnTo>
                        <a:lnTo>
                          <a:pt x="1620" y="748"/>
                        </a:lnTo>
                        <a:lnTo>
                          <a:pt x="1626" y="792"/>
                        </a:lnTo>
                        <a:lnTo>
                          <a:pt x="1628" y="836"/>
                        </a:lnTo>
                        <a:lnTo>
                          <a:pt x="1630" y="882"/>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29" name="Freeform 27">
                    <a:extLst>
                      <a:ext uri="{FF2B5EF4-FFF2-40B4-BE49-F238E27FC236}">
                        <a16:creationId xmlns:a16="http://schemas.microsoft.com/office/drawing/2014/main" id="{35E15C06-6A6C-460E-A0C8-DFC50E6C19B5}"/>
                      </a:ext>
                    </a:extLst>
                  </p:cNvPr>
                  <p:cNvSpPr>
                    <a:spLocks/>
                  </p:cNvSpPr>
                  <p:nvPr/>
                </p:nvSpPr>
                <p:spPr bwMode="auto">
                  <a:xfrm>
                    <a:off x="12265026" y="4676775"/>
                    <a:ext cx="2587624" cy="2800351"/>
                  </a:xfrm>
                  <a:custGeom>
                    <a:avLst/>
                    <a:gdLst>
                      <a:gd name="T0" fmla="*/ 1628 w 1630"/>
                      <a:gd name="T1" fmla="*/ 928 h 1764"/>
                      <a:gd name="T2" fmla="*/ 1612 w 1630"/>
                      <a:gd name="T3" fmla="*/ 1060 h 1764"/>
                      <a:gd name="T4" fmla="*/ 1576 w 1630"/>
                      <a:gd name="T5" fmla="*/ 1186 h 1764"/>
                      <a:gd name="T6" fmla="*/ 1524 w 1630"/>
                      <a:gd name="T7" fmla="*/ 1302 h 1764"/>
                      <a:gd name="T8" fmla="*/ 1456 w 1630"/>
                      <a:gd name="T9" fmla="*/ 1410 h 1764"/>
                      <a:gd name="T10" fmla="*/ 1376 w 1630"/>
                      <a:gd name="T11" fmla="*/ 1506 h 1764"/>
                      <a:gd name="T12" fmla="*/ 1284 w 1630"/>
                      <a:gd name="T13" fmla="*/ 1588 h 1764"/>
                      <a:gd name="T14" fmla="*/ 1182 w 1630"/>
                      <a:gd name="T15" fmla="*/ 1658 h 1764"/>
                      <a:gd name="T16" fmla="*/ 1072 w 1630"/>
                      <a:gd name="T17" fmla="*/ 1710 h 1764"/>
                      <a:gd name="T18" fmla="*/ 956 w 1630"/>
                      <a:gd name="T19" fmla="*/ 1746 h 1764"/>
                      <a:gd name="T20" fmla="*/ 834 w 1630"/>
                      <a:gd name="T21" fmla="*/ 1762 h 1764"/>
                      <a:gd name="T22" fmla="*/ 754 w 1630"/>
                      <a:gd name="T23" fmla="*/ 1762 h 1764"/>
                      <a:gd name="T24" fmla="*/ 634 w 1630"/>
                      <a:gd name="T25" fmla="*/ 1746 h 1764"/>
                      <a:gd name="T26" fmla="*/ 520 w 1630"/>
                      <a:gd name="T27" fmla="*/ 1710 h 1764"/>
                      <a:gd name="T28" fmla="*/ 416 w 1630"/>
                      <a:gd name="T29" fmla="*/ 1658 h 1764"/>
                      <a:gd name="T30" fmla="*/ 318 w 1630"/>
                      <a:gd name="T31" fmla="*/ 1588 h 1764"/>
                      <a:gd name="T32" fmla="*/ 232 w 1630"/>
                      <a:gd name="T33" fmla="*/ 1506 h 1764"/>
                      <a:gd name="T34" fmla="*/ 158 w 1630"/>
                      <a:gd name="T35" fmla="*/ 1410 h 1764"/>
                      <a:gd name="T36" fmla="*/ 96 w 1630"/>
                      <a:gd name="T37" fmla="*/ 1302 h 1764"/>
                      <a:gd name="T38" fmla="*/ 48 w 1630"/>
                      <a:gd name="T39" fmla="*/ 1186 h 1764"/>
                      <a:gd name="T40" fmla="*/ 16 w 1630"/>
                      <a:gd name="T41" fmla="*/ 1060 h 1764"/>
                      <a:gd name="T42" fmla="*/ 0 w 1630"/>
                      <a:gd name="T43" fmla="*/ 928 h 1764"/>
                      <a:gd name="T44" fmla="*/ 0 w 1630"/>
                      <a:gd name="T45" fmla="*/ 836 h 1764"/>
                      <a:gd name="T46" fmla="*/ 16 w 1630"/>
                      <a:gd name="T47" fmla="*/ 704 h 1764"/>
                      <a:gd name="T48" fmla="*/ 48 w 1630"/>
                      <a:gd name="T49" fmla="*/ 580 h 1764"/>
                      <a:gd name="T50" fmla="*/ 96 w 1630"/>
                      <a:gd name="T51" fmla="*/ 462 h 1764"/>
                      <a:gd name="T52" fmla="*/ 158 w 1630"/>
                      <a:gd name="T53" fmla="*/ 354 h 1764"/>
                      <a:gd name="T54" fmla="*/ 232 w 1630"/>
                      <a:gd name="T55" fmla="*/ 258 h 1764"/>
                      <a:gd name="T56" fmla="*/ 318 w 1630"/>
                      <a:gd name="T57" fmla="*/ 176 h 1764"/>
                      <a:gd name="T58" fmla="*/ 416 w 1630"/>
                      <a:gd name="T59" fmla="*/ 108 h 1764"/>
                      <a:gd name="T60" fmla="*/ 520 w 1630"/>
                      <a:gd name="T61" fmla="*/ 54 h 1764"/>
                      <a:gd name="T62" fmla="*/ 634 w 1630"/>
                      <a:gd name="T63" fmla="*/ 18 h 1764"/>
                      <a:gd name="T64" fmla="*/ 754 w 1630"/>
                      <a:gd name="T65" fmla="*/ 2 h 1764"/>
                      <a:gd name="T66" fmla="*/ 834 w 1630"/>
                      <a:gd name="T67" fmla="*/ 2 h 1764"/>
                      <a:gd name="T68" fmla="*/ 956 w 1630"/>
                      <a:gd name="T69" fmla="*/ 18 h 1764"/>
                      <a:gd name="T70" fmla="*/ 1072 w 1630"/>
                      <a:gd name="T71" fmla="*/ 54 h 1764"/>
                      <a:gd name="T72" fmla="*/ 1182 w 1630"/>
                      <a:gd name="T73" fmla="*/ 108 h 1764"/>
                      <a:gd name="T74" fmla="*/ 1284 w 1630"/>
                      <a:gd name="T75" fmla="*/ 176 h 1764"/>
                      <a:gd name="T76" fmla="*/ 1376 w 1630"/>
                      <a:gd name="T77" fmla="*/ 258 h 1764"/>
                      <a:gd name="T78" fmla="*/ 1456 w 1630"/>
                      <a:gd name="T79" fmla="*/ 354 h 1764"/>
                      <a:gd name="T80" fmla="*/ 1524 w 1630"/>
                      <a:gd name="T81" fmla="*/ 462 h 1764"/>
                      <a:gd name="T82" fmla="*/ 1576 w 1630"/>
                      <a:gd name="T83" fmla="*/ 580 h 1764"/>
                      <a:gd name="T84" fmla="*/ 1612 w 1630"/>
                      <a:gd name="T85" fmla="*/ 704 h 1764"/>
                      <a:gd name="T86" fmla="*/ 1628 w 1630"/>
                      <a:gd name="T87" fmla="*/ 836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30" h="1764">
                        <a:moveTo>
                          <a:pt x="1630" y="882"/>
                        </a:moveTo>
                        <a:lnTo>
                          <a:pt x="1630" y="882"/>
                        </a:lnTo>
                        <a:lnTo>
                          <a:pt x="1628" y="928"/>
                        </a:lnTo>
                        <a:lnTo>
                          <a:pt x="1626" y="972"/>
                        </a:lnTo>
                        <a:lnTo>
                          <a:pt x="1620" y="1016"/>
                        </a:lnTo>
                        <a:lnTo>
                          <a:pt x="1612" y="1060"/>
                        </a:lnTo>
                        <a:lnTo>
                          <a:pt x="1602" y="1102"/>
                        </a:lnTo>
                        <a:lnTo>
                          <a:pt x="1590" y="1144"/>
                        </a:lnTo>
                        <a:lnTo>
                          <a:pt x="1576" y="1186"/>
                        </a:lnTo>
                        <a:lnTo>
                          <a:pt x="1560" y="1226"/>
                        </a:lnTo>
                        <a:lnTo>
                          <a:pt x="1544" y="1264"/>
                        </a:lnTo>
                        <a:lnTo>
                          <a:pt x="1524" y="1302"/>
                        </a:lnTo>
                        <a:lnTo>
                          <a:pt x="1504" y="1340"/>
                        </a:lnTo>
                        <a:lnTo>
                          <a:pt x="1480" y="1376"/>
                        </a:lnTo>
                        <a:lnTo>
                          <a:pt x="1456" y="1410"/>
                        </a:lnTo>
                        <a:lnTo>
                          <a:pt x="1432" y="1444"/>
                        </a:lnTo>
                        <a:lnTo>
                          <a:pt x="1404" y="1474"/>
                        </a:lnTo>
                        <a:lnTo>
                          <a:pt x="1376" y="1506"/>
                        </a:lnTo>
                        <a:lnTo>
                          <a:pt x="1346" y="1534"/>
                        </a:lnTo>
                        <a:lnTo>
                          <a:pt x="1316" y="1562"/>
                        </a:lnTo>
                        <a:lnTo>
                          <a:pt x="1284" y="1588"/>
                        </a:lnTo>
                        <a:lnTo>
                          <a:pt x="1252" y="1614"/>
                        </a:lnTo>
                        <a:lnTo>
                          <a:pt x="1218" y="1636"/>
                        </a:lnTo>
                        <a:lnTo>
                          <a:pt x="1182" y="1658"/>
                        </a:lnTo>
                        <a:lnTo>
                          <a:pt x="1146" y="1676"/>
                        </a:lnTo>
                        <a:lnTo>
                          <a:pt x="1110" y="1694"/>
                        </a:lnTo>
                        <a:lnTo>
                          <a:pt x="1072" y="1710"/>
                        </a:lnTo>
                        <a:lnTo>
                          <a:pt x="1034" y="1724"/>
                        </a:lnTo>
                        <a:lnTo>
                          <a:pt x="996" y="1736"/>
                        </a:lnTo>
                        <a:lnTo>
                          <a:pt x="956" y="1746"/>
                        </a:lnTo>
                        <a:lnTo>
                          <a:pt x="916" y="1754"/>
                        </a:lnTo>
                        <a:lnTo>
                          <a:pt x="876" y="1760"/>
                        </a:lnTo>
                        <a:lnTo>
                          <a:pt x="834" y="1762"/>
                        </a:lnTo>
                        <a:lnTo>
                          <a:pt x="794" y="1764"/>
                        </a:lnTo>
                        <a:lnTo>
                          <a:pt x="794" y="1764"/>
                        </a:lnTo>
                        <a:lnTo>
                          <a:pt x="754" y="1762"/>
                        </a:lnTo>
                        <a:lnTo>
                          <a:pt x="712" y="1760"/>
                        </a:lnTo>
                        <a:lnTo>
                          <a:pt x="672" y="1754"/>
                        </a:lnTo>
                        <a:lnTo>
                          <a:pt x="634" y="1746"/>
                        </a:lnTo>
                        <a:lnTo>
                          <a:pt x="596" y="1736"/>
                        </a:lnTo>
                        <a:lnTo>
                          <a:pt x="558" y="1724"/>
                        </a:lnTo>
                        <a:lnTo>
                          <a:pt x="520" y="1710"/>
                        </a:lnTo>
                        <a:lnTo>
                          <a:pt x="484" y="1694"/>
                        </a:lnTo>
                        <a:lnTo>
                          <a:pt x="450" y="1676"/>
                        </a:lnTo>
                        <a:lnTo>
                          <a:pt x="416" y="1658"/>
                        </a:lnTo>
                        <a:lnTo>
                          <a:pt x="382" y="1636"/>
                        </a:lnTo>
                        <a:lnTo>
                          <a:pt x="350" y="1614"/>
                        </a:lnTo>
                        <a:lnTo>
                          <a:pt x="318" y="1588"/>
                        </a:lnTo>
                        <a:lnTo>
                          <a:pt x="288" y="1562"/>
                        </a:lnTo>
                        <a:lnTo>
                          <a:pt x="260" y="1534"/>
                        </a:lnTo>
                        <a:lnTo>
                          <a:pt x="232" y="1506"/>
                        </a:lnTo>
                        <a:lnTo>
                          <a:pt x="206" y="1474"/>
                        </a:lnTo>
                        <a:lnTo>
                          <a:pt x="182" y="1444"/>
                        </a:lnTo>
                        <a:lnTo>
                          <a:pt x="158" y="1410"/>
                        </a:lnTo>
                        <a:lnTo>
                          <a:pt x="136" y="1376"/>
                        </a:lnTo>
                        <a:lnTo>
                          <a:pt x="114" y="1340"/>
                        </a:lnTo>
                        <a:lnTo>
                          <a:pt x="96" y="1302"/>
                        </a:lnTo>
                        <a:lnTo>
                          <a:pt x="78" y="1264"/>
                        </a:lnTo>
                        <a:lnTo>
                          <a:pt x="62" y="1226"/>
                        </a:lnTo>
                        <a:lnTo>
                          <a:pt x="48" y="1186"/>
                        </a:lnTo>
                        <a:lnTo>
                          <a:pt x="36" y="1144"/>
                        </a:lnTo>
                        <a:lnTo>
                          <a:pt x="24" y="1102"/>
                        </a:lnTo>
                        <a:lnTo>
                          <a:pt x="16" y="1060"/>
                        </a:lnTo>
                        <a:lnTo>
                          <a:pt x="10" y="1016"/>
                        </a:lnTo>
                        <a:lnTo>
                          <a:pt x="4" y="972"/>
                        </a:lnTo>
                        <a:lnTo>
                          <a:pt x="0" y="928"/>
                        </a:lnTo>
                        <a:lnTo>
                          <a:pt x="0" y="882"/>
                        </a:lnTo>
                        <a:lnTo>
                          <a:pt x="0" y="882"/>
                        </a:lnTo>
                        <a:lnTo>
                          <a:pt x="0" y="836"/>
                        </a:lnTo>
                        <a:lnTo>
                          <a:pt x="4" y="792"/>
                        </a:lnTo>
                        <a:lnTo>
                          <a:pt x="10" y="748"/>
                        </a:lnTo>
                        <a:lnTo>
                          <a:pt x="16" y="704"/>
                        </a:lnTo>
                        <a:lnTo>
                          <a:pt x="24" y="662"/>
                        </a:lnTo>
                        <a:lnTo>
                          <a:pt x="36" y="620"/>
                        </a:lnTo>
                        <a:lnTo>
                          <a:pt x="48" y="580"/>
                        </a:lnTo>
                        <a:lnTo>
                          <a:pt x="62" y="540"/>
                        </a:lnTo>
                        <a:lnTo>
                          <a:pt x="78" y="500"/>
                        </a:lnTo>
                        <a:lnTo>
                          <a:pt x="96" y="462"/>
                        </a:lnTo>
                        <a:lnTo>
                          <a:pt x="114" y="426"/>
                        </a:lnTo>
                        <a:lnTo>
                          <a:pt x="136" y="390"/>
                        </a:lnTo>
                        <a:lnTo>
                          <a:pt x="158" y="354"/>
                        </a:lnTo>
                        <a:lnTo>
                          <a:pt x="182" y="322"/>
                        </a:lnTo>
                        <a:lnTo>
                          <a:pt x="206" y="290"/>
                        </a:lnTo>
                        <a:lnTo>
                          <a:pt x="232" y="258"/>
                        </a:lnTo>
                        <a:lnTo>
                          <a:pt x="260" y="230"/>
                        </a:lnTo>
                        <a:lnTo>
                          <a:pt x="288" y="202"/>
                        </a:lnTo>
                        <a:lnTo>
                          <a:pt x="318" y="176"/>
                        </a:lnTo>
                        <a:lnTo>
                          <a:pt x="350" y="152"/>
                        </a:lnTo>
                        <a:lnTo>
                          <a:pt x="382" y="128"/>
                        </a:lnTo>
                        <a:lnTo>
                          <a:pt x="416" y="108"/>
                        </a:lnTo>
                        <a:lnTo>
                          <a:pt x="450" y="88"/>
                        </a:lnTo>
                        <a:lnTo>
                          <a:pt x="484" y="70"/>
                        </a:lnTo>
                        <a:lnTo>
                          <a:pt x="520" y="54"/>
                        </a:lnTo>
                        <a:lnTo>
                          <a:pt x="558" y="40"/>
                        </a:lnTo>
                        <a:lnTo>
                          <a:pt x="596" y="28"/>
                        </a:lnTo>
                        <a:lnTo>
                          <a:pt x="634" y="18"/>
                        </a:lnTo>
                        <a:lnTo>
                          <a:pt x="672" y="10"/>
                        </a:lnTo>
                        <a:lnTo>
                          <a:pt x="712" y="6"/>
                        </a:lnTo>
                        <a:lnTo>
                          <a:pt x="754" y="2"/>
                        </a:lnTo>
                        <a:lnTo>
                          <a:pt x="794" y="0"/>
                        </a:lnTo>
                        <a:lnTo>
                          <a:pt x="794" y="0"/>
                        </a:lnTo>
                        <a:lnTo>
                          <a:pt x="834" y="2"/>
                        </a:lnTo>
                        <a:lnTo>
                          <a:pt x="876" y="6"/>
                        </a:lnTo>
                        <a:lnTo>
                          <a:pt x="916" y="10"/>
                        </a:lnTo>
                        <a:lnTo>
                          <a:pt x="956" y="18"/>
                        </a:lnTo>
                        <a:lnTo>
                          <a:pt x="996" y="28"/>
                        </a:lnTo>
                        <a:lnTo>
                          <a:pt x="1034" y="40"/>
                        </a:lnTo>
                        <a:lnTo>
                          <a:pt x="1072" y="54"/>
                        </a:lnTo>
                        <a:lnTo>
                          <a:pt x="1110" y="70"/>
                        </a:lnTo>
                        <a:lnTo>
                          <a:pt x="1146" y="88"/>
                        </a:lnTo>
                        <a:lnTo>
                          <a:pt x="1182" y="108"/>
                        </a:lnTo>
                        <a:lnTo>
                          <a:pt x="1218" y="128"/>
                        </a:lnTo>
                        <a:lnTo>
                          <a:pt x="1252" y="152"/>
                        </a:lnTo>
                        <a:lnTo>
                          <a:pt x="1284" y="176"/>
                        </a:lnTo>
                        <a:lnTo>
                          <a:pt x="1316" y="202"/>
                        </a:lnTo>
                        <a:lnTo>
                          <a:pt x="1346" y="230"/>
                        </a:lnTo>
                        <a:lnTo>
                          <a:pt x="1376" y="258"/>
                        </a:lnTo>
                        <a:lnTo>
                          <a:pt x="1404" y="290"/>
                        </a:lnTo>
                        <a:lnTo>
                          <a:pt x="1432" y="322"/>
                        </a:lnTo>
                        <a:lnTo>
                          <a:pt x="1456" y="354"/>
                        </a:lnTo>
                        <a:lnTo>
                          <a:pt x="1480" y="390"/>
                        </a:lnTo>
                        <a:lnTo>
                          <a:pt x="1504" y="426"/>
                        </a:lnTo>
                        <a:lnTo>
                          <a:pt x="1524" y="462"/>
                        </a:lnTo>
                        <a:lnTo>
                          <a:pt x="1544" y="500"/>
                        </a:lnTo>
                        <a:lnTo>
                          <a:pt x="1560" y="540"/>
                        </a:lnTo>
                        <a:lnTo>
                          <a:pt x="1576" y="580"/>
                        </a:lnTo>
                        <a:lnTo>
                          <a:pt x="1590" y="620"/>
                        </a:lnTo>
                        <a:lnTo>
                          <a:pt x="1602" y="662"/>
                        </a:lnTo>
                        <a:lnTo>
                          <a:pt x="1612" y="704"/>
                        </a:lnTo>
                        <a:lnTo>
                          <a:pt x="1620" y="748"/>
                        </a:lnTo>
                        <a:lnTo>
                          <a:pt x="1626" y="792"/>
                        </a:lnTo>
                        <a:lnTo>
                          <a:pt x="1628" y="836"/>
                        </a:lnTo>
                        <a:lnTo>
                          <a:pt x="1630" y="8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30" name="Freeform 28">
                    <a:extLst>
                      <a:ext uri="{FF2B5EF4-FFF2-40B4-BE49-F238E27FC236}">
                        <a16:creationId xmlns:a16="http://schemas.microsoft.com/office/drawing/2014/main" id="{927EA143-69E9-4794-8573-8FF758F1F8AD}"/>
                      </a:ext>
                    </a:extLst>
                  </p:cNvPr>
                  <p:cNvSpPr>
                    <a:spLocks/>
                  </p:cNvSpPr>
                  <p:nvPr/>
                </p:nvSpPr>
                <p:spPr bwMode="auto">
                  <a:xfrm>
                    <a:off x="12131675" y="4676775"/>
                    <a:ext cx="2520950" cy="2800350"/>
                  </a:xfrm>
                  <a:custGeom>
                    <a:avLst/>
                    <a:gdLst>
                      <a:gd name="T0" fmla="*/ 1586 w 1588"/>
                      <a:gd name="T1" fmla="*/ 928 h 1764"/>
                      <a:gd name="T2" fmla="*/ 1572 w 1588"/>
                      <a:gd name="T3" fmla="*/ 1060 h 1764"/>
                      <a:gd name="T4" fmla="*/ 1540 w 1588"/>
                      <a:gd name="T5" fmla="*/ 1186 h 1764"/>
                      <a:gd name="T6" fmla="*/ 1492 w 1588"/>
                      <a:gd name="T7" fmla="*/ 1302 h 1764"/>
                      <a:gd name="T8" fmla="*/ 1430 w 1588"/>
                      <a:gd name="T9" fmla="*/ 1410 h 1764"/>
                      <a:gd name="T10" fmla="*/ 1356 w 1588"/>
                      <a:gd name="T11" fmla="*/ 1506 h 1764"/>
                      <a:gd name="T12" fmla="*/ 1268 w 1588"/>
                      <a:gd name="T13" fmla="*/ 1588 h 1764"/>
                      <a:gd name="T14" fmla="*/ 1172 w 1588"/>
                      <a:gd name="T15" fmla="*/ 1658 h 1764"/>
                      <a:gd name="T16" fmla="*/ 1066 w 1588"/>
                      <a:gd name="T17" fmla="*/ 1710 h 1764"/>
                      <a:gd name="T18" fmla="*/ 954 w 1588"/>
                      <a:gd name="T19" fmla="*/ 1746 h 1764"/>
                      <a:gd name="T20" fmla="*/ 834 w 1588"/>
                      <a:gd name="T21" fmla="*/ 1762 h 1764"/>
                      <a:gd name="T22" fmla="*/ 752 w 1588"/>
                      <a:gd name="T23" fmla="*/ 1762 h 1764"/>
                      <a:gd name="T24" fmla="*/ 634 w 1588"/>
                      <a:gd name="T25" fmla="*/ 1746 h 1764"/>
                      <a:gd name="T26" fmla="*/ 520 w 1588"/>
                      <a:gd name="T27" fmla="*/ 1710 h 1764"/>
                      <a:gd name="T28" fmla="*/ 416 w 1588"/>
                      <a:gd name="T29" fmla="*/ 1658 h 1764"/>
                      <a:gd name="T30" fmla="*/ 318 w 1588"/>
                      <a:gd name="T31" fmla="*/ 1588 h 1764"/>
                      <a:gd name="T32" fmla="*/ 232 w 1588"/>
                      <a:gd name="T33" fmla="*/ 1506 h 1764"/>
                      <a:gd name="T34" fmla="*/ 158 w 1588"/>
                      <a:gd name="T35" fmla="*/ 1410 h 1764"/>
                      <a:gd name="T36" fmla="*/ 96 w 1588"/>
                      <a:gd name="T37" fmla="*/ 1302 h 1764"/>
                      <a:gd name="T38" fmla="*/ 48 w 1588"/>
                      <a:gd name="T39" fmla="*/ 1186 h 1764"/>
                      <a:gd name="T40" fmla="*/ 16 w 1588"/>
                      <a:gd name="T41" fmla="*/ 1060 h 1764"/>
                      <a:gd name="T42" fmla="*/ 0 w 1588"/>
                      <a:gd name="T43" fmla="*/ 928 h 1764"/>
                      <a:gd name="T44" fmla="*/ 0 w 1588"/>
                      <a:gd name="T45" fmla="*/ 836 h 1764"/>
                      <a:gd name="T46" fmla="*/ 16 w 1588"/>
                      <a:gd name="T47" fmla="*/ 704 h 1764"/>
                      <a:gd name="T48" fmla="*/ 48 w 1588"/>
                      <a:gd name="T49" fmla="*/ 580 h 1764"/>
                      <a:gd name="T50" fmla="*/ 96 w 1588"/>
                      <a:gd name="T51" fmla="*/ 462 h 1764"/>
                      <a:gd name="T52" fmla="*/ 158 w 1588"/>
                      <a:gd name="T53" fmla="*/ 354 h 1764"/>
                      <a:gd name="T54" fmla="*/ 232 w 1588"/>
                      <a:gd name="T55" fmla="*/ 258 h 1764"/>
                      <a:gd name="T56" fmla="*/ 318 w 1588"/>
                      <a:gd name="T57" fmla="*/ 176 h 1764"/>
                      <a:gd name="T58" fmla="*/ 416 w 1588"/>
                      <a:gd name="T59" fmla="*/ 108 h 1764"/>
                      <a:gd name="T60" fmla="*/ 520 w 1588"/>
                      <a:gd name="T61" fmla="*/ 54 h 1764"/>
                      <a:gd name="T62" fmla="*/ 634 w 1588"/>
                      <a:gd name="T63" fmla="*/ 18 h 1764"/>
                      <a:gd name="T64" fmla="*/ 752 w 1588"/>
                      <a:gd name="T65" fmla="*/ 2 h 1764"/>
                      <a:gd name="T66" fmla="*/ 834 w 1588"/>
                      <a:gd name="T67" fmla="*/ 2 h 1764"/>
                      <a:gd name="T68" fmla="*/ 954 w 1588"/>
                      <a:gd name="T69" fmla="*/ 18 h 1764"/>
                      <a:gd name="T70" fmla="*/ 1066 w 1588"/>
                      <a:gd name="T71" fmla="*/ 54 h 1764"/>
                      <a:gd name="T72" fmla="*/ 1172 w 1588"/>
                      <a:gd name="T73" fmla="*/ 108 h 1764"/>
                      <a:gd name="T74" fmla="*/ 1268 w 1588"/>
                      <a:gd name="T75" fmla="*/ 176 h 1764"/>
                      <a:gd name="T76" fmla="*/ 1356 w 1588"/>
                      <a:gd name="T77" fmla="*/ 258 h 1764"/>
                      <a:gd name="T78" fmla="*/ 1430 w 1588"/>
                      <a:gd name="T79" fmla="*/ 354 h 1764"/>
                      <a:gd name="T80" fmla="*/ 1492 w 1588"/>
                      <a:gd name="T81" fmla="*/ 462 h 1764"/>
                      <a:gd name="T82" fmla="*/ 1540 w 1588"/>
                      <a:gd name="T83" fmla="*/ 580 h 1764"/>
                      <a:gd name="T84" fmla="*/ 1572 w 1588"/>
                      <a:gd name="T85" fmla="*/ 704 h 1764"/>
                      <a:gd name="T86" fmla="*/ 1586 w 1588"/>
                      <a:gd name="T87" fmla="*/ 836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8" h="1764">
                        <a:moveTo>
                          <a:pt x="1588" y="882"/>
                        </a:moveTo>
                        <a:lnTo>
                          <a:pt x="1588" y="882"/>
                        </a:lnTo>
                        <a:lnTo>
                          <a:pt x="1586" y="928"/>
                        </a:lnTo>
                        <a:lnTo>
                          <a:pt x="1584" y="972"/>
                        </a:lnTo>
                        <a:lnTo>
                          <a:pt x="1578" y="1016"/>
                        </a:lnTo>
                        <a:lnTo>
                          <a:pt x="1572" y="1060"/>
                        </a:lnTo>
                        <a:lnTo>
                          <a:pt x="1562" y="1102"/>
                        </a:lnTo>
                        <a:lnTo>
                          <a:pt x="1552" y="1144"/>
                        </a:lnTo>
                        <a:lnTo>
                          <a:pt x="1540" y="1186"/>
                        </a:lnTo>
                        <a:lnTo>
                          <a:pt x="1526" y="1226"/>
                        </a:lnTo>
                        <a:lnTo>
                          <a:pt x="1510" y="1264"/>
                        </a:lnTo>
                        <a:lnTo>
                          <a:pt x="1492" y="1302"/>
                        </a:lnTo>
                        <a:lnTo>
                          <a:pt x="1472" y="1340"/>
                        </a:lnTo>
                        <a:lnTo>
                          <a:pt x="1452" y="1376"/>
                        </a:lnTo>
                        <a:lnTo>
                          <a:pt x="1430" y="1410"/>
                        </a:lnTo>
                        <a:lnTo>
                          <a:pt x="1406" y="1444"/>
                        </a:lnTo>
                        <a:lnTo>
                          <a:pt x="1382" y="1474"/>
                        </a:lnTo>
                        <a:lnTo>
                          <a:pt x="1356" y="1506"/>
                        </a:lnTo>
                        <a:lnTo>
                          <a:pt x="1328" y="1534"/>
                        </a:lnTo>
                        <a:lnTo>
                          <a:pt x="1298" y="1562"/>
                        </a:lnTo>
                        <a:lnTo>
                          <a:pt x="1268" y="1588"/>
                        </a:lnTo>
                        <a:lnTo>
                          <a:pt x="1238" y="1614"/>
                        </a:lnTo>
                        <a:lnTo>
                          <a:pt x="1206" y="1636"/>
                        </a:lnTo>
                        <a:lnTo>
                          <a:pt x="1172" y="1658"/>
                        </a:lnTo>
                        <a:lnTo>
                          <a:pt x="1138" y="1676"/>
                        </a:lnTo>
                        <a:lnTo>
                          <a:pt x="1102" y="1694"/>
                        </a:lnTo>
                        <a:lnTo>
                          <a:pt x="1066" y="1710"/>
                        </a:lnTo>
                        <a:lnTo>
                          <a:pt x="1030" y="1724"/>
                        </a:lnTo>
                        <a:lnTo>
                          <a:pt x="992" y="1736"/>
                        </a:lnTo>
                        <a:lnTo>
                          <a:pt x="954" y="1746"/>
                        </a:lnTo>
                        <a:lnTo>
                          <a:pt x="914" y="1754"/>
                        </a:lnTo>
                        <a:lnTo>
                          <a:pt x="874" y="1760"/>
                        </a:lnTo>
                        <a:lnTo>
                          <a:pt x="834" y="1762"/>
                        </a:lnTo>
                        <a:lnTo>
                          <a:pt x="794" y="1764"/>
                        </a:lnTo>
                        <a:lnTo>
                          <a:pt x="794" y="1764"/>
                        </a:lnTo>
                        <a:lnTo>
                          <a:pt x="752" y="1762"/>
                        </a:lnTo>
                        <a:lnTo>
                          <a:pt x="712" y="1760"/>
                        </a:lnTo>
                        <a:lnTo>
                          <a:pt x="672" y="1754"/>
                        </a:lnTo>
                        <a:lnTo>
                          <a:pt x="634" y="1746"/>
                        </a:lnTo>
                        <a:lnTo>
                          <a:pt x="596" y="1736"/>
                        </a:lnTo>
                        <a:lnTo>
                          <a:pt x="558" y="1724"/>
                        </a:lnTo>
                        <a:lnTo>
                          <a:pt x="520" y="1710"/>
                        </a:lnTo>
                        <a:lnTo>
                          <a:pt x="484" y="1694"/>
                        </a:lnTo>
                        <a:lnTo>
                          <a:pt x="450" y="1676"/>
                        </a:lnTo>
                        <a:lnTo>
                          <a:pt x="416" y="1658"/>
                        </a:lnTo>
                        <a:lnTo>
                          <a:pt x="382" y="1636"/>
                        </a:lnTo>
                        <a:lnTo>
                          <a:pt x="350" y="1614"/>
                        </a:lnTo>
                        <a:lnTo>
                          <a:pt x="318" y="1588"/>
                        </a:lnTo>
                        <a:lnTo>
                          <a:pt x="288" y="1562"/>
                        </a:lnTo>
                        <a:lnTo>
                          <a:pt x="260" y="1534"/>
                        </a:lnTo>
                        <a:lnTo>
                          <a:pt x="232" y="1506"/>
                        </a:lnTo>
                        <a:lnTo>
                          <a:pt x="206" y="1474"/>
                        </a:lnTo>
                        <a:lnTo>
                          <a:pt x="180" y="1444"/>
                        </a:lnTo>
                        <a:lnTo>
                          <a:pt x="158" y="1410"/>
                        </a:lnTo>
                        <a:lnTo>
                          <a:pt x="136" y="1376"/>
                        </a:lnTo>
                        <a:lnTo>
                          <a:pt x="114" y="1340"/>
                        </a:lnTo>
                        <a:lnTo>
                          <a:pt x="96" y="1302"/>
                        </a:lnTo>
                        <a:lnTo>
                          <a:pt x="78" y="1264"/>
                        </a:lnTo>
                        <a:lnTo>
                          <a:pt x="62" y="1226"/>
                        </a:lnTo>
                        <a:lnTo>
                          <a:pt x="48" y="1186"/>
                        </a:lnTo>
                        <a:lnTo>
                          <a:pt x="36" y="1144"/>
                        </a:lnTo>
                        <a:lnTo>
                          <a:pt x="24" y="1102"/>
                        </a:lnTo>
                        <a:lnTo>
                          <a:pt x="16" y="1060"/>
                        </a:lnTo>
                        <a:lnTo>
                          <a:pt x="8" y="1016"/>
                        </a:lnTo>
                        <a:lnTo>
                          <a:pt x="4" y="972"/>
                        </a:lnTo>
                        <a:lnTo>
                          <a:pt x="0" y="928"/>
                        </a:lnTo>
                        <a:lnTo>
                          <a:pt x="0" y="882"/>
                        </a:lnTo>
                        <a:lnTo>
                          <a:pt x="0" y="882"/>
                        </a:lnTo>
                        <a:lnTo>
                          <a:pt x="0" y="836"/>
                        </a:lnTo>
                        <a:lnTo>
                          <a:pt x="4" y="792"/>
                        </a:lnTo>
                        <a:lnTo>
                          <a:pt x="8" y="748"/>
                        </a:lnTo>
                        <a:lnTo>
                          <a:pt x="16" y="704"/>
                        </a:lnTo>
                        <a:lnTo>
                          <a:pt x="24" y="662"/>
                        </a:lnTo>
                        <a:lnTo>
                          <a:pt x="36" y="620"/>
                        </a:lnTo>
                        <a:lnTo>
                          <a:pt x="48" y="580"/>
                        </a:lnTo>
                        <a:lnTo>
                          <a:pt x="62" y="540"/>
                        </a:lnTo>
                        <a:lnTo>
                          <a:pt x="78" y="500"/>
                        </a:lnTo>
                        <a:lnTo>
                          <a:pt x="96" y="462"/>
                        </a:lnTo>
                        <a:lnTo>
                          <a:pt x="114" y="426"/>
                        </a:lnTo>
                        <a:lnTo>
                          <a:pt x="136" y="390"/>
                        </a:lnTo>
                        <a:lnTo>
                          <a:pt x="158" y="354"/>
                        </a:lnTo>
                        <a:lnTo>
                          <a:pt x="180" y="322"/>
                        </a:lnTo>
                        <a:lnTo>
                          <a:pt x="206" y="290"/>
                        </a:lnTo>
                        <a:lnTo>
                          <a:pt x="232" y="258"/>
                        </a:lnTo>
                        <a:lnTo>
                          <a:pt x="260" y="230"/>
                        </a:lnTo>
                        <a:lnTo>
                          <a:pt x="288" y="202"/>
                        </a:lnTo>
                        <a:lnTo>
                          <a:pt x="318" y="176"/>
                        </a:lnTo>
                        <a:lnTo>
                          <a:pt x="350" y="152"/>
                        </a:lnTo>
                        <a:lnTo>
                          <a:pt x="382" y="128"/>
                        </a:lnTo>
                        <a:lnTo>
                          <a:pt x="416" y="108"/>
                        </a:lnTo>
                        <a:lnTo>
                          <a:pt x="450" y="88"/>
                        </a:lnTo>
                        <a:lnTo>
                          <a:pt x="484" y="70"/>
                        </a:lnTo>
                        <a:lnTo>
                          <a:pt x="520" y="54"/>
                        </a:lnTo>
                        <a:lnTo>
                          <a:pt x="558" y="40"/>
                        </a:lnTo>
                        <a:lnTo>
                          <a:pt x="596" y="28"/>
                        </a:lnTo>
                        <a:lnTo>
                          <a:pt x="634" y="18"/>
                        </a:lnTo>
                        <a:lnTo>
                          <a:pt x="672" y="10"/>
                        </a:lnTo>
                        <a:lnTo>
                          <a:pt x="712" y="6"/>
                        </a:lnTo>
                        <a:lnTo>
                          <a:pt x="752" y="2"/>
                        </a:lnTo>
                        <a:lnTo>
                          <a:pt x="794" y="0"/>
                        </a:lnTo>
                        <a:lnTo>
                          <a:pt x="794" y="0"/>
                        </a:lnTo>
                        <a:lnTo>
                          <a:pt x="834" y="2"/>
                        </a:lnTo>
                        <a:lnTo>
                          <a:pt x="874" y="6"/>
                        </a:lnTo>
                        <a:lnTo>
                          <a:pt x="914" y="10"/>
                        </a:lnTo>
                        <a:lnTo>
                          <a:pt x="954" y="18"/>
                        </a:lnTo>
                        <a:lnTo>
                          <a:pt x="992" y="28"/>
                        </a:lnTo>
                        <a:lnTo>
                          <a:pt x="1030" y="40"/>
                        </a:lnTo>
                        <a:lnTo>
                          <a:pt x="1066" y="54"/>
                        </a:lnTo>
                        <a:lnTo>
                          <a:pt x="1102" y="70"/>
                        </a:lnTo>
                        <a:lnTo>
                          <a:pt x="1138" y="88"/>
                        </a:lnTo>
                        <a:lnTo>
                          <a:pt x="1172" y="108"/>
                        </a:lnTo>
                        <a:lnTo>
                          <a:pt x="1206" y="128"/>
                        </a:lnTo>
                        <a:lnTo>
                          <a:pt x="1238" y="152"/>
                        </a:lnTo>
                        <a:lnTo>
                          <a:pt x="1268" y="176"/>
                        </a:lnTo>
                        <a:lnTo>
                          <a:pt x="1298" y="202"/>
                        </a:lnTo>
                        <a:lnTo>
                          <a:pt x="1328" y="230"/>
                        </a:lnTo>
                        <a:lnTo>
                          <a:pt x="1356" y="258"/>
                        </a:lnTo>
                        <a:lnTo>
                          <a:pt x="1382" y="290"/>
                        </a:lnTo>
                        <a:lnTo>
                          <a:pt x="1406" y="322"/>
                        </a:lnTo>
                        <a:lnTo>
                          <a:pt x="1430" y="354"/>
                        </a:lnTo>
                        <a:lnTo>
                          <a:pt x="1452" y="390"/>
                        </a:lnTo>
                        <a:lnTo>
                          <a:pt x="1472" y="426"/>
                        </a:lnTo>
                        <a:lnTo>
                          <a:pt x="1492" y="462"/>
                        </a:lnTo>
                        <a:lnTo>
                          <a:pt x="1510" y="500"/>
                        </a:lnTo>
                        <a:lnTo>
                          <a:pt x="1526" y="540"/>
                        </a:lnTo>
                        <a:lnTo>
                          <a:pt x="1540" y="580"/>
                        </a:lnTo>
                        <a:lnTo>
                          <a:pt x="1552" y="620"/>
                        </a:lnTo>
                        <a:lnTo>
                          <a:pt x="1562" y="662"/>
                        </a:lnTo>
                        <a:lnTo>
                          <a:pt x="1572" y="704"/>
                        </a:lnTo>
                        <a:lnTo>
                          <a:pt x="1578" y="748"/>
                        </a:lnTo>
                        <a:lnTo>
                          <a:pt x="1584" y="792"/>
                        </a:lnTo>
                        <a:lnTo>
                          <a:pt x="1586" y="836"/>
                        </a:lnTo>
                        <a:lnTo>
                          <a:pt x="1588" y="882"/>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31" name="Freeform 29">
                    <a:extLst>
                      <a:ext uri="{FF2B5EF4-FFF2-40B4-BE49-F238E27FC236}">
                        <a16:creationId xmlns:a16="http://schemas.microsoft.com/office/drawing/2014/main" id="{D952ED0A-23EF-4CF4-B2E1-A7B19FF27F58}"/>
                      </a:ext>
                    </a:extLst>
                  </p:cNvPr>
                  <p:cNvSpPr>
                    <a:spLocks/>
                  </p:cNvSpPr>
                  <p:nvPr/>
                </p:nvSpPr>
                <p:spPr bwMode="auto">
                  <a:xfrm>
                    <a:off x="12131675" y="4676775"/>
                    <a:ext cx="2520950" cy="2800350"/>
                  </a:xfrm>
                  <a:custGeom>
                    <a:avLst/>
                    <a:gdLst>
                      <a:gd name="T0" fmla="*/ 1586 w 1588"/>
                      <a:gd name="T1" fmla="*/ 928 h 1764"/>
                      <a:gd name="T2" fmla="*/ 1572 w 1588"/>
                      <a:gd name="T3" fmla="*/ 1060 h 1764"/>
                      <a:gd name="T4" fmla="*/ 1540 w 1588"/>
                      <a:gd name="T5" fmla="*/ 1186 h 1764"/>
                      <a:gd name="T6" fmla="*/ 1492 w 1588"/>
                      <a:gd name="T7" fmla="*/ 1302 h 1764"/>
                      <a:gd name="T8" fmla="*/ 1430 w 1588"/>
                      <a:gd name="T9" fmla="*/ 1410 h 1764"/>
                      <a:gd name="T10" fmla="*/ 1356 w 1588"/>
                      <a:gd name="T11" fmla="*/ 1506 h 1764"/>
                      <a:gd name="T12" fmla="*/ 1268 w 1588"/>
                      <a:gd name="T13" fmla="*/ 1588 h 1764"/>
                      <a:gd name="T14" fmla="*/ 1172 w 1588"/>
                      <a:gd name="T15" fmla="*/ 1658 h 1764"/>
                      <a:gd name="T16" fmla="*/ 1066 w 1588"/>
                      <a:gd name="T17" fmla="*/ 1710 h 1764"/>
                      <a:gd name="T18" fmla="*/ 954 w 1588"/>
                      <a:gd name="T19" fmla="*/ 1746 h 1764"/>
                      <a:gd name="T20" fmla="*/ 834 w 1588"/>
                      <a:gd name="T21" fmla="*/ 1762 h 1764"/>
                      <a:gd name="T22" fmla="*/ 752 w 1588"/>
                      <a:gd name="T23" fmla="*/ 1762 h 1764"/>
                      <a:gd name="T24" fmla="*/ 634 w 1588"/>
                      <a:gd name="T25" fmla="*/ 1746 h 1764"/>
                      <a:gd name="T26" fmla="*/ 520 w 1588"/>
                      <a:gd name="T27" fmla="*/ 1710 h 1764"/>
                      <a:gd name="T28" fmla="*/ 416 w 1588"/>
                      <a:gd name="T29" fmla="*/ 1658 h 1764"/>
                      <a:gd name="T30" fmla="*/ 318 w 1588"/>
                      <a:gd name="T31" fmla="*/ 1588 h 1764"/>
                      <a:gd name="T32" fmla="*/ 232 w 1588"/>
                      <a:gd name="T33" fmla="*/ 1506 h 1764"/>
                      <a:gd name="T34" fmla="*/ 158 w 1588"/>
                      <a:gd name="T35" fmla="*/ 1410 h 1764"/>
                      <a:gd name="T36" fmla="*/ 96 w 1588"/>
                      <a:gd name="T37" fmla="*/ 1302 h 1764"/>
                      <a:gd name="T38" fmla="*/ 48 w 1588"/>
                      <a:gd name="T39" fmla="*/ 1186 h 1764"/>
                      <a:gd name="T40" fmla="*/ 16 w 1588"/>
                      <a:gd name="T41" fmla="*/ 1060 h 1764"/>
                      <a:gd name="T42" fmla="*/ 0 w 1588"/>
                      <a:gd name="T43" fmla="*/ 928 h 1764"/>
                      <a:gd name="T44" fmla="*/ 0 w 1588"/>
                      <a:gd name="T45" fmla="*/ 836 h 1764"/>
                      <a:gd name="T46" fmla="*/ 16 w 1588"/>
                      <a:gd name="T47" fmla="*/ 704 h 1764"/>
                      <a:gd name="T48" fmla="*/ 48 w 1588"/>
                      <a:gd name="T49" fmla="*/ 580 h 1764"/>
                      <a:gd name="T50" fmla="*/ 96 w 1588"/>
                      <a:gd name="T51" fmla="*/ 462 h 1764"/>
                      <a:gd name="T52" fmla="*/ 158 w 1588"/>
                      <a:gd name="T53" fmla="*/ 354 h 1764"/>
                      <a:gd name="T54" fmla="*/ 232 w 1588"/>
                      <a:gd name="T55" fmla="*/ 258 h 1764"/>
                      <a:gd name="T56" fmla="*/ 318 w 1588"/>
                      <a:gd name="T57" fmla="*/ 176 h 1764"/>
                      <a:gd name="T58" fmla="*/ 416 w 1588"/>
                      <a:gd name="T59" fmla="*/ 108 h 1764"/>
                      <a:gd name="T60" fmla="*/ 520 w 1588"/>
                      <a:gd name="T61" fmla="*/ 54 h 1764"/>
                      <a:gd name="T62" fmla="*/ 634 w 1588"/>
                      <a:gd name="T63" fmla="*/ 18 h 1764"/>
                      <a:gd name="T64" fmla="*/ 752 w 1588"/>
                      <a:gd name="T65" fmla="*/ 2 h 1764"/>
                      <a:gd name="T66" fmla="*/ 834 w 1588"/>
                      <a:gd name="T67" fmla="*/ 2 h 1764"/>
                      <a:gd name="T68" fmla="*/ 954 w 1588"/>
                      <a:gd name="T69" fmla="*/ 18 h 1764"/>
                      <a:gd name="T70" fmla="*/ 1066 w 1588"/>
                      <a:gd name="T71" fmla="*/ 54 h 1764"/>
                      <a:gd name="T72" fmla="*/ 1172 w 1588"/>
                      <a:gd name="T73" fmla="*/ 108 h 1764"/>
                      <a:gd name="T74" fmla="*/ 1268 w 1588"/>
                      <a:gd name="T75" fmla="*/ 176 h 1764"/>
                      <a:gd name="T76" fmla="*/ 1356 w 1588"/>
                      <a:gd name="T77" fmla="*/ 258 h 1764"/>
                      <a:gd name="T78" fmla="*/ 1430 w 1588"/>
                      <a:gd name="T79" fmla="*/ 354 h 1764"/>
                      <a:gd name="T80" fmla="*/ 1492 w 1588"/>
                      <a:gd name="T81" fmla="*/ 462 h 1764"/>
                      <a:gd name="T82" fmla="*/ 1540 w 1588"/>
                      <a:gd name="T83" fmla="*/ 580 h 1764"/>
                      <a:gd name="T84" fmla="*/ 1572 w 1588"/>
                      <a:gd name="T85" fmla="*/ 704 h 1764"/>
                      <a:gd name="T86" fmla="*/ 1586 w 1588"/>
                      <a:gd name="T87" fmla="*/ 836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8" h="1764">
                        <a:moveTo>
                          <a:pt x="1588" y="882"/>
                        </a:moveTo>
                        <a:lnTo>
                          <a:pt x="1588" y="882"/>
                        </a:lnTo>
                        <a:lnTo>
                          <a:pt x="1586" y="928"/>
                        </a:lnTo>
                        <a:lnTo>
                          <a:pt x="1584" y="972"/>
                        </a:lnTo>
                        <a:lnTo>
                          <a:pt x="1578" y="1016"/>
                        </a:lnTo>
                        <a:lnTo>
                          <a:pt x="1572" y="1060"/>
                        </a:lnTo>
                        <a:lnTo>
                          <a:pt x="1562" y="1102"/>
                        </a:lnTo>
                        <a:lnTo>
                          <a:pt x="1552" y="1144"/>
                        </a:lnTo>
                        <a:lnTo>
                          <a:pt x="1540" y="1186"/>
                        </a:lnTo>
                        <a:lnTo>
                          <a:pt x="1526" y="1226"/>
                        </a:lnTo>
                        <a:lnTo>
                          <a:pt x="1510" y="1264"/>
                        </a:lnTo>
                        <a:lnTo>
                          <a:pt x="1492" y="1302"/>
                        </a:lnTo>
                        <a:lnTo>
                          <a:pt x="1472" y="1340"/>
                        </a:lnTo>
                        <a:lnTo>
                          <a:pt x="1452" y="1376"/>
                        </a:lnTo>
                        <a:lnTo>
                          <a:pt x="1430" y="1410"/>
                        </a:lnTo>
                        <a:lnTo>
                          <a:pt x="1406" y="1444"/>
                        </a:lnTo>
                        <a:lnTo>
                          <a:pt x="1382" y="1474"/>
                        </a:lnTo>
                        <a:lnTo>
                          <a:pt x="1356" y="1506"/>
                        </a:lnTo>
                        <a:lnTo>
                          <a:pt x="1328" y="1534"/>
                        </a:lnTo>
                        <a:lnTo>
                          <a:pt x="1298" y="1562"/>
                        </a:lnTo>
                        <a:lnTo>
                          <a:pt x="1268" y="1588"/>
                        </a:lnTo>
                        <a:lnTo>
                          <a:pt x="1238" y="1614"/>
                        </a:lnTo>
                        <a:lnTo>
                          <a:pt x="1206" y="1636"/>
                        </a:lnTo>
                        <a:lnTo>
                          <a:pt x="1172" y="1658"/>
                        </a:lnTo>
                        <a:lnTo>
                          <a:pt x="1138" y="1676"/>
                        </a:lnTo>
                        <a:lnTo>
                          <a:pt x="1102" y="1694"/>
                        </a:lnTo>
                        <a:lnTo>
                          <a:pt x="1066" y="1710"/>
                        </a:lnTo>
                        <a:lnTo>
                          <a:pt x="1030" y="1724"/>
                        </a:lnTo>
                        <a:lnTo>
                          <a:pt x="992" y="1736"/>
                        </a:lnTo>
                        <a:lnTo>
                          <a:pt x="954" y="1746"/>
                        </a:lnTo>
                        <a:lnTo>
                          <a:pt x="914" y="1754"/>
                        </a:lnTo>
                        <a:lnTo>
                          <a:pt x="874" y="1760"/>
                        </a:lnTo>
                        <a:lnTo>
                          <a:pt x="834" y="1762"/>
                        </a:lnTo>
                        <a:lnTo>
                          <a:pt x="794" y="1764"/>
                        </a:lnTo>
                        <a:lnTo>
                          <a:pt x="794" y="1764"/>
                        </a:lnTo>
                        <a:lnTo>
                          <a:pt x="752" y="1762"/>
                        </a:lnTo>
                        <a:lnTo>
                          <a:pt x="712" y="1760"/>
                        </a:lnTo>
                        <a:lnTo>
                          <a:pt x="672" y="1754"/>
                        </a:lnTo>
                        <a:lnTo>
                          <a:pt x="634" y="1746"/>
                        </a:lnTo>
                        <a:lnTo>
                          <a:pt x="596" y="1736"/>
                        </a:lnTo>
                        <a:lnTo>
                          <a:pt x="558" y="1724"/>
                        </a:lnTo>
                        <a:lnTo>
                          <a:pt x="520" y="1710"/>
                        </a:lnTo>
                        <a:lnTo>
                          <a:pt x="484" y="1694"/>
                        </a:lnTo>
                        <a:lnTo>
                          <a:pt x="450" y="1676"/>
                        </a:lnTo>
                        <a:lnTo>
                          <a:pt x="416" y="1658"/>
                        </a:lnTo>
                        <a:lnTo>
                          <a:pt x="382" y="1636"/>
                        </a:lnTo>
                        <a:lnTo>
                          <a:pt x="350" y="1614"/>
                        </a:lnTo>
                        <a:lnTo>
                          <a:pt x="318" y="1588"/>
                        </a:lnTo>
                        <a:lnTo>
                          <a:pt x="288" y="1562"/>
                        </a:lnTo>
                        <a:lnTo>
                          <a:pt x="260" y="1534"/>
                        </a:lnTo>
                        <a:lnTo>
                          <a:pt x="232" y="1506"/>
                        </a:lnTo>
                        <a:lnTo>
                          <a:pt x="206" y="1474"/>
                        </a:lnTo>
                        <a:lnTo>
                          <a:pt x="180" y="1444"/>
                        </a:lnTo>
                        <a:lnTo>
                          <a:pt x="158" y="1410"/>
                        </a:lnTo>
                        <a:lnTo>
                          <a:pt x="136" y="1376"/>
                        </a:lnTo>
                        <a:lnTo>
                          <a:pt x="114" y="1340"/>
                        </a:lnTo>
                        <a:lnTo>
                          <a:pt x="96" y="1302"/>
                        </a:lnTo>
                        <a:lnTo>
                          <a:pt x="78" y="1264"/>
                        </a:lnTo>
                        <a:lnTo>
                          <a:pt x="62" y="1226"/>
                        </a:lnTo>
                        <a:lnTo>
                          <a:pt x="48" y="1186"/>
                        </a:lnTo>
                        <a:lnTo>
                          <a:pt x="36" y="1144"/>
                        </a:lnTo>
                        <a:lnTo>
                          <a:pt x="24" y="1102"/>
                        </a:lnTo>
                        <a:lnTo>
                          <a:pt x="16" y="1060"/>
                        </a:lnTo>
                        <a:lnTo>
                          <a:pt x="8" y="1016"/>
                        </a:lnTo>
                        <a:lnTo>
                          <a:pt x="4" y="972"/>
                        </a:lnTo>
                        <a:lnTo>
                          <a:pt x="0" y="928"/>
                        </a:lnTo>
                        <a:lnTo>
                          <a:pt x="0" y="882"/>
                        </a:lnTo>
                        <a:lnTo>
                          <a:pt x="0" y="882"/>
                        </a:lnTo>
                        <a:lnTo>
                          <a:pt x="0" y="836"/>
                        </a:lnTo>
                        <a:lnTo>
                          <a:pt x="4" y="792"/>
                        </a:lnTo>
                        <a:lnTo>
                          <a:pt x="8" y="748"/>
                        </a:lnTo>
                        <a:lnTo>
                          <a:pt x="16" y="704"/>
                        </a:lnTo>
                        <a:lnTo>
                          <a:pt x="24" y="662"/>
                        </a:lnTo>
                        <a:lnTo>
                          <a:pt x="36" y="620"/>
                        </a:lnTo>
                        <a:lnTo>
                          <a:pt x="48" y="580"/>
                        </a:lnTo>
                        <a:lnTo>
                          <a:pt x="62" y="540"/>
                        </a:lnTo>
                        <a:lnTo>
                          <a:pt x="78" y="500"/>
                        </a:lnTo>
                        <a:lnTo>
                          <a:pt x="96" y="462"/>
                        </a:lnTo>
                        <a:lnTo>
                          <a:pt x="114" y="426"/>
                        </a:lnTo>
                        <a:lnTo>
                          <a:pt x="136" y="390"/>
                        </a:lnTo>
                        <a:lnTo>
                          <a:pt x="158" y="354"/>
                        </a:lnTo>
                        <a:lnTo>
                          <a:pt x="180" y="322"/>
                        </a:lnTo>
                        <a:lnTo>
                          <a:pt x="206" y="290"/>
                        </a:lnTo>
                        <a:lnTo>
                          <a:pt x="232" y="258"/>
                        </a:lnTo>
                        <a:lnTo>
                          <a:pt x="260" y="230"/>
                        </a:lnTo>
                        <a:lnTo>
                          <a:pt x="288" y="202"/>
                        </a:lnTo>
                        <a:lnTo>
                          <a:pt x="318" y="176"/>
                        </a:lnTo>
                        <a:lnTo>
                          <a:pt x="350" y="152"/>
                        </a:lnTo>
                        <a:lnTo>
                          <a:pt x="382" y="128"/>
                        </a:lnTo>
                        <a:lnTo>
                          <a:pt x="416" y="108"/>
                        </a:lnTo>
                        <a:lnTo>
                          <a:pt x="450" y="88"/>
                        </a:lnTo>
                        <a:lnTo>
                          <a:pt x="484" y="70"/>
                        </a:lnTo>
                        <a:lnTo>
                          <a:pt x="520" y="54"/>
                        </a:lnTo>
                        <a:lnTo>
                          <a:pt x="558" y="40"/>
                        </a:lnTo>
                        <a:lnTo>
                          <a:pt x="596" y="28"/>
                        </a:lnTo>
                        <a:lnTo>
                          <a:pt x="634" y="18"/>
                        </a:lnTo>
                        <a:lnTo>
                          <a:pt x="672" y="10"/>
                        </a:lnTo>
                        <a:lnTo>
                          <a:pt x="712" y="6"/>
                        </a:lnTo>
                        <a:lnTo>
                          <a:pt x="752" y="2"/>
                        </a:lnTo>
                        <a:lnTo>
                          <a:pt x="794" y="0"/>
                        </a:lnTo>
                        <a:lnTo>
                          <a:pt x="794" y="0"/>
                        </a:lnTo>
                        <a:lnTo>
                          <a:pt x="834" y="2"/>
                        </a:lnTo>
                        <a:lnTo>
                          <a:pt x="874" y="6"/>
                        </a:lnTo>
                        <a:lnTo>
                          <a:pt x="914" y="10"/>
                        </a:lnTo>
                        <a:lnTo>
                          <a:pt x="954" y="18"/>
                        </a:lnTo>
                        <a:lnTo>
                          <a:pt x="992" y="28"/>
                        </a:lnTo>
                        <a:lnTo>
                          <a:pt x="1030" y="40"/>
                        </a:lnTo>
                        <a:lnTo>
                          <a:pt x="1066" y="54"/>
                        </a:lnTo>
                        <a:lnTo>
                          <a:pt x="1102" y="70"/>
                        </a:lnTo>
                        <a:lnTo>
                          <a:pt x="1138" y="88"/>
                        </a:lnTo>
                        <a:lnTo>
                          <a:pt x="1172" y="108"/>
                        </a:lnTo>
                        <a:lnTo>
                          <a:pt x="1206" y="128"/>
                        </a:lnTo>
                        <a:lnTo>
                          <a:pt x="1238" y="152"/>
                        </a:lnTo>
                        <a:lnTo>
                          <a:pt x="1268" y="176"/>
                        </a:lnTo>
                        <a:lnTo>
                          <a:pt x="1298" y="202"/>
                        </a:lnTo>
                        <a:lnTo>
                          <a:pt x="1328" y="230"/>
                        </a:lnTo>
                        <a:lnTo>
                          <a:pt x="1356" y="258"/>
                        </a:lnTo>
                        <a:lnTo>
                          <a:pt x="1382" y="290"/>
                        </a:lnTo>
                        <a:lnTo>
                          <a:pt x="1406" y="322"/>
                        </a:lnTo>
                        <a:lnTo>
                          <a:pt x="1430" y="354"/>
                        </a:lnTo>
                        <a:lnTo>
                          <a:pt x="1452" y="390"/>
                        </a:lnTo>
                        <a:lnTo>
                          <a:pt x="1472" y="426"/>
                        </a:lnTo>
                        <a:lnTo>
                          <a:pt x="1492" y="462"/>
                        </a:lnTo>
                        <a:lnTo>
                          <a:pt x="1510" y="500"/>
                        </a:lnTo>
                        <a:lnTo>
                          <a:pt x="1526" y="540"/>
                        </a:lnTo>
                        <a:lnTo>
                          <a:pt x="1540" y="580"/>
                        </a:lnTo>
                        <a:lnTo>
                          <a:pt x="1552" y="620"/>
                        </a:lnTo>
                        <a:lnTo>
                          <a:pt x="1562" y="662"/>
                        </a:lnTo>
                        <a:lnTo>
                          <a:pt x="1572" y="704"/>
                        </a:lnTo>
                        <a:lnTo>
                          <a:pt x="1578" y="748"/>
                        </a:lnTo>
                        <a:lnTo>
                          <a:pt x="1584" y="792"/>
                        </a:lnTo>
                        <a:lnTo>
                          <a:pt x="1586" y="836"/>
                        </a:lnTo>
                        <a:lnTo>
                          <a:pt x="1588" y="8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32" name="Freeform 30">
                    <a:extLst>
                      <a:ext uri="{FF2B5EF4-FFF2-40B4-BE49-F238E27FC236}">
                        <a16:creationId xmlns:a16="http://schemas.microsoft.com/office/drawing/2014/main" id="{7A8EB9B3-261C-43E5-BE1F-7A3C0FA374AC}"/>
                      </a:ext>
                    </a:extLst>
                  </p:cNvPr>
                  <p:cNvSpPr>
                    <a:spLocks/>
                  </p:cNvSpPr>
                  <p:nvPr/>
                </p:nvSpPr>
                <p:spPr bwMode="auto">
                  <a:xfrm>
                    <a:off x="12319000" y="4886325"/>
                    <a:ext cx="2143125" cy="2381250"/>
                  </a:xfrm>
                  <a:custGeom>
                    <a:avLst/>
                    <a:gdLst>
                      <a:gd name="T0" fmla="*/ 1350 w 1350"/>
                      <a:gd name="T1" fmla="*/ 788 h 1500"/>
                      <a:gd name="T2" fmla="*/ 1338 w 1350"/>
                      <a:gd name="T3" fmla="*/ 902 h 1500"/>
                      <a:gd name="T4" fmla="*/ 1310 w 1350"/>
                      <a:gd name="T5" fmla="*/ 1008 h 1500"/>
                      <a:gd name="T6" fmla="*/ 1270 w 1350"/>
                      <a:gd name="T7" fmla="*/ 1108 h 1500"/>
                      <a:gd name="T8" fmla="*/ 1216 w 1350"/>
                      <a:gd name="T9" fmla="*/ 1198 h 1500"/>
                      <a:gd name="T10" fmla="*/ 1154 w 1350"/>
                      <a:gd name="T11" fmla="*/ 1280 h 1500"/>
                      <a:gd name="T12" fmla="*/ 1080 w 1350"/>
                      <a:gd name="T13" fmla="*/ 1350 h 1500"/>
                      <a:gd name="T14" fmla="*/ 998 w 1350"/>
                      <a:gd name="T15" fmla="*/ 1410 h 1500"/>
                      <a:gd name="T16" fmla="*/ 908 w 1350"/>
                      <a:gd name="T17" fmla="*/ 1454 h 1500"/>
                      <a:gd name="T18" fmla="*/ 812 w 1350"/>
                      <a:gd name="T19" fmla="*/ 1484 h 1500"/>
                      <a:gd name="T20" fmla="*/ 710 w 1350"/>
                      <a:gd name="T21" fmla="*/ 1498 h 1500"/>
                      <a:gd name="T22" fmla="*/ 640 w 1350"/>
                      <a:gd name="T23" fmla="*/ 1498 h 1500"/>
                      <a:gd name="T24" fmla="*/ 540 w 1350"/>
                      <a:gd name="T25" fmla="*/ 1484 h 1500"/>
                      <a:gd name="T26" fmla="*/ 444 w 1350"/>
                      <a:gd name="T27" fmla="*/ 1454 h 1500"/>
                      <a:gd name="T28" fmla="*/ 354 w 1350"/>
                      <a:gd name="T29" fmla="*/ 1410 h 1500"/>
                      <a:gd name="T30" fmla="*/ 272 w 1350"/>
                      <a:gd name="T31" fmla="*/ 1350 h 1500"/>
                      <a:gd name="T32" fmla="*/ 198 w 1350"/>
                      <a:gd name="T33" fmla="*/ 1280 h 1500"/>
                      <a:gd name="T34" fmla="*/ 134 w 1350"/>
                      <a:gd name="T35" fmla="*/ 1198 h 1500"/>
                      <a:gd name="T36" fmla="*/ 82 w 1350"/>
                      <a:gd name="T37" fmla="*/ 1108 h 1500"/>
                      <a:gd name="T38" fmla="*/ 42 w 1350"/>
                      <a:gd name="T39" fmla="*/ 1008 h 1500"/>
                      <a:gd name="T40" fmla="*/ 14 w 1350"/>
                      <a:gd name="T41" fmla="*/ 902 h 1500"/>
                      <a:gd name="T42" fmla="*/ 2 w 1350"/>
                      <a:gd name="T43" fmla="*/ 788 h 1500"/>
                      <a:gd name="T44" fmla="*/ 2 w 1350"/>
                      <a:gd name="T45" fmla="*/ 712 h 1500"/>
                      <a:gd name="T46" fmla="*/ 14 w 1350"/>
                      <a:gd name="T47" fmla="*/ 600 h 1500"/>
                      <a:gd name="T48" fmla="*/ 42 w 1350"/>
                      <a:gd name="T49" fmla="*/ 492 h 1500"/>
                      <a:gd name="T50" fmla="*/ 82 w 1350"/>
                      <a:gd name="T51" fmla="*/ 392 h 1500"/>
                      <a:gd name="T52" fmla="*/ 134 w 1350"/>
                      <a:gd name="T53" fmla="*/ 302 h 1500"/>
                      <a:gd name="T54" fmla="*/ 198 w 1350"/>
                      <a:gd name="T55" fmla="*/ 220 h 1500"/>
                      <a:gd name="T56" fmla="*/ 272 w 1350"/>
                      <a:gd name="T57" fmla="*/ 150 h 1500"/>
                      <a:gd name="T58" fmla="*/ 354 w 1350"/>
                      <a:gd name="T59" fmla="*/ 92 h 1500"/>
                      <a:gd name="T60" fmla="*/ 444 w 1350"/>
                      <a:gd name="T61" fmla="*/ 46 h 1500"/>
                      <a:gd name="T62" fmla="*/ 540 w 1350"/>
                      <a:gd name="T63" fmla="*/ 16 h 1500"/>
                      <a:gd name="T64" fmla="*/ 640 w 1350"/>
                      <a:gd name="T65" fmla="*/ 2 h 1500"/>
                      <a:gd name="T66" fmla="*/ 710 w 1350"/>
                      <a:gd name="T67" fmla="*/ 2 h 1500"/>
                      <a:gd name="T68" fmla="*/ 812 w 1350"/>
                      <a:gd name="T69" fmla="*/ 16 h 1500"/>
                      <a:gd name="T70" fmla="*/ 908 w 1350"/>
                      <a:gd name="T71" fmla="*/ 46 h 1500"/>
                      <a:gd name="T72" fmla="*/ 998 w 1350"/>
                      <a:gd name="T73" fmla="*/ 92 h 1500"/>
                      <a:gd name="T74" fmla="*/ 1080 w 1350"/>
                      <a:gd name="T75" fmla="*/ 150 h 1500"/>
                      <a:gd name="T76" fmla="*/ 1154 w 1350"/>
                      <a:gd name="T77" fmla="*/ 220 h 1500"/>
                      <a:gd name="T78" fmla="*/ 1216 w 1350"/>
                      <a:gd name="T79" fmla="*/ 302 h 1500"/>
                      <a:gd name="T80" fmla="*/ 1270 w 1350"/>
                      <a:gd name="T81" fmla="*/ 392 h 1500"/>
                      <a:gd name="T82" fmla="*/ 1310 w 1350"/>
                      <a:gd name="T83" fmla="*/ 492 h 1500"/>
                      <a:gd name="T84" fmla="*/ 1338 w 1350"/>
                      <a:gd name="T85" fmla="*/ 600 h 1500"/>
                      <a:gd name="T86" fmla="*/ 1350 w 1350"/>
                      <a:gd name="T87" fmla="*/ 712 h 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50" h="1500">
                        <a:moveTo>
                          <a:pt x="1350" y="750"/>
                        </a:moveTo>
                        <a:lnTo>
                          <a:pt x="1350" y="750"/>
                        </a:lnTo>
                        <a:lnTo>
                          <a:pt x="1350" y="788"/>
                        </a:lnTo>
                        <a:lnTo>
                          <a:pt x="1348" y="826"/>
                        </a:lnTo>
                        <a:lnTo>
                          <a:pt x="1344" y="864"/>
                        </a:lnTo>
                        <a:lnTo>
                          <a:pt x="1338" y="902"/>
                        </a:lnTo>
                        <a:lnTo>
                          <a:pt x="1330" y="938"/>
                        </a:lnTo>
                        <a:lnTo>
                          <a:pt x="1320" y="974"/>
                        </a:lnTo>
                        <a:lnTo>
                          <a:pt x="1310" y="1008"/>
                        </a:lnTo>
                        <a:lnTo>
                          <a:pt x="1298" y="1042"/>
                        </a:lnTo>
                        <a:lnTo>
                          <a:pt x="1284" y="1076"/>
                        </a:lnTo>
                        <a:lnTo>
                          <a:pt x="1270" y="1108"/>
                        </a:lnTo>
                        <a:lnTo>
                          <a:pt x="1254" y="1138"/>
                        </a:lnTo>
                        <a:lnTo>
                          <a:pt x="1236" y="1170"/>
                        </a:lnTo>
                        <a:lnTo>
                          <a:pt x="1216" y="1198"/>
                        </a:lnTo>
                        <a:lnTo>
                          <a:pt x="1196" y="1228"/>
                        </a:lnTo>
                        <a:lnTo>
                          <a:pt x="1176" y="1254"/>
                        </a:lnTo>
                        <a:lnTo>
                          <a:pt x="1154" y="1280"/>
                        </a:lnTo>
                        <a:lnTo>
                          <a:pt x="1130" y="1306"/>
                        </a:lnTo>
                        <a:lnTo>
                          <a:pt x="1106" y="1328"/>
                        </a:lnTo>
                        <a:lnTo>
                          <a:pt x="1080" y="1350"/>
                        </a:lnTo>
                        <a:lnTo>
                          <a:pt x="1054" y="1372"/>
                        </a:lnTo>
                        <a:lnTo>
                          <a:pt x="1026" y="1392"/>
                        </a:lnTo>
                        <a:lnTo>
                          <a:pt x="998" y="1410"/>
                        </a:lnTo>
                        <a:lnTo>
                          <a:pt x="968" y="1426"/>
                        </a:lnTo>
                        <a:lnTo>
                          <a:pt x="938" y="1440"/>
                        </a:lnTo>
                        <a:lnTo>
                          <a:pt x="908" y="1454"/>
                        </a:lnTo>
                        <a:lnTo>
                          <a:pt x="876" y="1466"/>
                        </a:lnTo>
                        <a:lnTo>
                          <a:pt x="844" y="1476"/>
                        </a:lnTo>
                        <a:lnTo>
                          <a:pt x="812" y="1484"/>
                        </a:lnTo>
                        <a:lnTo>
                          <a:pt x="778" y="1492"/>
                        </a:lnTo>
                        <a:lnTo>
                          <a:pt x="744" y="1496"/>
                        </a:lnTo>
                        <a:lnTo>
                          <a:pt x="710" y="1498"/>
                        </a:lnTo>
                        <a:lnTo>
                          <a:pt x="676" y="1500"/>
                        </a:lnTo>
                        <a:lnTo>
                          <a:pt x="676" y="1500"/>
                        </a:lnTo>
                        <a:lnTo>
                          <a:pt x="640" y="1498"/>
                        </a:lnTo>
                        <a:lnTo>
                          <a:pt x="606" y="1496"/>
                        </a:lnTo>
                        <a:lnTo>
                          <a:pt x="572" y="1492"/>
                        </a:lnTo>
                        <a:lnTo>
                          <a:pt x="540" y="1484"/>
                        </a:lnTo>
                        <a:lnTo>
                          <a:pt x="506" y="1476"/>
                        </a:lnTo>
                        <a:lnTo>
                          <a:pt x="474" y="1466"/>
                        </a:lnTo>
                        <a:lnTo>
                          <a:pt x="444" y="1454"/>
                        </a:lnTo>
                        <a:lnTo>
                          <a:pt x="412" y="1440"/>
                        </a:lnTo>
                        <a:lnTo>
                          <a:pt x="382" y="1426"/>
                        </a:lnTo>
                        <a:lnTo>
                          <a:pt x="354" y="1410"/>
                        </a:lnTo>
                        <a:lnTo>
                          <a:pt x="326" y="1392"/>
                        </a:lnTo>
                        <a:lnTo>
                          <a:pt x="298" y="1372"/>
                        </a:lnTo>
                        <a:lnTo>
                          <a:pt x="272" y="1350"/>
                        </a:lnTo>
                        <a:lnTo>
                          <a:pt x="246" y="1328"/>
                        </a:lnTo>
                        <a:lnTo>
                          <a:pt x="222" y="1306"/>
                        </a:lnTo>
                        <a:lnTo>
                          <a:pt x="198" y="1280"/>
                        </a:lnTo>
                        <a:lnTo>
                          <a:pt x="176" y="1254"/>
                        </a:lnTo>
                        <a:lnTo>
                          <a:pt x="154" y="1228"/>
                        </a:lnTo>
                        <a:lnTo>
                          <a:pt x="134" y="1198"/>
                        </a:lnTo>
                        <a:lnTo>
                          <a:pt x="116" y="1170"/>
                        </a:lnTo>
                        <a:lnTo>
                          <a:pt x="98" y="1138"/>
                        </a:lnTo>
                        <a:lnTo>
                          <a:pt x="82" y="1108"/>
                        </a:lnTo>
                        <a:lnTo>
                          <a:pt x="68" y="1076"/>
                        </a:lnTo>
                        <a:lnTo>
                          <a:pt x="54" y="1042"/>
                        </a:lnTo>
                        <a:lnTo>
                          <a:pt x="42" y="1008"/>
                        </a:lnTo>
                        <a:lnTo>
                          <a:pt x="30" y="974"/>
                        </a:lnTo>
                        <a:lnTo>
                          <a:pt x="22" y="938"/>
                        </a:lnTo>
                        <a:lnTo>
                          <a:pt x="14" y="902"/>
                        </a:lnTo>
                        <a:lnTo>
                          <a:pt x="8" y="864"/>
                        </a:lnTo>
                        <a:lnTo>
                          <a:pt x="4" y="826"/>
                        </a:lnTo>
                        <a:lnTo>
                          <a:pt x="2" y="788"/>
                        </a:lnTo>
                        <a:lnTo>
                          <a:pt x="0" y="750"/>
                        </a:lnTo>
                        <a:lnTo>
                          <a:pt x="0" y="750"/>
                        </a:lnTo>
                        <a:lnTo>
                          <a:pt x="2" y="712"/>
                        </a:lnTo>
                        <a:lnTo>
                          <a:pt x="4" y="674"/>
                        </a:lnTo>
                        <a:lnTo>
                          <a:pt x="8" y="636"/>
                        </a:lnTo>
                        <a:lnTo>
                          <a:pt x="14" y="600"/>
                        </a:lnTo>
                        <a:lnTo>
                          <a:pt x="22" y="562"/>
                        </a:lnTo>
                        <a:lnTo>
                          <a:pt x="30" y="528"/>
                        </a:lnTo>
                        <a:lnTo>
                          <a:pt x="42" y="492"/>
                        </a:lnTo>
                        <a:lnTo>
                          <a:pt x="54" y="458"/>
                        </a:lnTo>
                        <a:lnTo>
                          <a:pt x="68" y="426"/>
                        </a:lnTo>
                        <a:lnTo>
                          <a:pt x="82" y="392"/>
                        </a:lnTo>
                        <a:lnTo>
                          <a:pt x="98" y="362"/>
                        </a:lnTo>
                        <a:lnTo>
                          <a:pt x="116" y="332"/>
                        </a:lnTo>
                        <a:lnTo>
                          <a:pt x="134" y="302"/>
                        </a:lnTo>
                        <a:lnTo>
                          <a:pt x="154" y="274"/>
                        </a:lnTo>
                        <a:lnTo>
                          <a:pt x="176" y="246"/>
                        </a:lnTo>
                        <a:lnTo>
                          <a:pt x="198" y="220"/>
                        </a:lnTo>
                        <a:lnTo>
                          <a:pt x="222" y="196"/>
                        </a:lnTo>
                        <a:lnTo>
                          <a:pt x="246" y="172"/>
                        </a:lnTo>
                        <a:lnTo>
                          <a:pt x="272" y="150"/>
                        </a:lnTo>
                        <a:lnTo>
                          <a:pt x="298" y="128"/>
                        </a:lnTo>
                        <a:lnTo>
                          <a:pt x="326" y="110"/>
                        </a:lnTo>
                        <a:lnTo>
                          <a:pt x="354" y="92"/>
                        </a:lnTo>
                        <a:lnTo>
                          <a:pt x="382" y="74"/>
                        </a:lnTo>
                        <a:lnTo>
                          <a:pt x="412" y="60"/>
                        </a:lnTo>
                        <a:lnTo>
                          <a:pt x="444" y="46"/>
                        </a:lnTo>
                        <a:lnTo>
                          <a:pt x="474" y="34"/>
                        </a:lnTo>
                        <a:lnTo>
                          <a:pt x="506" y="24"/>
                        </a:lnTo>
                        <a:lnTo>
                          <a:pt x="540" y="16"/>
                        </a:lnTo>
                        <a:lnTo>
                          <a:pt x="572" y="10"/>
                        </a:lnTo>
                        <a:lnTo>
                          <a:pt x="606" y="4"/>
                        </a:lnTo>
                        <a:lnTo>
                          <a:pt x="640" y="2"/>
                        </a:lnTo>
                        <a:lnTo>
                          <a:pt x="676" y="0"/>
                        </a:lnTo>
                        <a:lnTo>
                          <a:pt x="676" y="0"/>
                        </a:lnTo>
                        <a:lnTo>
                          <a:pt x="710" y="2"/>
                        </a:lnTo>
                        <a:lnTo>
                          <a:pt x="744" y="4"/>
                        </a:lnTo>
                        <a:lnTo>
                          <a:pt x="778" y="10"/>
                        </a:lnTo>
                        <a:lnTo>
                          <a:pt x="812" y="16"/>
                        </a:lnTo>
                        <a:lnTo>
                          <a:pt x="844" y="24"/>
                        </a:lnTo>
                        <a:lnTo>
                          <a:pt x="876" y="34"/>
                        </a:lnTo>
                        <a:lnTo>
                          <a:pt x="908" y="46"/>
                        </a:lnTo>
                        <a:lnTo>
                          <a:pt x="938" y="60"/>
                        </a:lnTo>
                        <a:lnTo>
                          <a:pt x="968" y="74"/>
                        </a:lnTo>
                        <a:lnTo>
                          <a:pt x="998" y="92"/>
                        </a:lnTo>
                        <a:lnTo>
                          <a:pt x="1026" y="110"/>
                        </a:lnTo>
                        <a:lnTo>
                          <a:pt x="1054" y="128"/>
                        </a:lnTo>
                        <a:lnTo>
                          <a:pt x="1080" y="150"/>
                        </a:lnTo>
                        <a:lnTo>
                          <a:pt x="1106" y="172"/>
                        </a:lnTo>
                        <a:lnTo>
                          <a:pt x="1130" y="196"/>
                        </a:lnTo>
                        <a:lnTo>
                          <a:pt x="1154" y="220"/>
                        </a:lnTo>
                        <a:lnTo>
                          <a:pt x="1176" y="246"/>
                        </a:lnTo>
                        <a:lnTo>
                          <a:pt x="1196" y="274"/>
                        </a:lnTo>
                        <a:lnTo>
                          <a:pt x="1216" y="302"/>
                        </a:lnTo>
                        <a:lnTo>
                          <a:pt x="1236" y="332"/>
                        </a:lnTo>
                        <a:lnTo>
                          <a:pt x="1254" y="362"/>
                        </a:lnTo>
                        <a:lnTo>
                          <a:pt x="1270" y="392"/>
                        </a:lnTo>
                        <a:lnTo>
                          <a:pt x="1284" y="426"/>
                        </a:lnTo>
                        <a:lnTo>
                          <a:pt x="1298" y="458"/>
                        </a:lnTo>
                        <a:lnTo>
                          <a:pt x="1310" y="492"/>
                        </a:lnTo>
                        <a:lnTo>
                          <a:pt x="1320" y="528"/>
                        </a:lnTo>
                        <a:lnTo>
                          <a:pt x="1330" y="562"/>
                        </a:lnTo>
                        <a:lnTo>
                          <a:pt x="1338" y="600"/>
                        </a:lnTo>
                        <a:lnTo>
                          <a:pt x="1344" y="636"/>
                        </a:lnTo>
                        <a:lnTo>
                          <a:pt x="1348" y="674"/>
                        </a:lnTo>
                        <a:lnTo>
                          <a:pt x="1350" y="712"/>
                        </a:lnTo>
                        <a:lnTo>
                          <a:pt x="1350" y="75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33" name="Freeform 31">
                    <a:extLst>
                      <a:ext uri="{FF2B5EF4-FFF2-40B4-BE49-F238E27FC236}">
                        <a16:creationId xmlns:a16="http://schemas.microsoft.com/office/drawing/2014/main" id="{4DFF1AE6-F029-4C57-91E5-8DA46D6F2241}"/>
                      </a:ext>
                    </a:extLst>
                  </p:cNvPr>
                  <p:cNvSpPr>
                    <a:spLocks/>
                  </p:cNvSpPr>
                  <p:nvPr/>
                </p:nvSpPr>
                <p:spPr bwMode="auto">
                  <a:xfrm>
                    <a:off x="12319000" y="4886325"/>
                    <a:ext cx="2143125" cy="2381250"/>
                  </a:xfrm>
                  <a:custGeom>
                    <a:avLst/>
                    <a:gdLst>
                      <a:gd name="T0" fmla="*/ 1350 w 1350"/>
                      <a:gd name="T1" fmla="*/ 788 h 1500"/>
                      <a:gd name="T2" fmla="*/ 1338 w 1350"/>
                      <a:gd name="T3" fmla="*/ 902 h 1500"/>
                      <a:gd name="T4" fmla="*/ 1310 w 1350"/>
                      <a:gd name="T5" fmla="*/ 1008 h 1500"/>
                      <a:gd name="T6" fmla="*/ 1270 w 1350"/>
                      <a:gd name="T7" fmla="*/ 1108 h 1500"/>
                      <a:gd name="T8" fmla="*/ 1216 w 1350"/>
                      <a:gd name="T9" fmla="*/ 1198 h 1500"/>
                      <a:gd name="T10" fmla="*/ 1154 w 1350"/>
                      <a:gd name="T11" fmla="*/ 1280 h 1500"/>
                      <a:gd name="T12" fmla="*/ 1080 w 1350"/>
                      <a:gd name="T13" fmla="*/ 1350 h 1500"/>
                      <a:gd name="T14" fmla="*/ 998 w 1350"/>
                      <a:gd name="T15" fmla="*/ 1410 h 1500"/>
                      <a:gd name="T16" fmla="*/ 908 w 1350"/>
                      <a:gd name="T17" fmla="*/ 1454 h 1500"/>
                      <a:gd name="T18" fmla="*/ 812 w 1350"/>
                      <a:gd name="T19" fmla="*/ 1484 h 1500"/>
                      <a:gd name="T20" fmla="*/ 710 w 1350"/>
                      <a:gd name="T21" fmla="*/ 1498 h 1500"/>
                      <a:gd name="T22" fmla="*/ 640 w 1350"/>
                      <a:gd name="T23" fmla="*/ 1498 h 1500"/>
                      <a:gd name="T24" fmla="*/ 540 w 1350"/>
                      <a:gd name="T25" fmla="*/ 1484 h 1500"/>
                      <a:gd name="T26" fmla="*/ 444 w 1350"/>
                      <a:gd name="T27" fmla="*/ 1454 h 1500"/>
                      <a:gd name="T28" fmla="*/ 354 w 1350"/>
                      <a:gd name="T29" fmla="*/ 1410 h 1500"/>
                      <a:gd name="T30" fmla="*/ 272 w 1350"/>
                      <a:gd name="T31" fmla="*/ 1350 h 1500"/>
                      <a:gd name="T32" fmla="*/ 198 w 1350"/>
                      <a:gd name="T33" fmla="*/ 1280 h 1500"/>
                      <a:gd name="T34" fmla="*/ 134 w 1350"/>
                      <a:gd name="T35" fmla="*/ 1198 h 1500"/>
                      <a:gd name="T36" fmla="*/ 82 w 1350"/>
                      <a:gd name="T37" fmla="*/ 1108 h 1500"/>
                      <a:gd name="T38" fmla="*/ 42 w 1350"/>
                      <a:gd name="T39" fmla="*/ 1008 h 1500"/>
                      <a:gd name="T40" fmla="*/ 14 w 1350"/>
                      <a:gd name="T41" fmla="*/ 902 h 1500"/>
                      <a:gd name="T42" fmla="*/ 2 w 1350"/>
                      <a:gd name="T43" fmla="*/ 788 h 1500"/>
                      <a:gd name="T44" fmla="*/ 2 w 1350"/>
                      <a:gd name="T45" fmla="*/ 712 h 1500"/>
                      <a:gd name="T46" fmla="*/ 14 w 1350"/>
                      <a:gd name="T47" fmla="*/ 600 h 1500"/>
                      <a:gd name="T48" fmla="*/ 42 w 1350"/>
                      <a:gd name="T49" fmla="*/ 492 h 1500"/>
                      <a:gd name="T50" fmla="*/ 82 w 1350"/>
                      <a:gd name="T51" fmla="*/ 392 h 1500"/>
                      <a:gd name="T52" fmla="*/ 134 w 1350"/>
                      <a:gd name="T53" fmla="*/ 302 h 1500"/>
                      <a:gd name="T54" fmla="*/ 198 w 1350"/>
                      <a:gd name="T55" fmla="*/ 220 h 1500"/>
                      <a:gd name="T56" fmla="*/ 272 w 1350"/>
                      <a:gd name="T57" fmla="*/ 150 h 1500"/>
                      <a:gd name="T58" fmla="*/ 354 w 1350"/>
                      <a:gd name="T59" fmla="*/ 92 h 1500"/>
                      <a:gd name="T60" fmla="*/ 444 w 1350"/>
                      <a:gd name="T61" fmla="*/ 46 h 1500"/>
                      <a:gd name="T62" fmla="*/ 540 w 1350"/>
                      <a:gd name="T63" fmla="*/ 16 h 1500"/>
                      <a:gd name="T64" fmla="*/ 640 w 1350"/>
                      <a:gd name="T65" fmla="*/ 2 h 1500"/>
                      <a:gd name="T66" fmla="*/ 710 w 1350"/>
                      <a:gd name="T67" fmla="*/ 2 h 1500"/>
                      <a:gd name="T68" fmla="*/ 812 w 1350"/>
                      <a:gd name="T69" fmla="*/ 16 h 1500"/>
                      <a:gd name="T70" fmla="*/ 908 w 1350"/>
                      <a:gd name="T71" fmla="*/ 46 h 1500"/>
                      <a:gd name="T72" fmla="*/ 998 w 1350"/>
                      <a:gd name="T73" fmla="*/ 92 h 1500"/>
                      <a:gd name="T74" fmla="*/ 1080 w 1350"/>
                      <a:gd name="T75" fmla="*/ 150 h 1500"/>
                      <a:gd name="T76" fmla="*/ 1154 w 1350"/>
                      <a:gd name="T77" fmla="*/ 220 h 1500"/>
                      <a:gd name="T78" fmla="*/ 1216 w 1350"/>
                      <a:gd name="T79" fmla="*/ 302 h 1500"/>
                      <a:gd name="T80" fmla="*/ 1270 w 1350"/>
                      <a:gd name="T81" fmla="*/ 392 h 1500"/>
                      <a:gd name="T82" fmla="*/ 1310 w 1350"/>
                      <a:gd name="T83" fmla="*/ 492 h 1500"/>
                      <a:gd name="T84" fmla="*/ 1338 w 1350"/>
                      <a:gd name="T85" fmla="*/ 600 h 1500"/>
                      <a:gd name="T86" fmla="*/ 1350 w 1350"/>
                      <a:gd name="T87" fmla="*/ 712 h 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50" h="1500">
                        <a:moveTo>
                          <a:pt x="1350" y="750"/>
                        </a:moveTo>
                        <a:lnTo>
                          <a:pt x="1350" y="750"/>
                        </a:lnTo>
                        <a:lnTo>
                          <a:pt x="1350" y="788"/>
                        </a:lnTo>
                        <a:lnTo>
                          <a:pt x="1348" y="826"/>
                        </a:lnTo>
                        <a:lnTo>
                          <a:pt x="1344" y="864"/>
                        </a:lnTo>
                        <a:lnTo>
                          <a:pt x="1338" y="902"/>
                        </a:lnTo>
                        <a:lnTo>
                          <a:pt x="1330" y="938"/>
                        </a:lnTo>
                        <a:lnTo>
                          <a:pt x="1320" y="974"/>
                        </a:lnTo>
                        <a:lnTo>
                          <a:pt x="1310" y="1008"/>
                        </a:lnTo>
                        <a:lnTo>
                          <a:pt x="1298" y="1042"/>
                        </a:lnTo>
                        <a:lnTo>
                          <a:pt x="1284" y="1076"/>
                        </a:lnTo>
                        <a:lnTo>
                          <a:pt x="1270" y="1108"/>
                        </a:lnTo>
                        <a:lnTo>
                          <a:pt x="1254" y="1138"/>
                        </a:lnTo>
                        <a:lnTo>
                          <a:pt x="1236" y="1170"/>
                        </a:lnTo>
                        <a:lnTo>
                          <a:pt x="1216" y="1198"/>
                        </a:lnTo>
                        <a:lnTo>
                          <a:pt x="1196" y="1228"/>
                        </a:lnTo>
                        <a:lnTo>
                          <a:pt x="1176" y="1254"/>
                        </a:lnTo>
                        <a:lnTo>
                          <a:pt x="1154" y="1280"/>
                        </a:lnTo>
                        <a:lnTo>
                          <a:pt x="1130" y="1306"/>
                        </a:lnTo>
                        <a:lnTo>
                          <a:pt x="1106" y="1328"/>
                        </a:lnTo>
                        <a:lnTo>
                          <a:pt x="1080" y="1350"/>
                        </a:lnTo>
                        <a:lnTo>
                          <a:pt x="1054" y="1372"/>
                        </a:lnTo>
                        <a:lnTo>
                          <a:pt x="1026" y="1392"/>
                        </a:lnTo>
                        <a:lnTo>
                          <a:pt x="998" y="1410"/>
                        </a:lnTo>
                        <a:lnTo>
                          <a:pt x="968" y="1426"/>
                        </a:lnTo>
                        <a:lnTo>
                          <a:pt x="938" y="1440"/>
                        </a:lnTo>
                        <a:lnTo>
                          <a:pt x="908" y="1454"/>
                        </a:lnTo>
                        <a:lnTo>
                          <a:pt x="876" y="1466"/>
                        </a:lnTo>
                        <a:lnTo>
                          <a:pt x="844" y="1476"/>
                        </a:lnTo>
                        <a:lnTo>
                          <a:pt x="812" y="1484"/>
                        </a:lnTo>
                        <a:lnTo>
                          <a:pt x="778" y="1492"/>
                        </a:lnTo>
                        <a:lnTo>
                          <a:pt x="744" y="1496"/>
                        </a:lnTo>
                        <a:lnTo>
                          <a:pt x="710" y="1498"/>
                        </a:lnTo>
                        <a:lnTo>
                          <a:pt x="676" y="1500"/>
                        </a:lnTo>
                        <a:lnTo>
                          <a:pt x="676" y="1500"/>
                        </a:lnTo>
                        <a:lnTo>
                          <a:pt x="640" y="1498"/>
                        </a:lnTo>
                        <a:lnTo>
                          <a:pt x="606" y="1496"/>
                        </a:lnTo>
                        <a:lnTo>
                          <a:pt x="572" y="1492"/>
                        </a:lnTo>
                        <a:lnTo>
                          <a:pt x="540" y="1484"/>
                        </a:lnTo>
                        <a:lnTo>
                          <a:pt x="506" y="1476"/>
                        </a:lnTo>
                        <a:lnTo>
                          <a:pt x="474" y="1466"/>
                        </a:lnTo>
                        <a:lnTo>
                          <a:pt x="444" y="1454"/>
                        </a:lnTo>
                        <a:lnTo>
                          <a:pt x="412" y="1440"/>
                        </a:lnTo>
                        <a:lnTo>
                          <a:pt x="382" y="1426"/>
                        </a:lnTo>
                        <a:lnTo>
                          <a:pt x="354" y="1410"/>
                        </a:lnTo>
                        <a:lnTo>
                          <a:pt x="326" y="1392"/>
                        </a:lnTo>
                        <a:lnTo>
                          <a:pt x="298" y="1372"/>
                        </a:lnTo>
                        <a:lnTo>
                          <a:pt x="272" y="1350"/>
                        </a:lnTo>
                        <a:lnTo>
                          <a:pt x="246" y="1328"/>
                        </a:lnTo>
                        <a:lnTo>
                          <a:pt x="222" y="1306"/>
                        </a:lnTo>
                        <a:lnTo>
                          <a:pt x="198" y="1280"/>
                        </a:lnTo>
                        <a:lnTo>
                          <a:pt x="176" y="1254"/>
                        </a:lnTo>
                        <a:lnTo>
                          <a:pt x="154" y="1228"/>
                        </a:lnTo>
                        <a:lnTo>
                          <a:pt x="134" y="1198"/>
                        </a:lnTo>
                        <a:lnTo>
                          <a:pt x="116" y="1170"/>
                        </a:lnTo>
                        <a:lnTo>
                          <a:pt x="98" y="1138"/>
                        </a:lnTo>
                        <a:lnTo>
                          <a:pt x="82" y="1108"/>
                        </a:lnTo>
                        <a:lnTo>
                          <a:pt x="68" y="1076"/>
                        </a:lnTo>
                        <a:lnTo>
                          <a:pt x="54" y="1042"/>
                        </a:lnTo>
                        <a:lnTo>
                          <a:pt x="42" y="1008"/>
                        </a:lnTo>
                        <a:lnTo>
                          <a:pt x="30" y="974"/>
                        </a:lnTo>
                        <a:lnTo>
                          <a:pt x="22" y="938"/>
                        </a:lnTo>
                        <a:lnTo>
                          <a:pt x="14" y="902"/>
                        </a:lnTo>
                        <a:lnTo>
                          <a:pt x="8" y="864"/>
                        </a:lnTo>
                        <a:lnTo>
                          <a:pt x="4" y="826"/>
                        </a:lnTo>
                        <a:lnTo>
                          <a:pt x="2" y="788"/>
                        </a:lnTo>
                        <a:lnTo>
                          <a:pt x="0" y="750"/>
                        </a:lnTo>
                        <a:lnTo>
                          <a:pt x="0" y="750"/>
                        </a:lnTo>
                        <a:lnTo>
                          <a:pt x="2" y="712"/>
                        </a:lnTo>
                        <a:lnTo>
                          <a:pt x="4" y="674"/>
                        </a:lnTo>
                        <a:lnTo>
                          <a:pt x="8" y="636"/>
                        </a:lnTo>
                        <a:lnTo>
                          <a:pt x="14" y="600"/>
                        </a:lnTo>
                        <a:lnTo>
                          <a:pt x="22" y="562"/>
                        </a:lnTo>
                        <a:lnTo>
                          <a:pt x="30" y="528"/>
                        </a:lnTo>
                        <a:lnTo>
                          <a:pt x="42" y="492"/>
                        </a:lnTo>
                        <a:lnTo>
                          <a:pt x="54" y="458"/>
                        </a:lnTo>
                        <a:lnTo>
                          <a:pt x="68" y="426"/>
                        </a:lnTo>
                        <a:lnTo>
                          <a:pt x="82" y="392"/>
                        </a:lnTo>
                        <a:lnTo>
                          <a:pt x="98" y="362"/>
                        </a:lnTo>
                        <a:lnTo>
                          <a:pt x="116" y="332"/>
                        </a:lnTo>
                        <a:lnTo>
                          <a:pt x="134" y="302"/>
                        </a:lnTo>
                        <a:lnTo>
                          <a:pt x="154" y="274"/>
                        </a:lnTo>
                        <a:lnTo>
                          <a:pt x="176" y="246"/>
                        </a:lnTo>
                        <a:lnTo>
                          <a:pt x="198" y="220"/>
                        </a:lnTo>
                        <a:lnTo>
                          <a:pt x="222" y="196"/>
                        </a:lnTo>
                        <a:lnTo>
                          <a:pt x="246" y="172"/>
                        </a:lnTo>
                        <a:lnTo>
                          <a:pt x="272" y="150"/>
                        </a:lnTo>
                        <a:lnTo>
                          <a:pt x="298" y="128"/>
                        </a:lnTo>
                        <a:lnTo>
                          <a:pt x="326" y="110"/>
                        </a:lnTo>
                        <a:lnTo>
                          <a:pt x="354" y="92"/>
                        </a:lnTo>
                        <a:lnTo>
                          <a:pt x="382" y="74"/>
                        </a:lnTo>
                        <a:lnTo>
                          <a:pt x="412" y="60"/>
                        </a:lnTo>
                        <a:lnTo>
                          <a:pt x="444" y="46"/>
                        </a:lnTo>
                        <a:lnTo>
                          <a:pt x="474" y="34"/>
                        </a:lnTo>
                        <a:lnTo>
                          <a:pt x="506" y="24"/>
                        </a:lnTo>
                        <a:lnTo>
                          <a:pt x="540" y="16"/>
                        </a:lnTo>
                        <a:lnTo>
                          <a:pt x="572" y="10"/>
                        </a:lnTo>
                        <a:lnTo>
                          <a:pt x="606" y="4"/>
                        </a:lnTo>
                        <a:lnTo>
                          <a:pt x="640" y="2"/>
                        </a:lnTo>
                        <a:lnTo>
                          <a:pt x="676" y="0"/>
                        </a:lnTo>
                        <a:lnTo>
                          <a:pt x="676" y="0"/>
                        </a:lnTo>
                        <a:lnTo>
                          <a:pt x="710" y="2"/>
                        </a:lnTo>
                        <a:lnTo>
                          <a:pt x="744" y="4"/>
                        </a:lnTo>
                        <a:lnTo>
                          <a:pt x="778" y="10"/>
                        </a:lnTo>
                        <a:lnTo>
                          <a:pt x="812" y="16"/>
                        </a:lnTo>
                        <a:lnTo>
                          <a:pt x="844" y="24"/>
                        </a:lnTo>
                        <a:lnTo>
                          <a:pt x="876" y="34"/>
                        </a:lnTo>
                        <a:lnTo>
                          <a:pt x="908" y="46"/>
                        </a:lnTo>
                        <a:lnTo>
                          <a:pt x="938" y="60"/>
                        </a:lnTo>
                        <a:lnTo>
                          <a:pt x="968" y="74"/>
                        </a:lnTo>
                        <a:lnTo>
                          <a:pt x="998" y="92"/>
                        </a:lnTo>
                        <a:lnTo>
                          <a:pt x="1026" y="110"/>
                        </a:lnTo>
                        <a:lnTo>
                          <a:pt x="1054" y="128"/>
                        </a:lnTo>
                        <a:lnTo>
                          <a:pt x="1080" y="150"/>
                        </a:lnTo>
                        <a:lnTo>
                          <a:pt x="1106" y="172"/>
                        </a:lnTo>
                        <a:lnTo>
                          <a:pt x="1130" y="196"/>
                        </a:lnTo>
                        <a:lnTo>
                          <a:pt x="1154" y="220"/>
                        </a:lnTo>
                        <a:lnTo>
                          <a:pt x="1176" y="246"/>
                        </a:lnTo>
                        <a:lnTo>
                          <a:pt x="1196" y="274"/>
                        </a:lnTo>
                        <a:lnTo>
                          <a:pt x="1216" y="302"/>
                        </a:lnTo>
                        <a:lnTo>
                          <a:pt x="1236" y="332"/>
                        </a:lnTo>
                        <a:lnTo>
                          <a:pt x="1254" y="362"/>
                        </a:lnTo>
                        <a:lnTo>
                          <a:pt x="1270" y="392"/>
                        </a:lnTo>
                        <a:lnTo>
                          <a:pt x="1284" y="426"/>
                        </a:lnTo>
                        <a:lnTo>
                          <a:pt x="1298" y="458"/>
                        </a:lnTo>
                        <a:lnTo>
                          <a:pt x="1310" y="492"/>
                        </a:lnTo>
                        <a:lnTo>
                          <a:pt x="1320" y="528"/>
                        </a:lnTo>
                        <a:lnTo>
                          <a:pt x="1330" y="562"/>
                        </a:lnTo>
                        <a:lnTo>
                          <a:pt x="1338" y="600"/>
                        </a:lnTo>
                        <a:lnTo>
                          <a:pt x="1344" y="636"/>
                        </a:lnTo>
                        <a:lnTo>
                          <a:pt x="1348" y="674"/>
                        </a:lnTo>
                        <a:lnTo>
                          <a:pt x="1350" y="712"/>
                        </a:lnTo>
                        <a:lnTo>
                          <a:pt x="1350" y="7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34" name="Freeform 32">
                    <a:extLst>
                      <a:ext uri="{FF2B5EF4-FFF2-40B4-BE49-F238E27FC236}">
                        <a16:creationId xmlns:a16="http://schemas.microsoft.com/office/drawing/2014/main" id="{7B1AF5A7-6156-4DCB-94A5-227A5D3B45B7}"/>
                      </a:ext>
                    </a:extLst>
                  </p:cNvPr>
                  <p:cNvSpPr>
                    <a:spLocks/>
                  </p:cNvSpPr>
                  <p:nvPr/>
                </p:nvSpPr>
                <p:spPr bwMode="auto">
                  <a:xfrm>
                    <a:off x="12541253" y="5130800"/>
                    <a:ext cx="1701801" cy="1892299"/>
                  </a:xfrm>
                  <a:custGeom>
                    <a:avLst/>
                    <a:gdLst>
                      <a:gd name="T0" fmla="*/ 1072 w 1072"/>
                      <a:gd name="T1" fmla="*/ 626 h 1192"/>
                      <a:gd name="T2" fmla="*/ 1060 w 1072"/>
                      <a:gd name="T3" fmla="*/ 716 h 1192"/>
                      <a:gd name="T4" fmla="*/ 1040 w 1072"/>
                      <a:gd name="T5" fmla="*/ 800 h 1192"/>
                      <a:gd name="T6" fmla="*/ 1008 w 1072"/>
                      <a:gd name="T7" fmla="*/ 880 h 1192"/>
                      <a:gd name="T8" fmla="*/ 966 w 1072"/>
                      <a:gd name="T9" fmla="*/ 952 h 1192"/>
                      <a:gd name="T10" fmla="*/ 914 w 1072"/>
                      <a:gd name="T11" fmla="*/ 1018 h 1192"/>
                      <a:gd name="T12" fmla="*/ 856 w 1072"/>
                      <a:gd name="T13" fmla="*/ 1074 h 1192"/>
                      <a:gd name="T14" fmla="*/ 792 w 1072"/>
                      <a:gd name="T15" fmla="*/ 1120 h 1192"/>
                      <a:gd name="T16" fmla="*/ 720 w 1072"/>
                      <a:gd name="T17" fmla="*/ 1156 h 1192"/>
                      <a:gd name="T18" fmla="*/ 644 w 1072"/>
                      <a:gd name="T19" fmla="*/ 1180 h 1192"/>
                      <a:gd name="T20" fmla="*/ 564 w 1072"/>
                      <a:gd name="T21" fmla="*/ 1190 h 1192"/>
                      <a:gd name="T22" fmla="*/ 508 w 1072"/>
                      <a:gd name="T23" fmla="*/ 1190 h 1192"/>
                      <a:gd name="T24" fmla="*/ 428 w 1072"/>
                      <a:gd name="T25" fmla="*/ 1180 h 1192"/>
                      <a:gd name="T26" fmla="*/ 352 w 1072"/>
                      <a:gd name="T27" fmla="*/ 1156 h 1192"/>
                      <a:gd name="T28" fmla="*/ 280 w 1072"/>
                      <a:gd name="T29" fmla="*/ 1120 h 1192"/>
                      <a:gd name="T30" fmla="*/ 214 w 1072"/>
                      <a:gd name="T31" fmla="*/ 1074 h 1192"/>
                      <a:gd name="T32" fmla="*/ 156 w 1072"/>
                      <a:gd name="T33" fmla="*/ 1018 h 1192"/>
                      <a:gd name="T34" fmla="*/ 106 w 1072"/>
                      <a:gd name="T35" fmla="*/ 952 h 1192"/>
                      <a:gd name="T36" fmla="*/ 64 w 1072"/>
                      <a:gd name="T37" fmla="*/ 880 h 1192"/>
                      <a:gd name="T38" fmla="*/ 32 w 1072"/>
                      <a:gd name="T39" fmla="*/ 800 h 1192"/>
                      <a:gd name="T40" fmla="*/ 10 w 1072"/>
                      <a:gd name="T41" fmla="*/ 716 h 1192"/>
                      <a:gd name="T42" fmla="*/ 0 w 1072"/>
                      <a:gd name="T43" fmla="*/ 626 h 1192"/>
                      <a:gd name="T44" fmla="*/ 0 w 1072"/>
                      <a:gd name="T45" fmla="*/ 566 h 1192"/>
                      <a:gd name="T46" fmla="*/ 10 w 1072"/>
                      <a:gd name="T47" fmla="*/ 476 h 1192"/>
                      <a:gd name="T48" fmla="*/ 32 w 1072"/>
                      <a:gd name="T49" fmla="*/ 392 h 1192"/>
                      <a:gd name="T50" fmla="*/ 64 w 1072"/>
                      <a:gd name="T51" fmla="*/ 312 h 1192"/>
                      <a:gd name="T52" fmla="*/ 106 w 1072"/>
                      <a:gd name="T53" fmla="*/ 240 h 1192"/>
                      <a:gd name="T54" fmla="*/ 156 w 1072"/>
                      <a:gd name="T55" fmla="*/ 176 h 1192"/>
                      <a:gd name="T56" fmla="*/ 214 w 1072"/>
                      <a:gd name="T57" fmla="*/ 120 h 1192"/>
                      <a:gd name="T58" fmla="*/ 280 w 1072"/>
                      <a:gd name="T59" fmla="*/ 72 h 1192"/>
                      <a:gd name="T60" fmla="*/ 352 w 1072"/>
                      <a:gd name="T61" fmla="*/ 38 h 1192"/>
                      <a:gd name="T62" fmla="*/ 428 w 1072"/>
                      <a:gd name="T63" fmla="*/ 14 h 1192"/>
                      <a:gd name="T64" fmla="*/ 508 w 1072"/>
                      <a:gd name="T65" fmla="*/ 2 h 1192"/>
                      <a:gd name="T66" fmla="*/ 564 w 1072"/>
                      <a:gd name="T67" fmla="*/ 2 h 1192"/>
                      <a:gd name="T68" fmla="*/ 644 w 1072"/>
                      <a:gd name="T69" fmla="*/ 14 h 1192"/>
                      <a:gd name="T70" fmla="*/ 720 w 1072"/>
                      <a:gd name="T71" fmla="*/ 38 h 1192"/>
                      <a:gd name="T72" fmla="*/ 792 w 1072"/>
                      <a:gd name="T73" fmla="*/ 72 h 1192"/>
                      <a:gd name="T74" fmla="*/ 856 w 1072"/>
                      <a:gd name="T75" fmla="*/ 120 h 1192"/>
                      <a:gd name="T76" fmla="*/ 914 w 1072"/>
                      <a:gd name="T77" fmla="*/ 176 h 1192"/>
                      <a:gd name="T78" fmla="*/ 966 w 1072"/>
                      <a:gd name="T79" fmla="*/ 240 h 1192"/>
                      <a:gd name="T80" fmla="*/ 1008 w 1072"/>
                      <a:gd name="T81" fmla="*/ 312 h 1192"/>
                      <a:gd name="T82" fmla="*/ 1040 w 1072"/>
                      <a:gd name="T83" fmla="*/ 392 h 1192"/>
                      <a:gd name="T84" fmla="*/ 1060 w 1072"/>
                      <a:gd name="T85" fmla="*/ 476 h 1192"/>
                      <a:gd name="T86" fmla="*/ 1072 w 1072"/>
                      <a:gd name="T87" fmla="*/ 566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2" h="1192">
                        <a:moveTo>
                          <a:pt x="1072" y="596"/>
                        </a:moveTo>
                        <a:lnTo>
                          <a:pt x="1072" y="596"/>
                        </a:lnTo>
                        <a:lnTo>
                          <a:pt x="1072" y="626"/>
                        </a:lnTo>
                        <a:lnTo>
                          <a:pt x="1070" y="658"/>
                        </a:lnTo>
                        <a:lnTo>
                          <a:pt x="1066" y="686"/>
                        </a:lnTo>
                        <a:lnTo>
                          <a:pt x="1060" y="716"/>
                        </a:lnTo>
                        <a:lnTo>
                          <a:pt x="1054" y="746"/>
                        </a:lnTo>
                        <a:lnTo>
                          <a:pt x="1048" y="774"/>
                        </a:lnTo>
                        <a:lnTo>
                          <a:pt x="1040" y="800"/>
                        </a:lnTo>
                        <a:lnTo>
                          <a:pt x="1030" y="828"/>
                        </a:lnTo>
                        <a:lnTo>
                          <a:pt x="1018" y="854"/>
                        </a:lnTo>
                        <a:lnTo>
                          <a:pt x="1008" y="880"/>
                        </a:lnTo>
                        <a:lnTo>
                          <a:pt x="994" y="904"/>
                        </a:lnTo>
                        <a:lnTo>
                          <a:pt x="980" y="930"/>
                        </a:lnTo>
                        <a:lnTo>
                          <a:pt x="966" y="952"/>
                        </a:lnTo>
                        <a:lnTo>
                          <a:pt x="950" y="974"/>
                        </a:lnTo>
                        <a:lnTo>
                          <a:pt x="932" y="996"/>
                        </a:lnTo>
                        <a:lnTo>
                          <a:pt x="914" y="1018"/>
                        </a:lnTo>
                        <a:lnTo>
                          <a:pt x="896" y="1036"/>
                        </a:lnTo>
                        <a:lnTo>
                          <a:pt x="876" y="1056"/>
                        </a:lnTo>
                        <a:lnTo>
                          <a:pt x="856" y="1074"/>
                        </a:lnTo>
                        <a:lnTo>
                          <a:pt x="836" y="1090"/>
                        </a:lnTo>
                        <a:lnTo>
                          <a:pt x="814" y="1106"/>
                        </a:lnTo>
                        <a:lnTo>
                          <a:pt x="792" y="1120"/>
                        </a:lnTo>
                        <a:lnTo>
                          <a:pt x="768" y="1132"/>
                        </a:lnTo>
                        <a:lnTo>
                          <a:pt x="744" y="1144"/>
                        </a:lnTo>
                        <a:lnTo>
                          <a:pt x="720" y="1156"/>
                        </a:lnTo>
                        <a:lnTo>
                          <a:pt x="696" y="1164"/>
                        </a:lnTo>
                        <a:lnTo>
                          <a:pt x="670" y="1172"/>
                        </a:lnTo>
                        <a:lnTo>
                          <a:pt x="644" y="1180"/>
                        </a:lnTo>
                        <a:lnTo>
                          <a:pt x="618" y="1184"/>
                        </a:lnTo>
                        <a:lnTo>
                          <a:pt x="590" y="1188"/>
                        </a:lnTo>
                        <a:lnTo>
                          <a:pt x="564" y="1190"/>
                        </a:lnTo>
                        <a:lnTo>
                          <a:pt x="536" y="1192"/>
                        </a:lnTo>
                        <a:lnTo>
                          <a:pt x="536" y="1192"/>
                        </a:lnTo>
                        <a:lnTo>
                          <a:pt x="508" y="1190"/>
                        </a:lnTo>
                        <a:lnTo>
                          <a:pt x="480" y="1188"/>
                        </a:lnTo>
                        <a:lnTo>
                          <a:pt x="454" y="1184"/>
                        </a:lnTo>
                        <a:lnTo>
                          <a:pt x="428" y="1180"/>
                        </a:lnTo>
                        <a:lnTo>
                          <a:pt x="402" y="1172"/>
                        </a:lnTo>
                        <a:lnTo>
                          <a:pt x="376" y="1164"/>
                        </a:lnTo>
                        <a:lnTo>
                          <a:pt x="352" y="1156"/>
                        </a:lnTo>
                        <a:lnTo>
                          <a:pt x="326" y="1144"/>
                        </a:lnTo>
                        <a:lnTo>
                          <a:pt x="304" y="1132"/>
                        </a:lnTo>
                        <a:lnTo>
                          <a:pt x="280" y="1120"/>
                        </a:lnTo>
                        <a:lnTo>
                          <a:pt x="258" y="1106"/>
                        </a:lnTo>
                        <a:lnTo>
                          <a:pt x="236" y="1090"/>
                        </a:lnTo>
                        <a:lnTo>
                          <a:pt x="214" y="1074"/>
                        </a:lnTo>
                        <a:lnTo>
                          <a:pt x="194" y="1056"/>
                        </a:lnTo>
                        <a:lnTo>
                          <a:pt x="176" y="1036"/>
                        </a:lnTo>
                        <a:lnTo>
                          <a:pt x="156" y="1018"/>
                        </a:lnTo>
                        <a:lnTo>
                          <a:pt x="138" y="996"/>
                        </a:lnTo>
                        <a:lnTo>
                          <a:pt x="122" y="974"/>
                        </a:lnTo>
                        <a:lnTo>
                          <a:pt x="106" y="952"/>
                        </a:lnTo>
                        <a:lnTo>
                          <a:pt x="92" y="930"/>
                        </a:lnTo>
                        <a:lnTo>
                          <a:pt x="78" y="904"/>
                        </a:lnTo>
                        <a:lnTo>
                          <a:pt x="64" y="880"/>
                        </a:lnTo>
                        <a:lnTo>
                          <a:pt x="52" y="854"/>
                        </a:lnTo>
                        <a:lnTo>
                          <a:pt x="42" y="828"/>
                        </a:lnTo>
                        <a:lnTo>
                          <a:pt x="32" y="800"/>
                        </a:lnTo>
                        <a:lnTo>
                          <a:pt x="24" y="774"/>
                        </a:lnTo>
                        <a:lnTo>
                          <a:pt x="16" y="746"/>
                        </a:lnTo>
                        <a:lnTo>
                          <a:pt x="10" y="716"/>
                        </a:lnTo>
                        <a:lnTo>
                          <a:pt x="6" y="686"/>
                        </a:lnTo>
                        <a:lnTo>
                          <a:pt x="2" y="658"/>
                        </a:lnTo>
                        <a:lnTo>
                          <a:pt x="0" y="626"/>
                        </a:lnTo>
                        <a:lnTo>
                          <a:pt x="0" y="596"/>
                        </a:lnTo>
                        <a:lnTo>
                          <a:pt x="0" y="596"/>
                        </a:lnTo>
                        <a:lnTo>
                          <a:pt x="0" y="566"/>
                        </a:lnTo>
                        <a:lnTo>
                          <a:pt x="2" y="536"/>
                        </a:lnTo>
                        <a:lnTo>
                          <a:pt x="6" y="506"/>
                        </a:lnTo>
                        <a:lnTo>
                          <a:pt x="10" y="476"/>
                        </a:lnTo>
                        <a:lnTo>
                          <a:pt x="16" y="448"/>
                        </a:lnTo>
                        <a:lnTo>
                          <a:pt x="24" y="420"/>
                        </a:lnTo>
                        <a:lnTo>
                          <a:pt x="32" y="392"/>
                        </a:lnTo>
                        <a:lnTo>
                          <a:pt x="42" y="364"/>
                        </a:lnTo>
                        <a:lnTo>
                          <a:pt x="52" y="338"/>
                        </a:lnTo>
                        <a:lnTo>
                          <a:pt x="64" y="312"/>
                        </a:lnTo>
                        <a:lnTo>
                          <a:pt x="78" y="288"/>
                        </a:lnTo>
                        <a:lnTo>
                          <a:pt x="92" y="264"/>
                        </a:lnTo>
                        <a:lnTo>
                          <a:pt x="106" y="240"/>
                        </a:lnTo>
                        <a:lnTo>
                          <a:pt x="122" y="218"/>
                        </a:lnTo>
                        <a:lnTo>
                          <a:pt x="138" y="196"/>
                        </a:lnTo>
                        <a:lnTo>
                          <a:pt x="156" y="176"/>
                        </a:lnTo>
                        <a:lnTo>
                          <a:pt x="176" y="156"/>
                        </a:lnTo>
                        <a:lnTo>
                          <a:pt x="194" y="136"/>
                        </a:lnTo>
                        <a:lnTo>
                          <a:pt x="214" y="120"/>
                        </a:lnTo>
                        <a:lnTo>
                          <a:pt x="236" y="102"/>
                        </a:lnTo>
                        <a:lnTo>
                          <a:pt x="258" y="88"/>
                        </a:lnTo>
                        <a:lnTo>
                          <a:pt x="280" y="72"/>
                        </a:lnTo>
                        <a:lnTo>
                          <a:pt x="304" y="60"/>
                        </a:lnTo>
                        <a:lnTo>
                          <a:pt x="326" y="48"/>
                        </a:lnTo>
                        <a:lnTo>
                          <a:pt x="352" y="38"/>
                        </a:lnTo>
                        <a:lnTo>
                          <a:pt x="376" y="28"/>
                        </a:lnTo>
                        <a:lnTo>
                          <a:pt x="402" y="20"/>
                        </a:lnTo>
                        <a:lnTo>
                          <a:pt x="428" y="14"/>
                        </a:lnTo>
                        <a:lnTo>
                          <a:pt x="454" y="8"/>
                        </a:lnTo>
                        <a:lnTo>
                          <a:pt x="480" y="4"/>
                        </a:lnTo>
                        <a:lnTo>
                          <a:pt x="508" y="2"/>
                        </a:lnTo>
                        <a:lnTo>
                          <a:pt x="536" y="0"/>
                        </a:lnTo>
                        <a:lnTo>
                          <a:pt x="536" y="0"/>
                        </a:lnTo>
                        <a:lnTo>
                          <a:pt x="564" y="2"/>
                        </a:lnTo>
                        <a:lnTo>
                          <a:pt x="590" y="4"/>
                        </a:lnTo>
                        <a:lnTo>
                          <a:pt x="618" y="8"/>
                        </a:lnTo>
                        <a:lnTo>
                          <a:pt x="644" y="14"/>
                        </a:lnTo>
                        <a:lnTo>
                          <a:pt x="670" y="20"/>
                        </a:lnTo>
                        <a:lnTo>
                          <a:pt x="696" y="28"/>
                        </a:lnTo>
                        <a:lnTo>
                          <a:pt x="720" y="38"/>
                        </a:lnTo>
                        <a:lnTo>
                          <a:pt x="744" y="48"/>
                        </a:lnTo>
                        <a:lnTo>
                          <a:pt x="768" y="60"/>
                        </a:lnTo>
                        <a:lnTo>
                          <a:pt x="792" y="72"/>
                        </a:lnTo>
                        <a:lnTo>
                          <a:pt x="814" y="88"/>
                        </a:lnTo>
                        <a:lnTo>
                          <a:pt x="836" y="102"/>
                        </a:lnTo>
                        <a:lnTo>
                          <a:pt x="856" y="120"/>
                        </a:lnTo>
                        <a:lnTo>
                          <a:pt x="876" y="136"/>
                        </a:lnTo>
                        <a:lnTo>
                          <a:pt x="896" y="156"/>
                        </a:lnTo>
                        <a:lnTo>
                          <a:pt x="914" y="176"/>
                        </a:lnTo>
                        <a:lnTo>
                          <a:pt x="932" y="196"/>
                        </a:lnTo>
                        <a:lnTo>
                          <a:pt x="950" y="218"/>
                        </a:lnTo>
                        <a:lnTo>
                          <a:pt x="966" y="240"/>
                        </a:lnTo>
                        <a:lnTo>
                          <a:pt x="980" y="264"/>
                        </a:lnTo>
                        <a:lnTo>
                          <a:pt x="994" y="288"/>
                        </a:lnTo>
                        <a:lnTo>
                          <a:pt x="1008" y="312"/>
                        </a:lnTo>
                        <a:lnTo>
                          <a:pt x="1018" y="338"/>
                        </a:lnTo>
                        <a:lnTo>
                          <a:pt x="1030" y="364"/>
                        </a:lnTo>
                        <a:lnTo>
                          <a:pt x="1040" y="392"/>
                        </a:lnTo>
                        <a:lnTo>
                          <a:pt x="1048" y="420"/>
                        </a:lnTo>
                        <a:lnTo>
                          <a:pt x="1054" y="448"/>
                        </a:lnTo>
                        <a:lnTo>
                          <a:pt x="1060" y="476"/>
                        </a:lnTo>
                        <a:lnTo>
                          <a:pt x="1066" y="506"/>
                        </a:lnTo>
                        <a:lnTo>
                          <a:pt x="1070" y="536"/>
                        </a:lnTo>
                        <a:lnTo>
                          <a:pt x="1072" y="566"/>
                        </a:lnTo>
                        <a:lnTo>
                          <a:pt x="1072" y="596"/>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35" name="Freeform 33">
                    <a:extLst>
                      <a:ext uri="{FF2B5EF4-FFF2-40B4-BE49-F238E27FC236}">
                        <a16:creationId xmlns:a16="http://schemas.microsoft.com/office/drawing/2014/main" id="{3CED19E4-5634-460E-9FBC-9696FEC5BE16}"/>
                      </a:ext>
                    </a:extLst>
                  </p:cNvPr>
                  <p:cNvSpPr>
                    <a:spLocks/>
                  </p:cNvSpPr>
                  <p:nvPr/>
                </p:nvSpPr>
                <p:spPr bwMode="auto">
                  <a:xfrm>
                    <a:off x="12541250" y="5130800"/>
                    <a:ext cx="1701800" cy="1892300"/>
                  </a:xfrm>
                  <a:custGeom>
                    <a:avLst/>
                    <a:gdLst>
                      <a:gd name="T0" fmla="*/ 1072 w 1072"/>
                      <a:gd name="T1" fmla="*/ 626 h 1192"/>
                      <a:gd name="T2" fmla="*/ 1060 w 1072"/>
                      <a:gd name="T3" fmla="*/ 716 h 1192"/>
                      <a:gd name="T4" fmla="*/ 1040 w 1072"/>
                      <a:gd name="T5" fmla="*/ 800 h 1192"/>
                      <a:gd name="T6" fmla="*/ 1008 w 1072"/>
                      <a:gd name="T7" fmla="*/ 880 h 1192"/>
                      <a:gd name="T8" fmla="*/ 966 w 1072"/>
                      <a:gd name="T9" fmla="*/ 952 h 1192"/>
                      <a:gd name="T10" fmla="*/ 914 w 1072"/>
                      <a:gd name="T11" fmla="*/ 1018 h 1192"/>
                      <a:gd name="T12" fmla="*/ 856 w 1072"/>
                      <a:gd name="T13" fmla="*/ 1074 h 1192"/>
                      <a:gd name="T14" fmla="*/ 792 w 1072"/>
                      <a:gd name="T15" fmla="*/ 1120 h 1192"/>
                      <a:gd name="T16" fmla="*/ 720 w 1072"/>
                      <a:gd name="T17" fmla="*/ 1156 h 1192"/>
                      <a:gd name="T18" fmla="*/ 644 w 1072"/>
                      <a:gd name="T19" fmla="*/ 1180 h 1192"/>
                      <a:gd name="T20" fmla="*/ 564 w 1072"/>
                      <a:gd name="T21" fmla="*/ 1190 h 1192"/>
                      <a:gd name="T22" fmla="*/ 508 w 1072"/>
                      <a:gd name="T23" fmla="*/ 1190 h 1192"/>
                      <a:gd name="T24" fmla="*/ 428 w 1072"/>
                      <a:gd name="T25" fmla="*/ 1180 h 1192"/>
                      <a:gd name="T26" fmla="*/ 352 w 1072"/>
                      <a:gd name="T27" fmla="*/ 1156 h 1192"/>
                      <a:gd name="T28" fmla="*/ 280 w 1072"/>
                      <a:gd name="T29" fmla="*/ 1120 h 1192"/>
                      <a:gd name="T30" fmla="*/ 214 w 1072"/>
                      <a:gd name="T31" fmla="*/ 1074 h 1192"/>
                      <a:gd name="T32" fmla="*/ 156 w 1072"/>
                      <a:gd name="T33" fmla="*/ 1018 h 1192"/>
                      <a:gd name="T34" fmla="*/ 106 w 1072"/>
                      <a:gd name="T35" fmla="*/ 952 h 1192"/>
                      <a:gd name="T36" fmla="*/ 64 w 1072"/>
                      <a:gd name="T37" fmla="*/ 880 h 1192"/>
                      <a:gd name="T38" fmla="*/ 32 w 1072"/>
                      <a:gd name="T39" fmla="*/ 800 h 1192"/>
                      <a:gd name="T40" fmla="*/ 10 w 1072"/>
                      <a:gd name="T41" fmla="*/ 716 h 1192"/>
                      <a:gd name="T42" fmla="*/ 0 w 1072"/>
                      <a:gd name="T43" fmla="*/ 626 h 1192"/>
                      <a:gd name="T44" fmla="*/ 0 w 1072"/>
                      <a:gd name="T45" fmla="*/ 566 h 1192"/>
                      <a:gd name="T46" fmla="*/ 10 w 1072"/>
                      <a:gd name="T47" fmla="*/ 476 h 1192"/>
                      <a:gd name="T48" fmla="*/ 32 w 1072"/>
                      <a:gd name="T49" fmla="*/ 392 h 1192"/>
                      <a:gd name="T50" fmla="*/ 64 w 1072"/>
                      <a:gd name="T51" fmla="*/ 312 h 1192"/>
                      <a:gd name="T52" fmla="*/ 106 w 1072"/>
                      <a:gd name="T53" fmla="*/ 240 h 1192"/>
                      <a:gd name="T54" fmla="*/ 156 w 1072"/>
                      <a:gd name="T55" fmla="*/ 176 h 1192"/>
                      <a:gd name="T56" fmla="*/ 214 w 1072"/>
                      <a:gd name="T57" fmla="*/ 120 h 1192"/>
                      <a:gd name="T58" fmla="*/ 280 w 1072"/>
                      <a:gd name="T59" fmla="*/ 72 h 1192"/>
                      <a:gd name="T60" fmla="*/ 352 w 1072"/>
                      <a:gd name="T61" fmla="*/ 38 h 1192"/>
                      <a:gd name="T62" fmla="*/ 428 w 1072"/>
                      <a:gd name="T63" fmla="*/ 14 h 1192"/>
                      <a:gd name="T64" fmla="*/ 508 w 1072"/>
                      <a:gd name="T65" fmla="*/ 2 h 1192"/>
                      <a:gd name="T66" fmla="*/ 564 w 1072"/>
                      <a:gd name="T67" fmla="*/ 2 h 1192"/>
                      <a:gd name="T68" fmla="*/ 644 w 1072"/>
                      <a:gd name="T69" fmla="*/ 14 h 1192"/>
                      <a:gd name="T70" fmla="*/ 720 w 1072"/>
                      <a:gd name="T71" fmla="*/ 38 h 1192"/>
                      <a:gd name="T72" fmla="*/ 792 w 1072"/>
                      <a:gd name="T73" fmla="*/ 72 h 1192"/>
                      <a:gd name="T74" fmla="*/ 856 w 1072"/>
                      <a:gd name="T75" fmla="*/ 120 h 1192"/>
                      <a:gd name="T76" fmla="*/ 914 w 1072"/>
                      <a:gd name="T77" fmla="*/ 176 h 1192"/>
                      <a:gd name="T78" fmla="*/ 966 w 1072"/>
                      <a:gd name="T79" fmla="*/ 240 h 1192"/>
                      <a:gd name="T80" fmla="*/ 1008 w 1072"/>
                      <a:gd name="T81" fmla="*/ 312 h 1192"/>
                      <a:gd name="T82" fmla="*/ 1040 w 1072"/>
                      <a:gd name="T83" fmla="*/ 392 h 1192"/>
                      <a:gd name="T84" fmla="*/ 1060 w 1072"/>
                      <a:gd name="T85" fmla="*/ 476 h 1192"/>
                      <a:gd name="T86" fmla="*/ 1072 w 1072"/>
                      <a:gd name="T87" fmla="*/ 566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2" h="1192">
                        <a:moveTo>
                          <a:pt x="1072" y="596"/>
                        </a:moveTo>
                        <a:lnTo>
                          <a:pt x="1072" y="596"/>
                        </a:lnTo>
                        <a:lnTo>
                          <a:pt x="1072" y="626"/>
                        </a:lnTo>
                        <a:lnTo>
                          <a:pt x="1070" y="658"/>
                        </a:lnTo>
                        <a:lnTo>
                          <a:pt x="1066" y="686"/>
                        </a:lnTo>
                        <a:lnTo>
                          <a:pt x="1060" y="716"/>
                        </a:lnTo>
                        <a:lnTo>
                          <a:pt x="1054" y="746"/>
                        </a:lnTo>
                        <a:lnTo>
                          <a:pt x="1048" y="774"/>
                        </a:lnTo>
                        <a:lnTo>
                          <a:pt x="1040" y="800"/>
                        </a:lnTo>
                        <a:lnTo>
                          <a:pt x="1030" y="828"/>
                        </a:lnTo>
                        <a:lnTo>
                          <a:pt x="1018" y="854"/>
                        </a:lnTo>
                        <a:lnTo>
                          <a:pt x="1008" y="880"/>
                        </a:lnTo>
                        <a:lnTo>
                          <a:pt x="994" y="904"/>
                        </a:lnTo>
                        <a:lnTo>
                          <a:pt x="980" y="930"/>
                        </a:lnTo>
                        <a:lnTo>
                          <a:pt x="966" y="952"/>
                        </a:lnTo>
                        <a:lnTo>
                          <a:pt x="950" y="974"/>
                        </a:lnTo>
                        <a:lnTo>
                          <a:pt x="932" y="996"/>
                        </a:lnTo>
                        <a:lnTo>
                          <a:pt x="914" y="1018"/>
                        </a:lnTo>
                        <a:lnTo>
                          <a:pt x="896" y="1036"/>
                        </a:lnTo>
                        <a:lnTo>
                          <a:pt x="876" y="1056"/>
                        </a:lnTo>
                        <a:lnTo>
                          <a:pt x="856" y="1074"/>
                        </a:lnTo>
                        <a:lnTo>
                          <a:pt x="836" y="1090"/>
                        </a:lnTo>
                        <a:lnTo>
                          <a:pt x="814" y="1106"/>
                        </a:lnTo>
                        <a:lnTo>
                          <a:pt x="792" y="1120"/>
                        </a:lnTo>
                        <a:lnTo>
                          <a:pt x="768" y="1132"/>
                        </a:lnTo>
                        <a:lnTo>
                          <a:pt x="744" y="1144"/>
                        </a:lnTo>
                        <a:lnTo>
                          <a:pt x="720" y="1156"/>
                        </a:lnTo>
                        <a:lnTo>
                          <a:pt x="696" y="1164"/>
                        </a:lnTo>
                        <a:lnTo>
                          <a:pt x="670" y="1172"/>
                        </a:lnTo>
                        <a:lnTo>
                          <a:pt x="644" y="1180"/>
                        </a:lnTo>
                        <a:lnTo>
                          <a:pt x="618" y="1184"/>
                        </a:lnTo>
                        <a:lnTo>
                          <a:pt x="590" y="1188"/>
                        </a:lnTo>
                        <a:lnTo>
                          <a:pt x="564" y="1190"/>
                        </a:lnTo>
                        <a:lnTo>
                          <a:pt x="536" y="1192"/>
                        </a:lnTo>
                        <a:lnTo>
                          <a:pt x="536" y="1192"/>
                        </a:lnTo>
                        <a:lnTo>
                          <a:pt x="508" y="1190"/>
                        </a:lnTo>
                        <a:lnTo>
                          <a:pt x="480" y="1188"/>
                        </a:lnTo>
                        <a:lnTo>
                          <a:pt x="454" y="1184"/>
                        </a:lnTo>
                        <a:lnTo>
                          <a:pt x="428" y="1180"/>
                        </a:lnTo>
                        <a:lnTo>
                          <a:pt x="402" y="1172"/>
                        </a:lnTo>
                        <a:lnTo>
                          <a:pt x="376" y="1164"/>
                        </a:lnTo>
                        <a:lnTo>
                          <a:pt x="352" y="1156"/>
                        </a:lnTo>
                        <a:lnTo>
                          <a:pt x="326" y="1144"/>
                        </a:lnTo>
                        <a:lnTo>
                          <a:pt x="304" y="1132"/>
                        </a:lnTo>
                        <a:lnTo>
                          <a:pt x="280" y="1120"/>
                        </a:lnTo>
                        <a:lnTo>
                          <a:pt x="258" y="1106"/>
                        </a:lnTo>
                        <a:lnTo>
                          <a:pt x="236" y="1090"/>
                        </a:lnTo>
                        <a:lnTo>
                          <a:pt x="214" y="1074"/>
                        </a:lnTo>
                        <a:lnTo>
                          <a:pt x="194" y="1056"/>
                        </a:lnTo>
                        <a:lnTo>
                          <a:pt x="176" y="1036"/>
                        </a:lnTo>
                        <a:lnTo>
                          <a:pt x="156" y="1018"/>
                        </a:lnTo>
                        <a:lnTo>
                          <a:pt x="138" y="996"/>
                        </a:lnTo>
                        <a:lnTo>
                          <a:pt x="122" y="974"/>
                        </a:lnTo>
                        <a:lnTo>
                          <a:pt x="106" y="952"/>
                        </a:lnTo>
                        <a:lnTo>
                          <a:pt x="92" y="930"/>
                        </a:lnTo>
                        <a:lnTo>
                          <a:pt x="78" y="904"/>
                        </a:lnTo>
                        <a:lnTo>
                          <a:pt x="64" y="880"/>
                        </a:lnTo>
                        <a:lnTo>
                          <a:pt x="52" y="854"/>
                        </a:lnTo>
                        <a:lnTo>
                          <a:pt x="42" y="828"/>
                        </a:lnTo>
                        <a:lnTo>
                          <a:pt x="32" y="800"/>
                        </a:lnTo>
                        <a:lnTo>
                          <a:pt x="24" y="774"/>
                        </a:lnTo>
                        <a:lnTo>
                          <a:pt x="16" y="746"/>
                        </a:lnTo>
                        <a:lnTo>
                          <a:pt x="10" y="716"/>
                        </a:lnTo>
                        <a:lnTo>
                          <a:pt x="6" y="686"/>
                        </a:lnTo>
                        <a:lnTo>
                          <a:pt x="2" y="658"/>
                        </a:lnTo>
                        <a:lnTo>
                          <a:pt x="0" y="626"/>
                        </a:lnTo>
                        <a:lnTo>
                          <a:pt x="0" y="596"/>
                        </a:lnTo>
                        <a:lnTo>
                          <a:pt x="0" y="596"/>
                        </a:lnTo>
                        <a:lnTo>
                          <a:pt x="0" y="566"/>
                        </a:lnTo>
                        <a:lnTo>
                          <a:pt x="2" y="536"/>
                        </a:lnTo>
                        <a:lnTo>
                          <a:pt x="6" y="506"/>
                        </a:lnTo>
                        <a:lnTo>
                          <a:pt x="10" y="476"/>
                        </a:lnTo>
                        <a:lnTo>
                          <a:pt x="16" y="448"/>
                        </a:lnTo>
                        <a:lnTo>
                          <a:pt x="24" y="420"/>
                        </a:lnTo>
                        <a:lnTo>
                          <a:pt x="32" y="392"/>
                        </a:lnTo>
                        <a:lnTo>
                          <a:pt x="42" y="364"/>
                        </a:lnTo>
                        <a:lnTo>
                          <a:pt x="52" y="338"/>
                        </a:lnTo>
                        <a:lnTo>
                          <a:pt x="64" y="312"/>
                        </a:lnTo>
                        <a:lnTo>
                          <a:pt x="78" y="288"/>
                        </a:lnTo>
                        <a:lnTo>
                          <a:pt x="92" y="264"/>
                        </a:lnTo>
                        <a:lnTo>
                          <a:pt x="106" y="240"/>
                        </a:lnTo>
                        <a:lnTo>
                          <a:pt x="122" y="218"/>
                        </a:lnTo>
                        <a:lnTo>
                          <a:pt x="138" y="196"/>
                        </a:lnTo>
                        <a:lnTo>
                          <a:pt x="156" y="176"/>
                        </a:lnTo>
                        <a:lnTo>
                          <a:pt x="176" y="156"/>
                        </a:lnTo>
                        <a:lnTo>
                          <a:pt x="194" y="136"/>
                        </a:lnTo>
                        <a:lnTo>
                          <a:pt x="214" y="120"/>
                        </a:lnTo>
                        <a:lnTo>
                          <a:pt x="236" y="102"/>
                        </a:lnTo>
                        <a:lnTo>
                          <a:pt x="258" y="88"/>
                        </a:lnTo>
                        <a:lnTo>
                          <a:pt x="280" y="72"/>
                        </a:lnTo>
                        <a:lnTo>
                          <a:pt x="304" y="60"/>
                        </a:lnTo>
                        <a:lnTo>
                          <a:pt x="326" y="48"/>
                        </a:lnTo>
                        <a:lnTo>
                          <a:pt x="352" y="38"/>
                        </a:lnTo>
                        <a:lnTo>
                          <a:pt x="376" y="28"/>
                        </a:lnTo>
                        <a:lnTo>
                          <a:pt x="402" y="20"/>
                        </a:lnTo>
                        <a:lnTo>
                          <a:pt x="428" y="14"/>
                        </a:lnTo>
                        <a:lnTo>
                          <a:pt x="454" y="8"/>
                        </a:lnTo>
                        <a:lnTo>
                          <a:pt x="480" y="4"/>
                        </a:lnTo>
                        <a:lnTo>
                          <a:pt x="508" y="2"/>
                        </a:lnTo>
                        <a:lnTo>
                          <a:pt x="536" y="0"/>
                        </a:lnTo>
                        <a:lnTo>
                          <a:pt x="536" y="0"/>
                        </a:lnTo>
                        <a:lnTo>
                          <a:pt x="564" y="2"/>
                        </a:lnTo>
                        <a:lnTo>
                          <a:pt x="590" y="4"/>
                        </a:lnTo>
                        <a:lnTo>
                          <a:pt x="618" y="8"/>
                        </a:lnTo>
                        <a:lnTo>
                          <a:pt x="644" y="14"/>
                        </a:lnTo>
                        <a:lnTo>
                          <a:pt x="670" y="20"/>
                        </a:lnTo>
                        <a:lnTo>
                          <a:pt x="696" y="28"/>
                        </a:lnTo>
                        <a:lnTo>
                          <a:pt x="720" y="38"/>
                        </a:lnTo>
                        <a:lnTo>
                          <a:pt x="744" y="48"/>
                        </a:lnTo>
                        <a:lnTo>
                          <a:pt x="768" y="60"/>
                        </a:lnTo>
                        <a:lnTo>
                          <a:pt x="792" y="72"/>
                        </a:lnTo>
                        <a:lnTo>
                          <a:pt x="814" y="88"/>
                        </a:lnTo>
                        <a:lnTo>
                          <a:pt x="836" y="102"/>
                        </a:lnTo>
                        <a:lnTo>
                          <a:pt x="856" y="120"/>
                        </a:lnTo>
                        <a:lnTo>
                          <a:pt x="876" y="136"/>
                        </a:lnTo>
                        <a:lnTo>
                          <a:pt x="896" y="156"/>
                        </a:lnTo>
                        <a:lnTo>
                          <a:pt x="914" y="176"/>
                        </a:lnTo>
                        <a:lnTo>
                          <a:pt x="932" y="196"/>
                        </a:lnTo>
                        <a:lnTo>
                          <a:pt x="950" y="218"/>
                        </a:lnTo>
                        <a:lnTo>
                          <a:pt x="966" y="240"/>
                        </a:lnTo>
                        <a:lnTo>
                          <a:pt x="980" y="264"/>
                        </a:lnTo>
                        <a:lnTo>
                          <a:pt x="994" y="288"/>
                        </a:lnTo>
                        <a:lnTo>
                          <a:pt x="1008" y="312"/>
                        </a:lnTo>
                        <a:lnTo>
                          <a:pt x="1018" y="338"/>
                        </a:lnTo>
                        <a:lnTo>
                          <a:pt x="1030" y="364"/>
                        </a:lnTo>
                        <a:lnTo>
                          <a:pt x="1040" y="392"/>
                        </a:lnTo>
                        <a:lnTo>
                          <a:pt x="1048" y="420"/>
                        </a:lnTo>
                        <a:lnTo>
                          <a:pt x="1054" y="448"/>
                        </a:lnTo>
                        <a:lnTo>
                          <a:pt x="1060" y="476"/>
                        </a:lnTo>
                        <a:lnTo>
                          <a:pt x="1066" y="506"/>
                        </a:lnTo>
                        <a:lnTo>
                          <a:pt x="1070" y="536"/>
                        </a:lnTo>
                        <a:lnTo>
                          <a:pt x="1072" y="566"/>
                        </a:lnTo>
                        <a:lnTo>
                          <a:pt x="1072" y="59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36" name="Freeform 34">
                    <a:extLst>
                      <a:ext uri="{FF2B5EF4-FFF2-40B4-BE49-F238E27FC236}">
                        <a16:creationId xmlns:a16="http://schemas.microsoft.com/office/drawing/2014/main" id="{D3C3254C-BA32-4137-A2B0-2FB667715C2F}"/>
                      </a:ext>
                    </a:extLst>
                  </p:cNvPr>
                  <p:cNvSpPr>
                    <a:spLocks/>
                  </p:cNvSpPr>
                  <p:nvPr/>
                </p:nvSpPr>
                <p:spPr bwMode="auto">
                  <a:xfrm>
                    <a:off x="12817475" y="5438775"/>
                    <a:ext cx="1149350" cy="1276350"/>
                  </a:xfrm>
                  <a:custGeom>
                    <a:avLst/>
                    <a:gdLst>
                      <a:gd name="T0" fmla="*/ 724 w 724"/>
                      <a:gd name="T1" fmla="*/ 402 h 804"/>
                      <a:gd name="T2" fmla="*/ 716 w 724"/>
                      <a:gd name="T3" fmla="*/ 484 h 804"/>
                      <a:gd name="T4" fmla="*/ 696 w 724"/>
                      <a:gd name="T5" fmla="*/ 558 h 804"/>
                      <a:gd name="T6" fmla="*/ 662 w 724"/>
                      <a:gd name="T7" fmla="*/ 626 h 804"/>
                      <a:gd name="T8" fmla="*/ 618 w 724"/>
                      <a:gd name="T9" fmla="*/ 686 h 804"/>
                      <a:gd name="T10" fmla="*/ 564 w 724"/>
                      <a:gd name="T11" fmla="*/ 736 h 804"/>
                      <a:gd name="T12" fmla="*/ 502 w 724"/>
                      <a:gd name="T13" fmla="*/ 772 h 804"/>
                      <a:gd name="T14" fmla="*/ 434 w 724"/>
                      <a:gd name="T15" fmla="*/ 796 h 804"/>
                      <a:gd name="T16" fmla="*/ 362 w 724"/>
                      <a:gd name="T17" fmla="*/ 804 h 804"/>
                      <a:gd name="T18" fmla="*/ 324 w 724"/>
                      <a:gd name="T19" fmla="*/ 802 h 804"/>
                      <a:gd name="T20" fmla="*/ 254 w 724"/>
                      <a:gd name="T21" fmla="*/ 786 h 804"/>
                      <a:gd name="T22" fmla="*/ 190 w 724"/>
                      <a:gd name="T23" fmla="*/ 756 h 804"/>
                      <a:gd name="T24" fmla="*/ 132 w 724"/>
                      <a:gd name="T25" fmla="*/ 712 h 804"/>
                      <a:gd name="T26" fmla="*/ 82 w 724"/>
                      <a:gd name="T27" fmla="*/ 658 h 804"/>
                      <a:gd name="T28" fmla="*/ 44 w 724"/>
                      <a:gd name="T29" fmla="*/ 594 h 804"/>
                      <a:gd name="T30" fmla="*/ 16 w 724"/>
                      <a:gd name="T31" fmla="*/ 522 h 804"/>
                      <a:gd name="T32" fmla="*/ 2 w 724"/>
                      <a:gd name="T33" fmla="*/ 444 h 804"/>
                      <a:gd name="T34" fmla="*/ 0 w 724"/>
                      <a:gd name="T35" fmla="*/ 402 h 804"/>
                      <a:gd name="T36" fmla="*/ 8 w 724"/>
                      <a:gd name="T37" fmla="*/ 322 h 804"/>
                      <a:gd name="T38" fmla="*/ 28 w 724"/>
                      <a:gd name="T39" fmla="*/ 246 h 804"/>
                      <a:gd name="T40" fmla="*/ 62 w 724"/>
                      <a:gd name="T41" fmla="*/ 178 h 804"/>
                      <a:gd name="T42" fmla="*/ 106 w 724"/>
                      <a:gd name="T43" fmla="*/ 118 h 804"/>
                      <a:gd name="T44" fmla="*/ 160 w 724"/>
                      <a:gd name="T45" fmla="*/ 70 h 804"/>
                      <a:gd name="T46" fmla="*/ 220 w 724"/>
                      <a:gd name="T47" fmla="*/ 32 h 804"/>
                      <a:gd name="T48" fmla="*/ 288 w 724"/>
                      <a:gd name="T49" fmla="*/ 8 h 804"/>
                      <a:gd name="T50" fmla="*/ 362 w 724"/>
                      <a:gd name="T51" fmla="*/ 0 h 804"/>
                      <a:gd name="T52" fmla="*/ 398 w 724"/>
                      <a:gd name="T53" fmla="*/ 2 h 804"/>
                      <a:gd name="T54" fmla="*/ 470 w 724"/>
                      <a:gd name="T55" fmla="*/ 18 h 804"/>
                      <a:gd name="T56" fmla="*/ 534 w 724"/>
                      <a:gd name="T57" fmla="*/ 48 h 804"/>
                      <a:gd name="T58" fmla="*/ 592 w 724"/>
                      <a:gd name="T59" fmla="*/ 92 h 804"/>
                      <a:gd name="T60" fmla="*/ 640 w 724"/>
                      <a:gd name="T61" fmla="*/ 146 h 804"/>
                      <a:gd name="T62" fmla="*/ 680 w 724"/>
                      <a:gd name="T63" fmla="*/ 210 h 804"/>
                      <a:gd name="T64" fmla="*/ 708 w 724"/>
                      <a:gd name="T65" fmla="*/ 282 h 804"/>
                      <a:gd name="T66" fmla="*/ 722 w 724"/>
                      <a:gd name="T67" fmla="*/ 362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4" h="804">
                        <a:moveTo>
                          <a:pt x="724" y="402"/>
                        </a:moveTo>
                        <a:lnTo>
                          <a:pt x="724" y="402"/>
                        </a:lnTo>
                        <a:lnTo>
                          <a:pt x="722" y="444"/>
                        </a:lnTo>
                        <a:lnTo>
                          <a:pt x="716" y="484"/>
                        </a:lnTo>
                        <a:lnTo>
                          <a:pt x="708" y="522"/>
                        </a:lnTo>
                        <a:lnTo>
                          <a:pt x="696" y="558"/>
                        </a:lnTo>
                        <a:lnTo>
                          <a:pt x="680" y="594"/>
                        </a:lnTo>
                        <a:lnTo>
                          <a:pt x="662" y="626"/>
                        </a:lnTo>
                        <a:lnTo>
                          <a:pt x="640" y="658"/>
                        </a:lnTo>
                        <a:lnTo>
                          <a:pt x="618" y="686"/>
                        </a:lnTo>
                        <a:lnTo>
                          <a:pt x="592" y="712"/>
                        </a:lnTo>
                        <a:lnTo>
                          <a:pt x="564" y="736"/>
                        </a:lnTo>
                        <a:lnTo>
                          <a:pt x="534" y="756"/>
                        </a:lnTo>
                        <a:lnTo>
                          <a:pt x="502" y="772"/>
                        </a:lnTo>
                        <a:lnTo>
                          <a:pt x="470" y="786"/>
                        </a:lnTo>
                        <a:lnTo>
                          <a:pt x="434" y="796"/>
                        </a:lnTo>
                        <a:lnTo>
                          <a:pt x="398" y="802"/>
                        </a:lnTo>
                        <a:lnTo>
                          <a:pt x="362" y="804"/>
                        </a:lnTo>
                        <a:lnTo>
                          <a:pt x="362" y="804"/>
                        </a:lnTo>
                        <a:lnTo>
                          <a:pt x="324" y="802"/>
                        </a:lnTo>
                        <a:lnTo>
                          <a:pt x="288" y="796"/>
                        </a:lnTo>
                        <a:lnTo>
                          <a:pt x="254" y="786"/>
                        </a:lnTo>
                        <a:lnTo>
                          <a:pt x="220" y="772"/>
                        </a:lnTo>
                        <a:lnTo>
                          <a:pt x="190" y="756"/>
                        </a:lnTo>
                        <a:lnTo>
                          <a:pt x="160" y="736"/>
                        </a:lnTo>
                        <a:lnTo>
                          <a:pt x="132" y="712"/>
                        </a:lnTo>
                        <a:lnTo>
                          <a:pt x="106" y="686"/>
                        </a:lnTo>
                        <a:lnTo>
                          <a:pt x="82" y="658"/>
                        </a:lnTo>
                        <a:lnTo>
                          <a:pt x="62" y="626"/>
                        </a:lnTo>
                        <a:lnTo>
                          <a:pt x="44" y="594"/>
                        </a:lnTo>
                        <a:lnTo>
                          <a:pt x="28" y="558"/>
                        </a:lnTo>
                        <a:lnTo>
                          <a:pt x="16" y="522"/>
                        </a:lnTo>
                        <a:lnTo>
                          <a:pt x="8" y="484"/>
                        </a:lnTo>
                        <a:lnTo>
                          <a:pt x="2" y="444"/>
                        </a:lnTo>
                        <a:lnTo>
                          <a:pt x="0" y="402"/>
                        </a:lnTo>
                        <a:lnTo>
                          <a:pt x="0" y="402"/>
                        </a:lnTo>
                        <a:lnTo>
                          <a:pt x="2" y="362"/>
                        </a:lnTo>
                        <a:lnTo>
                          <a:pt x="8" y="322"/>
                        </a:lnTo>
                        <a:lnTo>
                          <a:pt x="16" y="282"/>
                        </a:lnTo>
                        <a:lnTo>
                          <a:pt x="28" y="246"/>
                        </a:lnTo>
                        <a:lnTo>
                          <a:pt x="44" y="210"/>
                        </a:lnTo>
                        <a:lnTo>
                          <a:pt x="62" y="178"/>
                        </a:lnTo>
                        <a:lnTo>
                          <a:pt x="82" y="146"/>
                        </a:lnTo>
                        <a:lnTo>
                          <a:pt x="106" y="118"/>
                        </a:lnTo>
                        <a:lnTo>
                          <a:pt x="132" y="92"/>
                        </a:lnTo>
                        <a:lnTo>
                          <a:pt x="160" y="70"/>
                        </a:lnTo>
                        <a:lnTo>
                          <a:pt x="190" y="48"/>
                        </a:lnTo>
                        <a:lnTo>
                          <a:pt x="220" y="32"/>
                        </a:lnTo>
                        <a:lnTo>
                          <a:pt x="254" y="18"/>
                        </a:lnTo>
                        <a:lnTo>
                          <a:pt x="288" y="8"/>
                        </a:lnTo>
                        <a:lnTo>
                          <a:pt x="324" y="2"/>
                        </a:lnTo>
                        <a:lnTo>
                          <a:pt x="362" y="0"/>
                        </a:lnTo>
                        <a:lnTo>
                          <a:pt x="362" y="0"/>
                        </a:lnTo>
                        <a:lnTo>
                          <a:pt x="398" y="2"/>
                        </a:lnTo>
                        <a:lnTo>
                          <a:pt x="434" y="8"/>
                        </a:lnTo>
                        <a:lnTo>
                          <a:pt x="470" y="18"/>
                        </a:lnTo>
                        <a:lnTo>
                          <a:pt x="502" y="32"/>
                        </a:lnTo>
                        <a:lnTo>
                          <a:pt x="534" y="48"/>
                        </a:lnTo>
                        <a:lnTo>
                          <a:pt x="564" y="70"/>
                        </a:lnTo>
                        <a:lnTo>
                          <a:pt x="592" y="92"/>
                        </a:lnTo>
                        <a:lnTo>
                          <a:pt x="618" y="118"/>
                        </a:lnTo>
                        <a:lnTo>
                          <a:pt x="640" y="146"/>
                        </a:lnTo>
                        <a:lnTo>
                          <a:pt x="662" y="178"/>
                        </a:lnTo>
                        <a:lnTo>
                          <a:pt x="680" y="210"/>
                        </a:lnTo>
                        <a:lnTo>
                          <a:pt x="696" y="246"/>
                        </a:lnTo>
                        <a:lnTo>
                          <a:pt x="708" y="282"/>
                        </a:lnTo>
                        <a:lnTo>
                          <a:pt x="716" y="322"/>
                        </a:lnTo>
                        <a:lnTo>
                          <a:pt x="722" y="362"/>
                        </a:lnTo>
                        <a:lnTo>
                          <a:pt x="724" y="402"/>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37" name="Freeform 35">
                    <a:extLst>
                      <a:ext uri="{FF2B5EF4-FFF2-40B4-BE49-F238E27FC236}">
                        <a16:creationId xmlns:a16="http://schemas.microsoft.com/office/drawing/2014/main" id="{CF982066-AF81-4499-A362-BB0629CE5364}"/>
                      </a:ext>
                    </a:extLst>
                  </p:cNvPr>
                  <p:cNvSpPr>
                    <a:spLocks/>
                  </p:cNvSpPr>
                  <p:nvPr/>
                </p:nvSpPr>
                <p:spPr bwMode="auto">
                  <a:xfrm>
                    <a:off x="12817475" y="5438775"/>
                    <a:ext cx="1149350" cy="1276350"/>
                  </a:xfrm>
                  <a:custGeom>
                    <a:avLst/>
                    <a:gdLst>
                      <a:gd name="T0" fmla="*/ 724 w 724"/>
                      <a:gd name="T1" fmla="*/ 402 h 804"/>
                      <a:gd name="T2" fmla="*/ 716 w 724"/>
                      <a:gd name="T3" fmla="*/ 484 h 804"/>
                      <a:gd name="T4" fmla="*/ 696 w 724"/>
                      <a:gd name="T5" fmla="*/ 558 h 804"/>
                      <a:gd name="T6" fmla="*/ 662 w 724"/>
                      <a:gd name="T7" fmla="*/ 626 h 804"/>
                      <a:gd name="T8" fmla="*/ 618 w 724"/>
                      <a:gd name="T9" fmla="*/ 686 h 804"/>
                      <a:gd name="T10" fmla="*/ 564 w 724"/>
                      <a:gd name="T11" fmla="*/ 736 h 804"/>
                      <a:gd name="T12" fmla="*/ 502 w 724"/>
                      <a:gd name="T13" fmla="*/ 772 h 804"/>
                      <a:gd name="T14" fmla="*/ 434 w 724"/>
                      <a:gd name="T15" fmla="*/ 796 h 804"/>
                      <a:gd name="T16" fmla="*/ 362 w 724"/>
                      <a:gd name="T17" fmla="*/ 804 h 804"/>
                      <a:gd name="T18" fmla="*/ 324 w 724"/>
                      <a:gd name="T19" fmla="*/ 802 h 804"/>
                      <a:gd name="T20" fmla="*/ 254 w 724"/>
                      <a:gd name="T21" fmla="*/ 786 h 804"/>
                      <a:gd name="T22" fmla="*/ 190 w 724"/>
                      <a:gd name="T23" fmla="*/ 756 h 804"/>
                      <a:gd name="T24" fmla="*/ 132 w 724"/>
                      <a:gd name="T25" fmla="*/ 712 h 804"/>
                      <a:gd name="T26" fmla="*/ 82 w 724"/>
                      <a:gd name="T27" fmla="*/ 658 h 804"/>
                      <a:gd name="T28" fmla="*/ 44 w 724"/>
                      <a:gd name="T29" fmla="*/ 594 h 804"/>
                      <a:gd name="T30" fmla="*/ 16 w 724"/>
                      <a:gd name="T31" fmla="*/ 522 h 804"/>
                      <a:gd name="T32" fmla="*/ 2 w 724"/>
                      <a:gd name="T33" fmla="*/ 444 h 804"/>
                      <a:gd name="T34" fmla="*/ 0 w 724"/>
                      <a:gd name="T35" fmla="*/ 402 h 804"/>
                      <a:gd name="T36" fmla="*/ 8 w 724"/>
                      <a:gd name="T37" fmla="*/ 322 h 804"/>
                      <a:gd name="T38" fmla="*/ 28 w 724"/>
                      <a:gd name="T39" fmla="*/ 246 h 804"/>
                      <a:gd name="T40" fmla="*/ 62 w 724"/>
                      <a:gd name="T41" fmla="*/ 178 h 804"/>
                      <a:gd name="T42" fmla="*/ 106 w 724"/>
                      <a:gd name="T43" fmla="*/ 118 h 804"/>
                      <a:gd name="T44" fmla="*/ 160 w 724"/>
                      <a:gd name="T45" fmla="*/ 70 h 804"/>
                      <a:gd name="T46" fmla="*/ 220 w 724"/>
                      <a:gd name="T47" fmla="*/ 32 h 804"/>
                      <a:gd name="T48" fmla="*/ 288 w 724"/>
                      <a:gd name="T49" fmla="*/ 8 h 804"/>
                      <a:gd name="T50" fmla="*/ 362 w 724"/>
                      <a:gd name="T51" fmla="*/ 0 h 804"/>
                      <a:gd name="T52" fmla="*/ 398 w 724"/>
                      <a:gd name="T53" fmla="*/ 2 h 804"/>
                      <a:gd name="T54" fmla="*/ 470 w 724"/>
                      <a:gd name="T55" fmla="*/ 18 h 804"/>
                      <a:gd name="T56" fmla="*/ 534 w 724"/>
                      <a:gd name="T57" fmla="*/ 48 h 804"/>
                      <a:gd name="T58" fmla="*/ 592 w 724"/>
                      <a:gd name="T59" fmla="*/ 92 h 804"/>
                      <a:gd name="T60" fmla="*/ 640 w 724"/>
                      <a:gd name="T61" fmla="*/ 146 h 804"/>
                      <a:gd name="T62" fmla="*/ 680 w 724"/>
                      <a:gd name="T63" fmla="*/ 210 h 804"/>
                      <a:gd name="T64" fmla="*/ 708 w 724"/>
                      <a:gd name="T65" fmla="*/ 282 h 804"/>
                      <a:gd name="T66" fmla="*/ 722 w 724"/>
                      <a:gd name="T67" fmla="*/ 362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4" h="804">
                        <a:moveTo>
                          <a:pt x="724" y="402"/>
                        </a:moveTo>
                        <a:lnTo>
                          <a:pt x="724" y="402"/>
                        </a:lnTo>
                        <a:lnTo>
                          <a:pt x="722" y="444"/>
                        </a:lnTo>
                        <a:lnTo>
                          <a:pt x="716" y="484"/>
                        </a:lnTo>
                        <a:lnTo>
                          <a:pt x="708" y="522"/>
                        </a:lnTo>
                        <a:lnTo>
                          <a:pt x="696" y="558"/>
                        </a:lnTo>
                        <a:lnTo>
                          <a:pt x="680" y="594"/>
                        </a:lnTo>
                        <a:lnTo>
                          <a:pt x="662" y="626"/>
                        </a:lnTo>
                        <a:lnTo>
                          <a:pt x="640" y="658"/>
                        </a:lnTo>
                        <a:lnTo>
                          <a:pt x="618" y="686"/>
                        </a:lnTo>
                        <a:lnTo>
                          <a:pt x="592" y="712"/>
                        </a:lnTo>
                        <a:lnTo>
                          <a:pt x="564" y="736"/>
                        </a:lnTo>
                        <a:lnTo>
                          <a:pt x="534" y="756"/>
                        </a:lnTo>
                        <a:lnTo>
                          <a:pt x="502" y="772"/>
                        </a:lnTo>
                        <a:lnTo>
                          <a:pt x="470" y="786"/>
                        </a:lnTo>
                        <a:lnTo>
                          <a:pt x="434" y="796"/>
                        </a:lnTo>
                        <a:lnTo>
                          <a:pt x="398" y="802"/>
                        </a:lnTo>
                        <a:lnTo>
                          <a:pt x="362" y="804"/>
                        </a:lnTo>
                        <a:lnTo>
                          <a:pt x="362" y="804"/>
                        </a:lnTo>
                        <a:lnTo>
                          <a:pt x="324" y="802"/>
                        </a:lnTo>
                        <a:lnTo>
                          <a:pt x="288" y="796"/>
                        </a:lnTo>
                        <a:lnTo>
                          <a:pt x="254" y="786"/>
                        </a:lnTo>
                        <a:lnTo>
                          <a:pt x="220" y="772"/>
                        </a:lnTo>
                        <a:lnTo>
                          <a:pt x="190" y="756"/>
                        </a:lnTo>
                        <a:lnTo>
                          <a:pt x="160" y="736"/>
                        </a:lnTo>
                        <a:lnTo>
                          <a:pt x="132" y="712"/>
                        </a:lnTo>
                        <a:lnTo>
                          <a:pt x="106" y="686"/>
                        </a:lnTo>
                        <a:lnTo>
                          <a:pt x="82" y="658"/>
                        </a:lnTo>
                        <a:lnTo>
                          <a:pt x="62" y="626"/>
                        </a:lnTo>
                        <a:lnTo>
                          <a:pt x="44" y="594"/>
                        </a:lnTo>
                        <a:lnTo>
                          <a:pt x="28" y="558"/>
                        </a:lnTo>
                        <a:lnTo>
                          <a:pt x="16" y="522"/>
                        </a:lnTo>
                        <a:lnTo>
                          <a:pt x="8" y="484"/>
                        </a:lnTo>
                        <a:lnTo>
                          <a:pt x="2" y="444"/>
                        </a:lnTo>
                        <a:lnTo>
                          <a:pt x="0" y="402"/>
                        </a:lnTo>
                        <a:lnTo>
                          <a:pt x="0" y="402"/>
                        </a:lnTo>
                        <a:lnTo>
                          <a:pt x="2" y="362"/>
                        </a:lnTo>
                        <a:lnTo>
                          <a:pt x="8" y="322"/>
                        </a:lnTo>
                        <a:lnTo>
                          <a:pt x="16" y="282"/>
                        </a:lnTo>
                        <a:lnTo>
                          <a:pt x="28" y="246"/>
                        </a:lnTo>
                        <a:lnTo>
                          <a:pt x="44" y="210"/>
                        </a:lnTo>
                        <a:lnTo>
                          <a:pt x="62" y="178"/>
                        </a:lnTo>
                        <a:lnTo>
                          <a:pt x="82" y="146"/>
                        </a:lnTo>
                        <a:lnTo>
                          <a:pt x="106" y="118"/>
                        </a:lnTo>
                        <a:lnTo>
                          <a:pt x="132" y="92"/>
                        </a:lnTo>
                        <a:lnTo>
                          <a:pt x="160" y="70"/>
                        </a:lnTo>
                        <a:lnTo>
                          <a:pt x="190" y="48"/>
                        </a:lnTo>
                        <a:lnTo>
                          <a:pt x="220" y="32"/>
                        </a:lnTo>
                        <a:lnTo>
                          <a:pt x="254" y="18"/>
                        </a:lnTo>
                        <a:lnTo>
                          <a:pt x="288" y="8"/>
                        </a:lnTo>
                        <a:lnTo>
                          <a:pt x="324" y="2"/>
                        </a:lnTo>
                        <a:lnTo>
                          <a:pt x="362" y="0"/>
                        </a:lnTo>
                        <a:lnTo>
                          <a:pt x="362" y="0"/>
                        </a:lnTo>
                        <a:lnTo>
                          <a:pt x="398" y="2"/>
                        </a:lnTo>
                        <a:lnTo>
                          <a:pt x="434" y="8"/>
                        </a:lnTo>
                        <a:lnTo>
                          <a:pt x="470" y="18"/>
                        </a:lnTo>
                        <a:lnTo>
                          <a:pt x="502" y="32"/>
                        </a:lnTo>
                        <a:lnTo>
                          <a:pt x="534" y="48"/>
                        </a:lnTo>
                        <a:lnTo>
                          <a:pt x="564" y="70"/>
                        </a:lnTo>
                        <a:lnTo>
                          <a:pt x="592" y="92"/>
                        </a:lnTo>
                        <a:lnTo>
                          <a:pt x="618" y="118"/>
                        </a:lnTo>
                        <a:lnTo>
                          <a:pt x="640" y="146"/>
                        </a:lnTo>
                        <a:lnTo>
                          <a:pt x="662" y="178"/>
                        </a:lnTo>
                        <a:lnTo>
                          <a:pt x="680" y="210"/>
                        </a:lnTo>
                        <a:lnTo>
                          <a:pt x="696" y="246"/>
                        </a:lnTo>
                        <a:lnTo>
                          <a:pt x="708" y="282"/>
                        </a:lnTo>
                        <a:lnTo>
                          <a:pt x="716" y="322"/>
                        </a:lnTo>
                        <a:lnTo>
                          <a:pt x="722" y="362"/>
                        </a:lnTo>
                        <a:lnTo>
                          <a:pt x="724" y="40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38" name="Freeform 36">
                    <a:extLst>
                      <a:ext uri="{FF2B5EF4-FFF2-40B4-BE49-F238E27FC236}">
                        <a16:creationId xmlns:a16="http://schemas.microsoft.com/office/drawing/2014/main" id="{6F503676-90DE-46B6-BC0B-7B29ABF507E7}"/>
                      </a:ext>
                    </a:extLst>
                  </p:cNvPr>
                  <p:cNvSpPr>
                    <a:spLocks/>
                  </p:cNvSpPr>
                  <p:nvPr/>
                </p:nvSpPr>
                <p:spPr bwMode="auto">
                  <a:xfrm>
                    <a:off x="13052425" y="5699125"/>
                    <a:ext cx="679450" cy="755650"/>
                  </a:xfrm>
                  <a:custGeom>
                    <a:avLst/>
                    <a:gdLst>
                      <a:gd name="T0" fmla="*/ 428 w 428"/>
                      <a:gd name="T1" fmla="*/ 238 h 476"/>
                      <a:gd name="T2" fmla="*/ 424 w 428"/>
                      <a:gd name="T3" fmla="*/ 286 h 476"/>
                      <a:gd name="T4" fmla="*/ 412 w 428"/>
                      <a:gd name="T5" fmla="*/ 330 h 476"/>
                      <a:gd name="T6" fmla="*/ 392 w 428"/>
                      <a:gd name="T7" fmla="*/ 372 h 476"/>
                      <a:gd name="T8" fmla="*/ 366 w 428"/>
                      <a:gd name="T9" fmla="*/ 406 h 476"/>
                      <a:gd name="T10" fmla="*/ 334 w 428"/>
                      <a:gd name="T11" fmla="*/ 436 h 476"/>
                      <a:gd name="T12" fmla="*/ 298 w 428"/>
                      <a:gd name="T13" fmla="*/ 458 h 476"/>
                      <a:gd name="T14" fmla="*/ 258 w 428"/>
                      <a:gd name="T15" fmla="*/ 472 h 476"/>
                      <a:gd name="T16" fmla="*/ 214 w 428"/>
                      <a:gd name="T17" fmla="*/ 476 h 476"/>
                      <a:gd name="T18" fmla="*/ 192 w 428"/>
                      <a:gd name="T19" fmla="*/ 474 h 476"/>
                      <a:gd name="T20" fmla="*/ 150 w 428"/>
                      <a:gd name="T21" fmla="*/ 466 h 476"/>
                      <a:gd name="T22" fmla="*/ 112 w 428"/>
                      <a:gd name="T23" fmla="*/ 448 h 476"/>
                      <a:gd name="T24" fmla="*/ 78 w 428"/>
                      <a:gd name="T25" fmla="*/ 422 h 476"/>
                      <a:gd name="T26" fmla="*/ 48 w 428"/>
                      <a:gd name="T27" fmla="*/ 390 h 476"/>
                      <a:gd name="T28" fmla="*/ 26 w 428"/>
                      <a:gd name="T29" fmla="*/ 352 h 476"/>
                      <a:gd name="T30" fmla="*/ 8 w 428"/>
                      <a:gd name="T31" fmla="*/ 308 h 476"/>
                      <a:gd name="T32" fmla="*/ 0 w 428"/>
                      <a:gd name="T33" fmla="*/ 262 h 476"/>
                      <a:gd name="T34" fmla="*/ 0 w 428"/>
                      <a:gd name="T35" fmla="*/ 238 h 476"/>
                      <a:gd name="T36" fmla="*/ 4 w 428"/>
                      <a:gd name="T37" fmla="*/ 190 h 476"/>
                      <a:gd name="T38" fmla="*/ 16 w 428"/>
                      <a:gd name="T39" fmla="*/ 146 h 476"/>
                      <a:gd name="T40" fmla="*/ 36 w 428"/>
                      <a:gd name="T41" fmla="*/ 106 h 476"/>
                      <a:gd name="T42" fmla="*/ 62 w 428"/>
                      <a:gd name="T43" fmla="*/ 70 h 476"/>
                      <a:gd name="T44" fmla="*/ 94 w 428"/>
                      <a:gd name="T45" fmla="*/ 42 h 476"/>
                      <a:gd name="T46" fmla="*/ 130 w 428"/>
                      <a:gd name="T47" fmla="*/ 20 h 476"/>
                      <a:gd name="T48" fmla="*/ 170 w 428"/>
                      <a:gd name="T49" fmla="*/ 6 h 476"/>
                      <a:gd name="T50" fmla="*/ 214 w 428"/>
                      <a:gd name="T51" fmla="*/ 0 h 476"/>
                      <a:gd name="T52" fmla="*/ 236 w 428"/>
                      <a:gd name="T53" fmla="*/ 2 h 476"/>
                      <a:gd name="T54" fmla="*/ 278 w 428"/>
                      <a:gd name="T55" fmla="*/ 12 h 476"/>
                      <a:gd name="T56" fmla="*/ 316 w 428"/>
                      <a:gd name="T57" fmla="*/ 30 h 476"/>
                      <a:gd name="T58" fmla="*/ 350 w 428"/>
                      <a:gd name="T59" fmla="*/ 54 h 476"/>
                      <a:gd name="T60" fmla="*/ 380 w 428"/>
                      <a:gd name="T61" fmla="*/ 86 h 476"/>
                      <a:gd name="T62" fmla="*/ 402 w 428"/>
                      <a:gd name="T63" fmla="*/ 124 h 476"/>
                      <a:gd name="T64" fmla="*/ 418 w 428"/>
                      <a:gd name="T65" fmla="*/ 168 h 476"/>
                      <a:gd name="T66" fmla="*/ 428 w 428"/>
                      <a:gd name="T67" fmla="*/ 214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8" h="476">
                        <a:moveTo>
                          <a:pt x="428" y="238"/>
                        </a:moveTo>
                        <a:lnTo>
                          <a:pt x="428" y="238"/>
                        </a:lnTo>
                        <a:lnTo>
                          <a:pt x="428" y="262"/>
                        </a:lnTo>
                        <a:lnTo>
                          <a:pt x="424" y="286"/>
                        </a:lnTo>
                        <a:lnTo>
                          <a:pt x="418" y="308"/>
                        </a:lnTo>
                        <a:lnTo>
                          <a:pt x="412" y="330"/>
                        </a:lnTo>
                        <a:lnTo>
                          <a:pt x="402" y="352"/>
                        </a:lnTo>
                        <a:lnTo>
                          <a:pt x="392" y="372"/>
                        </a:lnTo>
                        <a:lnTo>
                          <a:pt x="380" y="390"/>
                        </a:lnTo>
                        <a:lnTo>
                          <a:pt x="366" y="406"/>
                        </a:lnTo>
                        <a:lnTo>
                          <a:pt x="350" y="422"/>
                        </a:lnTo>
                        <a:lnTo>
                          <a:pt x="334" y="436"/>
                        </a:lnTo>
                        <a:lnTo>
                          <a:pt x="316" y="448"/>
                        </a:lnTo>
                        <a:lnTo>
                          <a:pt x="298" y="458"/>
                        </a:lnTo>
                        <a:lnTo>
                          <a:pt x="278" y="466"/>
                        </a:lnTo>
                        <a:lnTo>
                          <a:pt x="258" y="472"/>
                        </a:lnTo>
                        <a:lnTo>
                          <a:pt x="236" y="474"/>
                        </a:lnTo>
                        <a:lnTo>
                          <a:pt x="214" y="476"/>
                        </a:lnTo>
                        <a:lnTo>
                          <a:pt x="214" y="476"/>
                        </a:lnTo>
                        <a:lnTo>
                          <a:pt x="192" y="474"/>
                        </a:lnTo>
                        <a:lnTo>
                          <a:pt x="170" y="472"/>
                        </a:lnTo>
                        <a:lnTo>
                          <a:pt x="150" y="466"/>
                        </a:lnTo>
                        <a:lnTo>
                          <a:pt x="130" y="458"/>
                        </a:lnTo>
                        <a:lnTo>
                          <a:pt x="112" y="448"/>
                        </a:lnTo>
                        <a:lnTo>
                          <a:pt x="94" y="436"/>
                        </a:lnTo>
                        <a:lnTo>
                          <a:pt x="78" y="422"/>
                        </a:lnTo>
                        <a:lnTo>
                          <a:pt x="62" y="406"/>
                        </a:lnTo>
                        <a:lnTo>
                          <a:pt x="48" y="390"/>
                        </a:lnTo>
                        <a:lnTo>
                          <a:pt x="36" y="372"/>
                        </a:lnTo>
                        <a:lnTo>
                          <a:pt x="26" y="352"/>
                        </a:lnTo>
                        <a:lnTo>
                          <a:pt x="16" y="330"/>
                        </a:lnTo>
                        <a:lnTo>
                          <a:pt x="8" y="308"/>
                        </a:lnTo>
                        <a:lnTo>
                          <a:pt x="4" y="286"/>
                        </a:lnTo>
                        <a:lnTo>
                          <a:pt x="0" y="262"/>
                        </a:lnTo>
                        <a:lnTo>
                          <a:pt x="0" y="238"/>
                        </a:lnTo>
                        <a:lnTo>
                          <a:pt x="0" y="238"/>
                        </a:lnTo>
                        <a:lnTo>
                          <a:pt x="0" y="214"/>
                        </a:lnTo>
                        <a:lnTo>
                          <a:pt x="4" y="190"/>
                        </a:lnTo>
                        <a:lnTo>
                          <a:pt x="8" y="168"/>
                        </a:lnTo>
                        <a:lnTo>
                          <a:pt x="16" y="146"/>
                        </a:lnTo>
                        <a:lnTo>
                          <a:pt x="26" y="124"/>
                        </a:lnTo>
                        <a:lnTo>
                          <a:pt x="36" y="106"/>
                        </a:lnTo>
                        <a:lnTo>
                          <a:pt x="48" y="86"/>
                        </a:lnTo>
                        <a:lnTo>
                          <a:pt x="62" y="70"/>
                        </a:lnTo>
                        <a:lnTo>
                          <a:pt x="78" y="54"/>
                        </a:lnTo>
                        <a:lnTo>
                          <a:pt x="94" y="42"/>
                        </a:lnTo>
                        <a:lnTo>
                          <a:pt x="112" y="30"/>
                        </a:lnTo>
                        <a:lnTo>
                          <a:pt x="130" y="20"/>
                        </a:lnTo>
                        <a:lnTo>
                          <a:pt x="150" y="12"/>
                        </a:lnTo>
                        <a:lnTo>
                          <a:pt x="170" y="6"/>
                        </a:lnTo>
                        <a:lnTo>
                          <a:pt x="192" y="2"/>
                        </a:lnTo>
                        <a:lnTo>
                          <a:pt x="214" y="0"/>
                        </a:lnTo>
                        <a:lnTo>
                          <a:pt x="214" y="0"/>
                        </a:lnTo>
                        <a:lnTo>
                          <a:pt x="236" y="2"/>
                        </a:lnTo>
                        <a:lnTo>
                          <a:pt x="258" y="6"/>
                        </a:lnTo>
                        <a:lnTo>
                          <a:pt x="278" y="12"/>
                        </a:lnTo>
                        <a:lnTo>
                          <a:pt x="298" y="20"/>
                        </a:lnTo>
                        <a:lnTo>
                          <a:pt x="316" y="30"/>
                        </a:lnTo>
                        <a:lnTo>
                          <a:pt x="334" y="42"/>
                        </a:lnTo>
                        <a:lnTo>
                          <a:pt x="350" y="54"/>
                        </a:lnTo>
                        <a:lnTo>
                          <a:pt x="366" y="70"/>
                        </a:lnTo>
                        <a:lnTo>
                          <a:pt x="380" y="86"/>
                        </a:lnTo>
                        <a:lnTo>
                          <a:pt x="392" y="106"/>
                        </a:lnTo>
                        <a:lnTo>
                          <a:pt x="402" y="124"/>
                        </a:lnTo>
                        <a:lnTo>
                          <a:pt x="412" y="146"/>
                        </a:lnTo>
                        <a:lnTo>
                          <a:pt x="418" y="168"/>
                        </a:lnTo>
                        <a:lnTo>
                          <a:pt x="424" y="190"/>
                        </a:lnTo>
                        <a:lnTo>
                          <a:pt x="428" y="214"/>
                        </a:lnTo>
                        <a:lnTo>
                          <a:pt x="428" y="238"/>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39" name="Freeform 37">
                    <a:extLst>
                      <a:ext uri="{FF2B5EF4-FFF2-40B4-BE49-F238E27FC236}">
                        <a16:creationId xmlns:a16="http://schemas.microsoft.com/office/drawing/2014/main" id="{CC8281FC-6917-457B-B6A6-B879AA9906AB}"/>
                      </a:ext>
                    </a:extLst>
                  </p:cNvPr>
                  <p:cNvSpPr>
                    <a:spLocks/>
                  </p:cNvSpPr>
                  <p:nvPr/>
                </p:nvSpPr>
                <p:spPr bwMode="auto">
                  <a:xfrm>
                    <a:off x="13052427" y="5699125"/>
                    <a:ext cx="679450" cy="755651"/>
                  </a:xfrm>
                  <a:custGeom>
                    <a:avLst/>
                    <a:gdLst>
                      <a:gd name="T0" fmla="*/ 428 w 428"/>
                      <a:gd name="T1" fmla="*/ 238 h 476"/>
                      <a:gd name="T2" fmla="*/ 424 w 428"/>
                      <a:gd name="T3" fmla="*/ 286 h 476"/>
                      <a:gd name="T4" fmla="*/ 412 w 428"/>
                      <a:gd name="T5" fmla="*/ 330 h 476"/>
                      <a:gd name="T6" fmla="*/ 392 w 428"/>
                      <a:gd name="T7" fmla="*/ 372 h 476"/>
                      <a:gd name="T8" fmla="*/ 366 w 428"/>
                      <a:gd name="T9" fmla="*/ 406 h 476"/>
                      <a:gd name="T10" fmla="*/ 334 w 428"/>
                      <a:gd name="T11" fmla="*/ 436 h 476"/>
                      <a:gd name="T12" fmla="*/ 298 w 428"/>
                      <a:gd name="T13" fmla="*/ 458 h 476"/>
                      <a:gd name="T14" fmla="*/ 258 w 428"/>
                      <a:gd name="T15" fmla="*/ 472 h 476"/>
                      <a:gd name="T16" fmla="*/ 214 w 428"/>
                      <a:gd name="T17" fmla="*/ 476 h 476"/>
                      <a:gd name="T18" fmla="*/ 192 w 428"/>
                      <a:gd name="T19" fmla="*/ 474 h 476"/>
                      <a:gd name="T20" fmla="*/ 150 w 428"/>
                      <a:gd name="T21" fmla="*/ 466 h 476"/>
                      <a:gd name="T22" fmla="*/ 112 w 428"/>
                      <a:gd name="T23" fmla="*/ 448 h 476"/>
                      <a:gd name="T24" fmla="*/ 78 w 428"/>
                      <a:gd name="T25" fmla="*/ 422 h 476"/>
                      <a:gd name="T26" fmla="*/ 48 w 428"/>
                      <a:gd name="T27" fmla="*/ 390 h 476"/>
                      <a:gd name="T28" fmla="*/ 26 w 428"/>
                      <a:gd name="T29" fmla="*/ 352 h 476"/>
                      <a:gd name="T30" fmla="*/ 8 w 428"/>
                      <a:gd name="T31" fmla="*/ 308 h 476"/>
                      <a:gd name="T32" fmla="*/ 0 w 428"/>
                      <a:gd name="T33" fmla="*/ 262 h 476"/>
                      <a:gd name="T34" fmla="*/ 0 w 428"/>
                      <a:gd name="T35" fmla="*/ 238 h 476"/>
                      <a:gd name="T36" fmla="*/ 4 w 428"/>
                      <a:gd name="T37" fmla="*/ 190 h 476"/>
                      <a:gd name="T38" fmla="*/ 16 w 428"/>
                      <a:gd name="T39" fmla="*/ 146 h 476"/>
                      <a:gd name="T40" fmla="*/ 36 w 428"/>
                      <a:gd name="T41" fmla="*/ 106 h 476"/>
                      <a:gd name="T42" fmla="*/ 62 w 428"/>
                      <a:gd name="T43" fmla="*/ 70 h 476"/>
                      <a:gd name="T44" fmla="*/ 94 w 428"/>
                      <a:gd name="T45" fmla="*/ 42 h 476"/>
                      <a:gd name="T46" fmla="*/ 130 w 428"/>
                      <a:gd name="T47" fmla="*/ 20 h 476"/>
                      <a:gd name="T48" fmla="*/ 170 w 428"/>
                      <a:gd name="T49" fmla="*/ 6 h 476"/>
                      <a:gd name="T50" fmla="*/ 214 w 428"/>
                      <a:gd name="T51" fmla="*/ 0 h 476"/>
                      <a:gd name="T52" fmla="*/ 236 w 428"/>
                      <a:gd name="T53" fmla="*/ 2 h 476"/>
                      <a:gd name="T54" fmla="*/ 278 w 428"/>
                      <a:gd name="T55" fmla="*/ 12 h 476"/>
                      <a:gd name="T56" fmla="*/ 316 w 428"/>
                      <a:gd name="T57" fmla="*/ 30 h 476"/>
                      <a:gd name="T58" fmla="*/ 350 w 428"/>
                      <a:gd name="T59" fmla="*/ 54 h 476"/>
                      <a:gd name="T60" fmla="*/ 380 w 428"/>
                      <a:gd name="T61" fmla="*/ 86 h 476"/>
                      <a:gd name="T62" fmla="*/ 402 w 428"/>
                      <a:gd name="T63" fmla="*/ 124 h 476"/>
                      <a:gd name="T64" fmla="*/ 418 w 428"/>
                      <a:gd name="T65" fmla="*/ 168 h 476"/>
                      <a:gd name="T66" fmla="*/ 428 w 428"/>
                      <a:gd name="T67" fmla="*/ 214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8" h="476">
                        <a:moveTo>
                          <a:pt x="428" y="238"/>
                        </a:moveTo>
                        <a:lnTo>
                          <a:pt x="428" y="238"/>
                        </a:lnTo>
                        <a:lnTo>
                          <a:pt x="428" y="262"/>
                        </a:lnTo>
                        <a:lnTo>
                          <a:pt x="424" y="286"/>
                        </a:lnTo>
                        <a:lnTo>
                          <a:pt x="418" y="308"/>
                        </a:lnTo>
                        <a:lnTo>
                          <a:pt x="412" y="330"/>
                        </a:lnTo>
                        <a:lnTo>
                          <a:pt x="402" y="352"/>
                        </a:lnTo>
                        <a:lnTo>
                          <a:pt x="392" y="372"/>
                        </a:lnTo>
                        <a:lnTo>
                          <a:pt x="380" y="390"/>
                        </a:lnTo>
                        <a:lnTo>
                          <a:pt x="366" y="406"/>
                        </a:lnTo>
                        <a:lnTo>
                          <a:pt x="350" y="422"/>
                        </a:lnTo>
                        <a:lnTo>
                          <a:pt x="334" y="436"/>
                        </a:lnTo>
                        <a:lnTo>
                          <a:pt x="316" y="448"/>
                        </a:lnTo>
                        <a:lnTo>
                          <a:pt x="298" y="458"/>
                        </a:lnTo>
                        <a:lnTo>
                          <a:pt x="278" y="466"/>
                        </a:lnTo>
                        <a:lnTo>
                          <a:pt x="258" y="472"/>
                        </a:lnTo>
                        <a:lnTo>
                          <a:pt x="236" y="474"/>
                        </a:lnTo>
                        <a:lnTo>
                          <a:pt x="214" y="476"/>
                        </a:lnTo>
                        <a:lnTo>
                          <a:pt x="214" y="476"/>
                        </a:lnTo>
                        <a:lnTo>
                          <a:pt x="192" y="474"/>
                        </a:lnTo>
                        <a:lnTo>
                          <a:pt x="170" y="472"/>
                        </a:lnTo>
                        <a:lnTo>
                          <a:pt x="150" y="466"/>
                        </a:lnTo>
                        <a:lnTo>
                          <a:pt x="130" y="458"/>
                        </a:lnTo>
                        <a:lnTo>
                          <a:pt x="112" y="448"/>
                        </a:lnTo>
                        <a:lnTo>
                          <a:pt x="94" y="436"/>
                        </a:lnTo>
                        <a:lnTo>
                          <a:pt x="78" y="422"/>
                        </a:lnTo>
                        <a:lnTo>
                          <a:pt x="62" y="406"/>
                        </a:lnTo>
                        <a:lnTo>
                          <a:pt x="48" y="390"/>
                        </a:lnTo>
                        <a:lnTo>
                          <a:pt x="36" y="372"/>
                        </a:lnTo>
                        <a:lnTo>
                          <a:pt x="26" y="352"/>
                        </a:lnTo>
                        <a:lnTo>
                          <a:pt x="16" y="330"/>
                        </a:lnTo>
                        <a:lnTo>
                          <a:pt x="8" y="308"/>
                        </a:lnTo>
                        <a:lnTo>
                          <a:pt x="4" y="286"/>
                        </a:lnTo>
                        <a:lnTo>
                          <a:pt x="0" y="262"/>
                        </a:lnTo>
                        <a:lnTo>
                          <a:pt x="0" y="238"/>
                        </a:lnTo>
                        <a:lnTo>
                          <a:pt x="0" y="238"/>
                        </a:lnTo>
                        <a:lnTo>
                          <a:pt x="0" y="214"/>
                        </a:lnTo>
                        <a:lnTo>
                          <a:pt x="4" y="190"/>
                        </a:lnTo>
                        <a:lnTo>
                          <a:pt x="8" y="168"/>
                        </a:lnTo>
                        <a:lnTo>
                          <a:pt x="16" y="146"/>
                        </a:lnTo>
                        <a:lnTo>
                          <a:pt x="26" y="124"/>
                        </a:lnTo>
                        <a:lnTo>
                          <a:pt x="36" y="106"/>
                        </a:lnTo>
                        <a:lnTo>
                          <a:pt x="48" y="86"/>
                        </a:lnTo>
                        <a:lnTo>
                          <a:pt x="62" y="70"/>
                        </a:lnTo>
                        <a:lnTo>
                          <a:pt x="78" y="54"/>
                        </a:lnTo>
                        <a:lnTo>
                          <a:pt x="94" y="42"/>
                        </a:lnTo>
                        <a:lnTo>
                          <a:pt x="112" y="30"/>
                        </a:lnTo>
                        <a:lnTo>
                          <a:pt x="130" y="20"/>
                        </a:lnTo>
                        <a:lnTo>
                          <a:pt x="150" y="12"/>
                        </a:lnTo>
                        <a:lnTo>
                          <a:pt x="170" y="6"/>
                        </a:lnTo>
                        <a:lnTo>
                          <a:pt x="192" y="2"/>
                        </a:lnTo>
                        <a:lnTo>
                          <a:pt x="214" y="0"/>
                        </a:lnTo>
                        <a:lnTo>
                          <a:pt x="214" y="0"/>
                        </a:lnTo>
                        <a:lnTo>
                          <a:pt x="236" y="2"/>
                        </a:lnTo>
                        <a:lnTo>
                          <a:pt x="258" y="6"/>
                        </a:lnTo>
                        <a:lnTo>
                          <a:pt x="278" y="12"/>
                        </a:lnTo>
                        <a:lnTo>
                          <a:pt x="298" y="20"/>
                        </a:lnTo>
                        <a:lnTo>
                          <a:pt x="316" y="30"/>
                        </a:lnTo>
                        <a:lnTo>
                          <a:pt x="334" y="42"/>
                        </a:lnTo>
                        <a:lnTo>
                          <a:pt x="350" y="54"/>
                        </a:lnTo>
                        <a:lnTo>
                          <a:pt x="366" y="70"/>
                        </a:lnTo>
                        <a:lnTo>
                          <a:pt x="380" y="86"/>
                        </a:lnTo>
                        <a:lnTo>
                          <a:pt x="392" y="106"/>
                        </a:lnTo>
                        <a:lnTo>
                          <a:pt x="402" y="124"/>
                        </a:lnTo>
                        <a:lnTo>
                          <a:pt x="412" y="146"/>
                        </a:lnTo>
                        <a:lnTo>
                          <a:pt x="418" y="168"/>
                        </a:lnTo>
                        <a:lnTo>
                          <a:pt x="424" y="190"/>
                        </a:lnTo>
                        <a:lnTo>
                          <a:pt x="428" y="214"/>
                        </a:lnTo>
                        <a:lnTo>
                          <a:pt x="428" y="2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40" name="Freeform 38">
                    <a:extLst>
                      <a:ext uri="{FF2B5EF4-FFF2-40B4-BE49-F238E27FC236}">
                        <a16:creationId xmlns:a16="http://schemas.microsoft.com/office/drawing/2014/main" id="{6DB06DE3-9210-42F9-81E3-CC9DE689C02C}"/>
                      </a:ext>
                    </a:extLst>
                  </p:cNvPr>
                  <p:cNvSpPr>
                    <a:spLocks/>
                  </p:cNvSpPr>
                  <p:nvPr/>
                </p:nvSpPr>
                <p:spPr bwMode="auto">
                  <a:xfrm>
                    <a:off x="13258800" y="5927725"/>
                    <a:ext cx="266700" cy="298450"/>
                  </a:xfrm>
                  <a:custGeom>
                    <a:avLst/>
                    <a:gdLst>
                      <a:gd name="T0" fmla="*/ 168 w 168"/>
                      <a:gd name="T1" fmla="*/ 94 h 188"/>
                      <a:gd name="T2" fmla="*/ 168 w 168"/>
                      <a:gd name="T3" fmla="*/ 94 h 188"/>
                      <a:gd name="T4" fmla="*/ 166 w 168"/>
                      <a:gd name="T5" fmla="*/ 114 h 188"/>
                      <a:gd name="T6" fmla="*/ 162 w 168"/>
                      <a:gd name="T7" fmla="*/ 130 h 188"/>
                      <a:gd name="T8" fmla="*/ 154 w 168"/>
                      <a:gd name="T9" fmla="*/ 146 h 188"/>
                      <a:gd name="T10" fmla="*/ 144 w 168"/>
                      <a:gd name="T11" fmla="*/ 160 h 188"/>
                      <a:gd name="T12" fmla="*/ 130 w 168"/>
                      <a:gd name="T13" fmla="*/ 172 h 188"/>
                      <a:gd name="T14" fmla="*/ 116 w 168"/>
                      <a:gd name="T15" fmla="*/ 180 h 188"/>
                      <a:gd name="T16" fmla="*/ 100 w 168"/>
                      <a:gd name="T17" fmla="*/ 186 h 188"/>
                      <a:gd name="T18" fmla="*/ 84 w 168"/>
                      <a:gd name="T19" fmla="*/ 188 h 188"/>
                      <a:gd name="T20" fmla="*/ 84 w 168"/>
                      <a:gd name="T21" fmla="*/ 188 h 188"/>
                      <a:gd name="T22" fmla="*/ 66 w 168"/>
                      <a:gd name="T23" fmla="*/ 186 h 188"/>
                      <a:gd name="T24" fmla="*/ 50 w 168"/>
                      <a:gd name="T25" fmla="*/ 180 h 188"/>
                      <a:gd name="T26" fmla="*/ 36 w 168"/>
                      <a:gd name="T27" fmla="*/ 172 h 188"/>
                      <a:gd name="T28" fmla="*/ 24 w 168"/>
                      <a:gd name="T29" fmla="*/ 160 h 188"/>
                      <a:gd name="T30" fmla="*/ 14 w 168"/>
                      <a:gd name="T31" fmla="*/ 146 h 188"/>
                      <a:gd name="T32" fmla="*/ 6 w 168"/>
                      <a:gd name="T33" fmla="*/ 130 h 188"/>
                      <a:gd name="T34" fmla="*/ 2 w 168"/>
                      <a:gd name="T35" fmla="*/ 114 h 188"/>
                      <a:gd name="T36" fmla="*/ 0 w 168"/>
                      <a:gd name="T37" fmla="*/ 94 h 188"/>
                      <a:gd name="T38" fmla="*/ 0 w 168"/>
                      <a:gd name="T39" fmla="*/ 94 h 188"/>
                      <a:gd name="T40" fmla="*/ 2 w 168"/>
                      <a:gd name="T41" fmla="*/ 76 h 188"/>
                      <a:gd name="T42" fmla="*/ 6 w 168"/>
                      <a:gd name="T43" fmla="*/ 58 h 188"/>
                      <a:gd name="T44" fmla="*/ 14 w 168"/>
                      <a:gd name="T45" fmla="*/ 42 h 188"/>
                      <a:gd name="T46" fmla="*/ 24 w 168"/>
                      <a:gd name="T47" fmla="*/ 28 h 188"/>
                      <a:gd name="T48" fmla="*/ 36 w 168"/>
                      <a:gd name="T49" fmla="*/ 16 h 188"/>
                      <a:gd name="T50" fmla="*/ 50 w 168"/>
                      <a:gd name="T51" fmla="*/ 8 h 188"/>
                      <a:gd name="T52" fmla="*/ 66 w 168"/>
                      <a:gd name="T53" fmla="*/ 2 h 188"/>
                      <a:gd name="T54" fmla="*/ 84 w 168"/>
                      <a:gd name="T55" fmla="*/ 0 h 188"/>
                      <a:gd name="T56" fmla="*/ 84 w 168"/>
                      <a:gd name="T57" fmla="*/ 0 h 188"/>
                      <a:gd name="T58" fmla="*/ 100 w 168"/>
                      <a:gd name="T59" fmla="*/ 2 h 188"/>
                      <a:gd name="T60" fmla="*/ 116 w 168"/>
                      <a:gd name="T61" fmla="*/ 8 h 188"/>
                      <a:gd name="T62" fmla="*/ 130 w 168"/>
                      <a:gd name="T63" fmla="*/ 16 h 188"/>
                      <a:gd name="T64" fmla="*/ 144 w 168"/>
                      <a:gd name="T65" fmla="*/ 28 h 188"/>
                      <a:gd name="T66" fmla="*/ 154 w 168"/>
                      <a:gd name="T67" fmla="*/ 42 h 188"/>
                      <a:gd name="T68" fmla="*/ 162 w 168"/>
                      <a:gd name="T69" fmla="*/ 58 h 188"/>
                      <a:gd name="T70" fmla="*/ 166 w 168"/>
                      <a:gd name="T71" fmla="*/ 76 h 188"/>
                      <a:gd name="T72" fmla="*/ 168 w 168"/>
                      <a:gd name="T73" fmla="*/ 9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8" h="188">
                        <a:moveTo>
                          <a:pt x="168" y="94"/>
                        </a:moveTo>
                        <a:lnTo>
                          <a:pt x="168" y="94"/>
                        </a:lnTo>
                        <a:lnTo>
                          <a:pt x="166" y="114"/>
                        </a:lnTo>
                        <a:lnTo>
                          <a:pt x="162" y="130"/>
                        </a:lnTo>
                        <a:lnTo>
                          <a:pt x="154" y="146"/>
                        </a:lnTo>
                        <a:lnTo>
                          <a:pt x="144" y="160"/>
                        </a:lnTo>
                        <a:lnTo>
                          <a:pt x="130" y="172"/>
                        </a:lnTo>
                        <a:lnTo>
                          <a:pt x="116" y="180"/>
                        </a:lnTo>
                        <a:lnTo>
                          <a:pt x="100" y="186"/>
                        </a:lnTo>
                        <a:lnTo>
                          <a:pt x="84" y="188"/>
                        </a:lnTo>
                        <a:lnTo>
                          <a:pt x="84" y="188"/>
                        </a:lnTo>
                        <a:lnTo>
                          <a:pt x="66" y="186"/>
                        </a:lnTo>
                        <a:lnTo>
                          <a:pt x="50" y="180"/>
                        </a:lnTo>
                        <a:lnTo>
                          <a:pt x="36" y="172"/>
                        </a:lnTo>
                        <a:lnTo>
                          <a:pt x="24" y="160"/>
                        </a:lnTo>
                        <a:lnTo>
                          <a:pt x="14" y="146"/>
                        </a:lnTo>
                        <a:lnTo>
                          <a:pt x="6" y="130"/>
                        </a:lnTo>
                        <a:lnTo>
                          <a:pt x="2" y="114"/>
                        </a:lnTo>
                        <a:lnTo>
                          <a:pt x="0" y="94"/>
                        </a:lnTo>
                        <a:lnTo>
                          <a:pt x="0" y="94"/>
                        </a:lnTo>
                        <a:lnTo>
                          <a:pt x="2" y="76"/>
                        </a:lnTo>
                        <a:lnTo>
                          <a:pt x="6" y="58"/>
                        </a:lnTo>
                        <a:lnTo>
                          <a:pt x="14" y="42"/>
                        </a:lnTo>
                        <a:lnTo>
                          <a:pt x="24" y="28"/>
                        </a:lnTo>
                        <a:lnTo>
                          <a:pt x="36" y="16"/>
                        </a:lnTo>
                        <a:lnTo>
                          <a:pt x="50" y="8"/>
                        </a:lnTo>
                        <a:lnTo>
                          <a:pt x="66" y="2"/>
                        </a:lnTo>
                        <a:lnTo>
                          <a:pt x="84" y="0"/>
                        </a:lnTo>
                        <a:lnTo>
                          <a:pt x="84" y="0"/>
                        </a:lnTo>
                        <a:lnTo>
                          <a:pt x="100" y="2"/>
                        </a:lnTo>
                        <a:lnTo>
                          <a:pt x="116" y="8"/>
                        </a:lnTo>
                        <a:lnTo>
                          <a:pt x="130" y="16"/>
                        </a:lnTo>
                        <a:lnTo>
                          <a:pt x="144" y="28"/>
                        </a:lnTo>
                        <a:lnTo>
                          <a:pt x="154" y="42"/>
                        </a:lnTo>
                        <a:lnTo>
                          <a:pt x="162" y="58"/>
                        </a:lnTo>
                        <a:lnTo>
                          <a:pt x="166" y="76"/>
                        </a:lnTo>
                        <a:lnTo>
                          <a:pt x="168" y="94"/>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41" name="Freeform 39">
                    <a:extLst>
                      <a:ext uri="{FF2B5EF4-FFF2-40B4-BE49-F238E27FC236}">
                        <a16:creationId xmlns:a16="http://schemas.microsoft.com/office/drawing/2014/main" id="{CFC389AC-931D-4B3A-B7D1-70689A1E1D05}"/>
                      </a:ext>
                    </a:extLst>
                  </p:cNvPr>
                  <p:cNvSpPr>
                    <a:spLocks/>
                  </p:cNvSpPr>
                  <p:nvPr/>
                </p:nvSpPr>
                <p:spPr bwMode="auto">
                  <a:xfrm>
                    <a:off x="13258800" y="5927725"/>
                    <a:ext cx="266700" cy="298450"/>
                  </a:xfrm>
                  <a:custGeom>
                    <a:avLst/>
                    <a:gdLst>
                      <a:gd name="T0" fmla="*/ 168 w 168"/>
                      <a:gd name="T1" fmla="*/ 94 h 188"/>
                      <a:gd name="T2" fmla="*/ 168 w 168"/>
                      <a:gd name="T3" fmla="*/ 94 h 188"/>
                      <a:gd name="T4" fmla="*/ 166 w 168"/>
                      <a:gd name="T5" fmla="*/ 114 h 188"/>
                      <a:gd name="T6" fmla="*/ 162 w 168"/>
                      <a:gd name="T7" fmla="*/ 130 h 188"/>
                      <a:gd name="T8" fmla="*/ 154 w 168"/>
                      <a:gd name="T9" fmla="*/ 146 h 188"/>
                      <a:gd name="T10" fmla="*/ 144 w 168"/>
                      <a:gd name="T11" fmla="*/ 160 h 188"/>
                      <a:gd name="T12" fmla="*/ 130 w 168"/>
                      <a:gd name="T13" fmla="*/ 172 h 188"/>
                      <a:gd name="T14" fmla="*/ 116 w 168"/>
                      <a:gd name="T15" fmla="*/ 180 h 188"/>
                      <a:gd name="T16" fmla="*/ 100 w 168"/>
                      <a:gd name="T17" fmla="*/ 186 h 188"/>
                      <a:gd name="T18" fmla="*/ 84 w 168"/>
                      <a:gd name="T19" fmla="*/ 188 h 188"/>
                      <a:gd name="T20" fmla="*/ 84 w 168"/>
                      <a:gd name="T21" fmla="*/ 188 h 188"/>
                      <a:gd name="T22" fmla="*/ 66 w 168"/>
                      <a:gd name="T23" fmla="*/ 186 h 188"/>
                      <a:gd name="T24" fmla="*/ 50 w 168"/>
                      <a:gd name="T25" fmla="*/ 180 h 188"/>
                      <a:gd name="T26" fmla="*/ 36 w 168"/>
                      <a:gd name="T27" fmla="*/ 172 h 188"/>
                      <a:gd name="T28" fmla="*/ 24 w 168"/>
                      <a:gd name="T29" fmla="*/ 160 h 188"/>
                      <a:gd name="T30" fmla="*/ 14 w 168"/>
                      <a:gd name="T31" fmla="*/ 146 h 188"/>
                      <a:gd name="T32" fmla="*/ 6 w 168"/>
                      <a:gd name="T33" fmla="*/ 130 h 188"/>
                      <a:gd name="T34" fmla="*/ 2 w 168"/>
                      <a:gd name="T35" fmla="*/ 114 h 188"/>
                      <a:gd name="T36" fmla="*/ 0 w 168"/>
                      <a:gd name="T37" fmla="*/ 94 h 188"/>
                      <a:gd name="T38" fmla="*/ 0 w 168"/>
                      <a:gd name="T39" fmla="*/ 94 h 188"/>
                      <a:gd name="T40" fmla="*/ 2 w 168"/>
                      <a:gd name="T41" fmla="*/ 76 h 188"/>
                      <a:gd name="T42" fmla="*/ 6 w 168"/>
                      <a:gd name="T43" fmla="*/ 58 h 188"/>
                      <a:gd name="T44" fmla="*/ 14 w 168"/>
                      <a:gd name="T45" fmla="*/ 42 h 188"/>
                      <a:gd name="T46" fmla="*/ 24 w 168"/>
                      <a:gd name="T47" fmla="*/ 28 h 188"/>
                      <a:gd name="T48" fmla="*/ 36 w 168"/>
                      <a:gd name="T49" fmla="*/ 16 h 188"/>
                      <a:gd name="T50" fmla="*/ 50 w 168"/>
                      <a:gd name="T51" fmla="*/ 8 h 188"/>
                      <a:gd name="T52" fmla="*/ 66 w 168"/>
                      <a:gd name="T53" fmla="*/ 2 h 188"/>
                      <a:gd name="T54" fmla="*/ 84 w 168"/>
                      <a:gd name="T55" fmla="*/ 0 h 188"/>
                      <a:gd name="T56" fmla="*/ 84 w 168"/>
                      <a:gd name="T57" fmla="*/ 0 h 188"/>
                      <a:gd name="T58" fmla="*/ 100 w 168"/>
                      <a:gd name="T59" fmla="*/ 2 h 188"/>
                      <a:gd name="T60" fmla="*/ 116 w 168"/>
                      <a:gd name="T61" fmla="*/ 8 h 188"/>
                      <a:gd name="T62" fmla="*/ 130 w 168"/>
                      <a:gd name="T63" fmla="*/ 16 h 188"/>
                      <a:gd name="T64" fmla="*/ 144 w 168"/>
                      <a:gd name="T65" fmla="*/ 28 h 188"/>
                      <a:gd name="T66" fmla="*/ 154 w 168"/>
                      <a:gd name="T67" fmla="*/ 42 h 188"/>
                      <a:gd name="T68" fmla="*/ 162 w 168"/>
                      <a:gd name="T69" fmla="*/ 58 h 188"/>
                      <a:gd name="T70" fmla="*/ 166 w 168"/>
                      <a:gd name="T71" fmla="*/ 76 h 188"/>
                      <a:gd name="T72" fmla="*/ 168 w 168"/>
                      <a:gd name="T73" fmla="*/ 9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8" h="188">
                        <a:moveTo>
                          <a:pt x="168" y="94"/>
                        </a:moveTo>
                        <a:lnTo>
                          <a:pt x="168" y="94"/>
                        </a:lnTo>
                        <a:lnTo>
                          <a:pt x="166" y="114"/>
                        </a:lnTo>
                        <a:lnTo>
                          <a:pt x="162" y="130"/>
                        </a:lnTo>
                        <a:lnTo>
                          <a:pt x="154" y="146"/>
                        </a:lnTo>
                        <a:lnTo>
                          <a:pt x="144" y="160"/>
                        </a:lnTo>
                        <a:lnTo>
                          <a:pt x="130" y="172"/>
                        </a:lnTo>
                        <a:lnTo>
                          <a:pt x="116" y="180"/>
                        </a:lnTo>
                        <a:lnTo>
                          <a:pt x="100" y="186"/>
                        </a:lnTo>
                        <a:lnTo>
                          <a:pt x="84" y="188"/>
                        </a:lnTo>
                        <a:lnTo>
                          <a:pt x="84" y="188"/>
                        </a:lnTo>
                        <a:lnTo>
                          <a:pt x="66" y="186"/>
                        </a:lnTo>
                        <a:lnTo>
                          <a:pt x="50" y="180"/>
                        </a:lnTo>
                        <a:lnTo>
                          <a:pt x="36" y="172"/>
                        </a:lnTo>
                        <a:lnTo>
                          <a:pt x="24" y="160"/>
                        </a:lnTo>
                        <a:lnTo>
                          <a:pt x="14" y="146"/>
                        </a:lnTo>
                        <a:lnTo>
                          <a:pt x="6" y="130"/>
                        </a:lnTo>
                        <a:lnTo>
                          <a:pt x="2" y="114"/>
                        </a:lnTo>
                        <a:lnTo>
                          <a:pt x="0" y="94"/>
                        </a:lnTo>
                        <a:lnTo>
                          <a:pt x="0" y="94"/>
                        </a:lnTo>
                        <a:lnTo>
                          <a:pt x="2" y="76"/>
                        </a:lnTo>
                        <a:lnTo>
                          <a:pt x="6" y="58"/>
                        </a:lnTo>
                        <a:lnTo>
                          <a:pt x="14" y="42"/>
                        </a:lnTo>
                        <a:lnTo>
                          <a:pt x="24" y="28"/>
                        </a:lnTo>
                        <a:lnTo>
                          <a:pt x="36" y="16"/>
                        </a:lnTo>
                        <a:lnTo>
                          <a:pt x="50" y="8"/>
                        </a:lnTo>
                        <a:lnTo>
                          <a:pt x="66" y="2"/>
                        </a:lnTo>
                        <a:lnTo>
                          <a:pt x="84" y="0"/>
                        </a:lnTo>
                        <a:lnTo>
                          <a:pt x="84" y="0"/>
                        </a:lnTo>
                        <a:lnTo>
                          <a:pt x="100" y="2"/>
                        </a:lnTo>
                        <a:lnTo>
                          <a:pt x="116" y="8"/>
                        </a:lnTo>
                        <a:lnTo>
                          <a:pt x="130" y="16"/>
                        </a:lnTo>
                        <a:lnTo>
                          <a:pt x="144" y="28"/>
                        </a:lnTo>
                        <a:lnTo>
                          <a:pt x="154" y="42"/>
                        </a:lnTo>
                        <a:lnTo>
                          <a:pt x="162" y="58"/>
                        </a:lnTo>
                        <a:lnTo>
                          <a:pt x="166" y="76"/>
                        </a:lnTo>
                        <a:lnTo>
                          <a:pt x="168" y="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grpSp>
          </p:grpSp>
        </p:grpSp>
        <p:sp>
          <p:nvSpPr>
            <p:cNvPr id="49" name="Freeform 5">
              <a:extLst>
                <a:ext uri="{FF2B5EF4-FFF2-40B4-BE49-F238E27FC236}">
                  <a16:creationId xmlns:a16="http://schemas.microsoft.com/office/drawing/2014/main" id="{FB8107B7-323A-4BD9-BCC9-22EB551B7CBA}"/>
                </a:ext>
              </a:extLst>
            </p:cNvPr>
            <p:cNvSpPr>
              <a:spLocks/>
            </p:cNvSpPr>
            <p:nvPr/>
          </p:nvSpPr>
          <p:spPr bwMode="auto">
            <a:xfrm>
              <a:off x="100970" y="4959173"/>
              <a:ext cx="1997823" cy="1620239"/>
            </a:xfrm>
            <a:custGeom>
              <a:avLst/>
              <a:gdLst>
                <a:gd name="T0" fmla="*/ 2066 w 3256"/>
                <a:gd name="T1" fmla="*/ 2568 h 2620"/>
                <a:gd name="T2" fmla="*/ 2198 w 3256"/>
                <a:gd name="T3" fmla="*/ 2040 h 2620"/>
                <a:gd name="T4" fmla="*/ 2300 w 3256"/>
                <a:gd name="T5" fmla="*/ 1648 h 2620"/>
                <a:gd name="T6" fmla="*/ 2358 w 3256"/>
                <a:gd name="T7" fmla="*/ 1446 h 2620"/>
                <a:gd name="T8" fmla="*/ 2370 w 3256"/>
                <a:gd name="T9" fmla="*/ 1410 h 2620"/>
                <a:gd name="T10" fmla="*/ 2408 w 3256"/>
                <a:gd name="T11" fmla="*/ 1342 h 2620"/>
                <a:gd name="T12" fmla="*/ 2472 w 3256"/>
                <a:gd name="T13" fmla="*/ 1246 h 2620"/>
                <a:gd name="T14" fmla="*/ 2650 w 3256"/>
                <a:gd name="T15" fmla="*/ 1010 h 2620"/>
                <a:gd name="T16" fmla="*/ 2894 w 3256"/>
                <a:gd name="T17" fmla="*/ 700 h 2620"/>
                <a:gd name="T18" fmla="*/ 2934 w 3256"/>
                <a:gd name="T19" fmla="*/ 648 h 2620"/>
                <a:gd name="T20" fmla="*/ 2966 w 3256"/>
                <a:gd name="T21" fmla="*/ 596 h 2620"/>
                <a:gd name="T22" fmla="*/ 3062 w 3256"/>
                <a:gd name="T23" fmla="*/ 406 h 2620"/>
                <a:gd name="T24" fmla="*/ 3214 w 3256"/>
                <a:gd name="T25" fmla="*/ 90 h 2620"/>
                <a:gd name="T26" fmla="*/ 3256 w 3256"/>
                <a:gd name="T27" fmla="*/ 0 h 2620"/>
                <a:gd name="T28" fmla="*/ 3004 w 3256"/>
                <a:gd name="T29" fmla="*/ 72 h 2620"/>
                <a:gd name="T30" fmla="*/ 2814 w 3256"/>
                <a:gd name="T31" fmla="*/ 122 h 2620"/>
                <a:gd name="T32" fmla="*/ 2716 w 3256"/>
                <a:gd name="T33" fmla="*/ 142 h 2620"/>
                <a:gd name="T34" fmla="*/ 2698 w 3256"/>
                <a:gd name="T35" fmla="*/ 144 h 2620"/>
                <a:gd name="T36" fmla="*/ 2674 w 3256"/>
                <a:gd name="T37" fmla="*/ 150 h 2620"/>
                <a:gd name="T38" fmla="*/ 2578 w 3256"/>
                <a:gd name="T39" fmla="*/ 182 h 2620"/>
                <a:gd name="T40" fmla="*/ 2346 w 3256"/>
                <a:gd name="T41" fmla="*/ 274 h 2620"/>
                <a:gd name="T42" fmla="*/ 1984 w 3256"/>
                <a:gd name="T43" fmla="*/ 424 h 2620"/>
                <a:gd name="T44" fmla="*/ 1716 w 3256"/>
                <a:gd name="T45" fmla="*/ 540 h 2620"/>
                <a:gd name="T46" fmla="*/ 1670 w 3256"/>
                <a:gd name="T47" fmla="*/ 562 h 2620"/>
                <a:gd name="T48" fmla="*/ 1650 w 3256"/>
                <a:gd name="T49" fmla="*/ 570 h 2620"/>
                <a:gd name="T50" fmla="*/ 1412 w 3256"/>
                <a:gd name="T51" fmla="*/ 642 h 2620"/>
                <a:gd name="T52" fmla="*/ 60 w 3256"/>
                <a:gd name="T53" fmla="*/ 1024 h 2620"/>
                <a:gd name="T54" fmla="*/ 44 w 3256"/>
                <a:gd name="T55" fmla="*/ 1272 h 2620"/>
                <a:gd name="T56" fmla="*/ 12 w 3256"/>
                <a:gd name="T57" fmla="*/ 1816 h 2620"/>
                <a:gd name="T58" fmla="*/ 2 w 3256"/>
                <a:gd name="T59" fmla="*/ 2108 h 2620"/>
                <a:gd name="T60" fmla="*/ 0 w 3256"/>
                <a:gd name="T61" fmla="*/ 2364 h 2620"/>
                <a:gd name="T62" fmla="*/ 4 w 3256"/>
                <a:gd name="T63" fmla="*/ 2508 h 2620"/>
                <a:gd name="T64" fmla="*/ 14 w 3256"/>
                <a:gd name="T65" fmla="*/ 2574 h 2620"/>
                <a:gd name="T66" fmla="*/ 26 w 3256"/>
                <a:gd name="T67" fmla="*/ 2612 h 2620"/>
                <a:gd name="T68" fmla="*/ 34 w 3256"/>
                <a:gd name="T69" fmla="*/ 2616 h 2620"/>
                <a:gd name="T70" fmla="*/ 70 w 3256"/>
                <a:gd name="T71" fmla="*/ 2618 h 2620"/>
                <a:gd name="T72" fmla="*/ 376 w 3256"/>
                <a:gd name="T73" fmla="*/ 2620 h 2620"/>
                <a:gd name="T74" fmla="*/ 1050 w 3256"/>
                <a:gd name="T75" fmla="*/ 2612 h 2620"/>
                <a:gd name="T76" fmla="*/ 1724 w 3256"/>
                <a:gd name="T77" fmla="*/ 2596 h 2620"/>
                <a:gd name="T78" fmla="*/ 1956 w 3256"/>
                <a:gd name="T79" fmla="*/ 2584 h 2620"/>
                <a:gd name="T80" fmla="*/ 2054 w 3256"/>
                <a:gd name="T81" fmla="*/ 2572 h 2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56" h="2620">
                  <a:moveTo>
                    <a:pt x="2066" y="2568"/>
                  </a:moveTo>
                  <a:lnTo>
                    <a:pt x="2066" y="2568"/>
                  </a:lnTo>
                  <a:lnTo>
                    <a:pt x="2106" y="2406"/>
                  </a:lnTo>
                  <a:lnTo>
                    <a:pt x="2198" y="2040"/>
                  </a:lnTo>
                  <a:lnTo>
                    <a:pt x="2252" y="1836"/>
                  </a:lnTo>
                  <a:lnTo>
                    <a:pt x="2300" y="1648"/>
                  </a:lnTo>
                  <a:lnTo>
                    <a:pt x="2342" y="1498"/>
                  </a:lnTo>
                  <a:lnTo>
                    <a:pt x="2358" y="1446"/>
                  </a:lnTo>
                  <a:lnTo>
                    <a:pt x="2370" y="1410"/>
                  </a:lnTo>
                  <a:lnTo>
                    <a:pt x="2370" y="1410"/>
                  </a:lnTo>
                  <a:lnTo>
                    <a:pt x="2386" y="1380"/>
                  </a:lnTo>
                  <a:lnTo>
                    <a:pt x="2408" y="1342"/>
                  </a:lnTo>
                  <a:lnTo>
                    <a:pt x="2438" y="1298"/>
                  </a:lnTo>
                  <a:lnTo>
                    <a:pt x="2472" y="1246"/>
                  </a:lnTo>
                  <a:lnTo>
                    <a:pt x="2556" y="1132"/>
                  </a:lnTo>
                  <a:lnTo>
                    <a:pt x="2650" y="1010"/>
                  </a:lnTo>
                  <a:lnTo>
                    <a:pt x="2828" y="784"/>
                  </a:lnTo>
                  <a:lnTo>
                    <a:pt x="2894" y="700"/>
                  </a:lnTo>
                  <a:lnTo>
                    <a:pt x="2934" y="648"/>
                  </a:lnTo>
                  <a:lnTo>
                    <a:pt x="2934" y="648"/>
                  </a:lnTo>
                  <a:lnTo>
                    <a:pt x="2948" y="626"/>
                  </a:lnTo>
                  <a:lnTo>
                    <a:pt x="2966" y="596"/>
                  </a:lnTo>
                  <a:lnTo>
                    <a:pt x="3010" y="510"/>
                  </a:lnTo>
                  <a:lnTo>
                    <a:pt x="3062" y="406"/>
                  </a:lnTo>
                  <a:lnTo>
                    <a:pt x="3118" y="292"/>
                  </a:lnTo>
                  <a:lnTo>
                    <a:pt x="3214" y="90"/>
                  </a:lnTo>
                  <a:lnTo>
                    <a:pt x="3256" y="0"/>
                  </a:lnTo>
                  <a:lnTo>
                    <a:pt x="3256" y="0"/>
                  </a:lnTo>
                  <a:lnTo>
                    <a:pt x="3178" y="22"/>
                  </a:lnTo>
                  <a:lnTo>
                    <a:pt x="3004" y="72"/>
                  </a:lnTo>
                  <a:lnTo>
                    <a:pt x="2906" y="98"/>
                  </a:lnTo>
                  <a:lnTo>
                    <a:pt x="2814" y="122"/>
                  </a:lnTo>
                  <a:lnTo>
                    <a:pt x="2742" y="138"/>
                  </a:lnTo>
                  <a:lnTo>
                    <a:pt x="2716" y="142"/>
                  </a:lnTo>
                  <a:lnTo>
                    <a:pt x="2698" y="144"/>
                  </a:lnTo>
                  <a:lnTo>
                    <a:pt x="2698" y="144"/>
                  </a:lnTo>
                  <a:lnTo>
                    <a:pt x="2688" y="146"/>
                  </a:lnTo>
                  <a:lnTo>
                    <a:pt x="2674" y="150"/>
                  </a:lnTo>
                  <a:lnTo>
                    <a:pt x="2634" y="162"/>
                  </a:lnTo>
                  <a:lnTo>
                    <a:pt x="2578" y="182"/>
                  </a:lnTo>
                  <a:lnTo>
                    <a:pt x="2510" y="208"/>
                  </a:lnTo>
                  <a:lnTo>
                    <a:pt x="2346" y="274"/>
                  </a:lnTo>
                  <a:lnTo>
                    <a:pt x="2164" y="348"/>
                  </a:lnTo>
                  <a:lnTo>
                    <a:pt x="1984" y="424"/>
                  </a:lnTo>
                  <a:lnTo>
                    <a:pt x="1828" y="490"/>
                  </a:lnTo>
                  <a:lnTo>
                    <a:pt x="1716" y="540"/>
                  </a:lnTo>
                  <a:lnTo>
                    <a:pt x="1684" y="554"/>
                  </a:lnTo>
                  <a:lnTo>
                    <a:pt x="1670" y="562"/>
                  </a:lnTo>
                  <a:lnTo>
                    <a:pt x="1670" y="562"/>
                  </a:lnTo>
                  <a:lnTo>
                    <a:pt x="1650" y="570"/>
                  </a:lnTo>
                  <a:lnTo>
                    <a:pt x="1598" y="586"/>
                  </a:lnTo>
                  <a:lnTo>
                    <a:pt x="1412" y="642"/>
                  </a:lnTo>
                  <a:lnTo>
                    <a:pt x="860" y="798"/>
                  </a:lnTo>
                  <a:lnTo>
                    <a:pt x="60" y="1024"/>
                  </a:lnTo>
                  <a:lnTo>
                    <a:pt x="60" y="1024"/>
                  </a:lnTo>
                  <a:lnTo>
                    <a:pt x="44" y="1272"/>
                  </a:lnTo>
                  <a:lnTo>
                    <a:pt x="28" y="1524"/>
                  </a:lnTo>
                  <a:lnTo>
                    <a:pt x="12" y="1816"/>
                  </a:lnTo>
                  <a:lnTo>
                    <a:pt x="6" y="1964"/>
                  </a:lnTo>
                  <a:lnTo>
                    <a:pt x="2" y="2108"/>
                  </a:lnTo>
                  <a:lnTo>
                    <a:pt x="0" y="2242"/>
                  </a:lnTo>
                  <a:lnTo>
                    <a:pt x="0" y="2364"/>
                  </a:lnTo>
                  <a:lnTo>
                    <a:pt x="2" y="2466"/>
                  </a:lnTo>
                  <a:lnTo>
                    <a:pt x="4" y="2508"/>
                  </a:lnTo>
                  <a:lnTo>
                    <a:pt x="8" y="2546"/>
                  </a:lnTo>
                  <a:lnTo>
                    <a:pt x="14" y="2574"/>
                  </a:lnTo>
                  <a:lnTo>
                    <a:pt x="18" y="2598"/>
                  </a:lnTo>
                  <a:lnTo>
                    <a:pt x="26" y="2612"/>
                  </a:lnTo>
                  <a:lnTo>
                    <a:pt x="30" y="2616"/>
                  </a:lnTo>
                  <a:lnTo>
                    <a:pt x="34" y="2616"/>
                  </a:lnTo>
                  <a:lnTo>
                    <a:pt x="34" y="2616"/>
                  </a:lnTo>
                  <a:lnTo>
                    <a:pt x="70" y="2618"/>
                  </a:lnTo>
                  <a:lnTo>
                    <a:pt x="144" y="2620"/>
                  </a:lnTo>
                  <a:lnTo>
                    <a:pt x="376" y="2620"/>
                  </a:lnTo>
                  <a:lnTo>
                    <a:pt x="692" y="2618"/>
                  </a:lnTo>
                  <a:lnTo>
                    <a:pt x="1050" y="2612"/>
                  </a:lnTo>
                  <a:lnTo>
                    <a:pt x="1408" y="2606"/>
                  </a:lnTo>
                  <a:lnTo>
                    <a:pt x="1724" y="2596"/>
                  </a:lnTo>
                  <a:lnTo>
                    <a:pt x="1854" y="2590"/>
                  </a:lnTo>
                  <a:lnTo>
                    <a:pt x="1956" y="2584"/>
                  </a:lnTo>
                  <a:lnTo>
                    <a:pt x="2030" y="2576"/>
                  </a:lnTo>
                  <a:lnTo>
                    <a:pt x="2054" y="2572"/>
                  </a:lnTo>
                  <a:lnTo>
                    <a:pt x="2066" y="2568"/>
                  </a:lnTo>
                  <a:close/>
                </a:path>
              </a:pathLst>
            </a:custGeom>
            <a:solidFill>
              <a:srgbClr val="4AA0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50" name="Freeform 6">
              <a:extLst>
                <a:ext uri="{FF2B5EF4-FFF2-40B4-BE49-F238E27FC236}">
                  <a16:creationId xmlns:a16="http://schemas.microsoft.com/office/drawing/2014/main" id="{28C6072A-B627-4F89-9847-8AB6CC5C78D4}"/>
                </a:ext>
              </a:extLst>
            </p:cNvPr>
            <p:cNvSpPr>
              <a:spLocks/>
            </p:cNvSpPr>
            <p:nvPr/>
          </p:nvSpPr>
          <p:spPr bwMode="auto">
            <a:xfrm>
              <a:off x="100969" y="5035373"/>
              <a:ext cx="1860673" cy="1620239"/>
            </a:xfrm>
            <a:custGeom>
              <a:avLst/>
              <a:gdLst>
                <a:gd name="T0" fmla="*/ 2066 w 3256"/>
                <a:gd name="T1" fmla="*/ 2568 h 2620"/>
                <a:gd name="T2" fmla="*/ 2198 w 3256"/>
                <a:gd name="T3" fmla="*/ 2040 h 2620"/>
                <a:gd name="T4" fmla="*/ 2300 w 3256"/>
                <a:gd name="T5" fmla="*/ 1648 h 2620"/>
                <a:gd name="T6" fmla="*/ 2358 w 3256"/>
                <a:gd name="T7" fmla="*/ 1446 h 2620"/>
                <a:gd name="T8" fmla="*/ 2370 w 3256"/>
                <a:gd name="T9" fmla="*/ 1410 h 2620"/>
                <a:gd name="T10" fmla="*/ 2408 w 3256"/>
                <a:gd name="T11" fmla="*/ 1342 h 2620"/>
                <a:gd name="T12" fmla="*/ 2472 w 3256"/>
                <a:gd name="T13" fmla="*/ 1246 h 2620"/>
                <a:gd name="T14" fmla="*/ 2650 w 3256"/>
                <a:gd name="T15" fmla="*/ 1010 h 2620"/>
                <a:gd name="T16" fmla="*/ 2894 w 3256"/>
                <a:gd name="T17" fmla="*/ 700 h 2620"/>
                <a:gd name="T18" fmla="*/ 2934 w 3256"/>
                <a:gd name="T19" fmla="*/ 648 h 2620"/>
                <a:gd name="T20" fmla="*/ 2966 w 3256"/>
                <a:gd name="T21" fmla="*/ 596 h 2620"/>
                <a:gd name="T22" fmla="*/ 3062 w 3256"/>
                <a:gd name="T23" fmla="*/ 406 h 2620"/>
                <a:gd name="T24" fmla="*/ 3214 w 3256"/>
                <a:gd name="T25" fmla="*/ 90 h 2620"/>
                <a:gd name="T26" fmla="*/ 3256 w 3256"/>
                <a:gd name="T27" fmla="*/ 0 h 2620"/>
                <a:gd name="T28" fmla="*/ 3004 w 3256"/>
                <a:gd name="T29" fmla="*/ 72 h 2620"/>
                <a:gd name="T30" fmla="*/ 2814 w 3256"/>
                <a:gd name="T31" fmla="*/ 122 h 2620"/>
                <a:gd name="T32" fmla="*/ 2716 w 3256"/>
                <a:gd name="T33" fmla="*/ 142 h 2620"/>
                <a:gd name="T34" fmla="*/ 2698 w 3256"/>
                <a:gd name="T35" fmla="*/ 144 h 2620"/>
                <a:gd name="T36" fmla="*/ 2674 w 3256"/>
                <a:gd name="T37" fmla="*/ 150 h 2620"/>
                <a:gd name="T38" fmla="*/ 2578 w 3256"/>
                <a:gd name="T39" fmla="*/ 182 h 2620"/>
                <a:gd name="T40" fmla="*/ 2346 w 3256"/>
                <a:gd name="T41" fmla="*/ 274 h 2620"/>
                <a:gd name="T42" fmla="*/ 1984 w 3256"/>
                <a:gd name="T43" fmla="*/ 424 h 2620"/>
                <a:gd name="T44" fmla="*/ 1716 w 3256"/>
                <a:gd name="T45" fmla="*/ 540 h 2620"/>
                <a:gd name="T46" fmla="*/ 1670 w 3256"/>
                <a:gd name="T47" fmla="*/ 562 h 2620"/>
                <a:gd name="T48" fmla="*/ 1650 w 3256"/>
                <a:gd name="T49" fmla="*/ 570 h 2620"/>
                <a:gd name="T50" fmla="*/ 1412 w 3256"/>
                <a:gd name="T51" fmla="*/ 642 h 2620"/>
                <a:gd name="T52" fmla="*/ 60 w 3256"/>
                <a:gd name="T53" fmla="*/ 1024 h 2620"/>
                <a:gd name="T54" fmla="*/ 44 w 3256"/>
                <a:gd name="T55" fmla="*/ 1272 h 2620"/>
                <a:gd name="T56" fmla="*/ 12 w 3256"/>
                <a:gd name="T57" fmla="*/ 1816 h 2620"/>
                <a:gd name="T58" fmla="*/ 2 w 3256"/>
                <a:gd name="T59" fmla="*/ 2108 h 2620"/>
                <a:gd name="T60" fmla="*/ 0 w 3256"/>
                <a:gd name="T61" fmla="*/ 2364 h 2620"/>
                <a:gd name="T62" fmla="*/ 4 w 3256"/>
                <a:gd name="T63" fmla="*/ 2508 h 2620"/>
                <a:gd name="T64" fmla="*/ 14 w 3256"/>
                <a:gd name="T65" fmla="*/ 2574 h 2620"/>
                <a:gd name="T66" fmla="*/ 26 w 3256"/>
                <a:gd name="T67" fmla="*/ 2612 h 2620"/>
                <a:gd name="T68" fmla="*/ 34 w 3256"/>
                <a:gd name="T69" fmla="*/ 2616 h 2620"/>
                <a:gd name="T70" fmla="*/ 70 w 3256"/>
                <a:gd name="T71" fmla="*/ 2618 h 2620"/>
                <a:gd name="T72" fmla="*/ 376 w 3256"/>
                <a:gd name="T73" fmla="*/ 2620 h 2620"/>
                <a:gd name="T74" fmla="*/ 1050 w 3256"/>
                <a:gd name="T75" fmla="*/ 2612 h 2620"/>
                <a:gd name="T76" fmla="*/ 1724 w 3256"/>
                <a:gd name="T77" fmla="*/ 2596 h 2620"/>
                <a:gd name="T78" fmla="*/ 1956 w 3256"/>
                <a:gd name="T79" fmla="*/ 2584 h 2620"/>
                <a:gd name="T80" fmla="*/ 2054 w 3256"/>
                <a:gd name="T81" fmla="*/ 2572 h 2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56" h="2620">
                  <a:moveTo>
                    <a:pt x="2066" y="2568"/>
                  </a:moveTo>
                  <a:lnTo>
                    <a:pt x="2066" y="2568"/>
                  </a:lnTo>
                  <a:lnTo>
                    <a:pt x="2106" y="2406"/>
                  </a:lnTo>
                  <a:lnTo>
                    <a:pt x="2198" y="2040"/>
                  </a:lnTo>
                  <a:lnTo>
                    <a:pt x="2252" y="1836"/>
                  </a:lnTo>
                  <a:lnTo>
                    <a:pt x="2300" y="1648"/>
                  </a:lnTo>
                  <a:lnTo>
                    <a:pt x="2342" y="1498"/>
                  </a:lnTo>
                  <a:lnTo>
                    <a:pt x="2358" y="1446"/>
                  </a:lnTo>
                  <a:lnTo>
                    <a:pt x="2370" y="1410"/>
                  </a:lnTo>
                  <a:lnTo>
                    <a:pt x="2370" y="1410"/>
                  </a:lnTo>
                  <a:lnTo>
                    <a:pt x="2386" y="1380"/>
                  </a:lnTo>
                  <a:lnTo>
                    <a:pt x="2408" y="1342"/>
                  </a:lnTo>
                  <a:lnTo>
                    <a:pt x="2438" y="1298"/>
                  </a:lnTo>
                  <a:lnTo>
                    <a:pt x="2472" y="1246"/>
                  </a:lnTo>
                  <a:lnTo>
                    <a:pt x="2556" y="1132"/>
                  </a:lnTo>
                  <a:lnTo>
                    <a:pt x="2650" y="1010"/>
                  </a:lnTo>
                  <a:lnTo>
                    <a:pt x="2828" y="784"/>
                  </a:lnTo>
                  <a:lnTo>
                    <a:pt x="2894" y="700"/>
                  </a:lnTo>
                  <a:lnTo>
                    <a:pt x="2934" y="648"/>
                  </a:lnTo>
                  <a:lnTo>
                    <a:pt x="2934" y="648"/>
                  </a:lnTo>
                  <a:lnTo>
                    <a:pt x="2948" y="626"/>
                  </a:lnTo>
                  <a:lnTo>
                    <a:pt x="2966" y="596"/>
                  </a:lnTo>
                  <a:lnTo>
                    <a:pt x="3010" y="510"/>
                  </a:lnTo>
                  <a:lnTo>
                    <a:pt x="3062" y="406"/>
                  </a:lnTo>
                  <a:lnTo>
                    <a:pt x="3118" y="292"/>
                  </a:lnTo>
                  <a:lnTo>
                    <a:pt x="3214" y="90"/>
                  </a:lnTo>
                  <a:lnTo>
                    <a:pt x="3256" y="0"/>
                  </a:lnTo>
                  <a:lnTo>
                    <a:pt x="3256" y="0"/>
                  </a:lnTo>
                  <a:lnTo>
                    <a:pt x="3178" y="22"/>
                  </a:lnTo>
                  <a:lnTo>
                    <a:pt x="3004" y="72"/>
                  </a:lnTo>
                  <a:lnTo>
                    <a:pt x="2906" y="98"/>
                  </a:lnTo>
                  <a:lnTo>
                    <a:pt x="2814" y="122"/>
                  </a:lnTo>
                  <a:lnTo>
                    <a:pt x="2742" y="138"/>
                  </a:lnTo>
                  <a:lnTo>
                    <a:pt x="2716" y="142"/>
                  </a:lnTo>
                  <a:lnTo>
                    <a:pt x="2698" y="144"/>
                  </a:lnTo>
                  <a:lnTo>
                    <a:pt x="2698" y="144"/>
                  </a:lnTo>
                  <a:lnTo>
                    <a:pt x="2688" y="146"/>
                  </a:lnTo>
                  <a:lnTo>
                    <a:pt x="2674" y="150"/>
                  </a:lnTo>
                  <a:lnTo>
                    <a:pt x="2634" y="162"/>
                  </a:lnTo>
                  <a:lnTo>
                    <a:pt x="2578" y="182"/>
                  </a:lnTo>
                  <a:lnTo>
                    <a:pt x="2510" y="208"/>
                  </a:lnTo>
                  <a:lnTo>
                    <a:pt x="2346" y="274"/>
                  </a:lnTo>
                  <a:lnTo>
                    <a:pt x="2164" y="348"/>
                  </a:lnTo>
                  <a:lnTo>
                    <a:pt x="1984" y="424"/>
                  </a:lnTo>
                  <a:lnTo>
                    <a:pt x="1828" y="490"/>
                  </a:lnTo>
                  <a:lnTo>
                    <a:pt x="1716" y="540"/>
                  </a:lnTo>
                  <a:lnTo>
                    <a:pt x="1684" y="554"/>
                  </a:lnTo>
                  <a:lnTo>
                    <a:pt x="1670" y="562"/>
                  </a:lnTo>
                  <a:lnTo>
                    <a:pt x="1670" y="562"/>
                  </a:lnTo>
                  <a:lnTo>
                    <a:pt x="1650" y="570"/>
                  </a:lnTo>
                  <a:lnTo>
                    <a:pt x="1598" y="586"/>
                  </a:lnTo>
                  <a:lnTo>
                    <a:pt x="1412" y="642"/>
                  </a:lnTo>
                  <a:lnTo>
                    <a:pt x="860" y="798"/>
                  </a:lnTo>
                  <a:lnTo>
                    <a:pt x="60" y="1024"/>
                  </a:lnTo>
                  <a:lnTo>
                    <a:pt x="60" y="1024"/>
                  </a:lnTo>
                  <a:lnTo>
                    <a:pt x="44" y="1272"/>
                  </a:lnTo>
                  <a:lnTo>
                    <a:pt x="28" y="1524"/>
                  </a:lnTo>
                  <a:lnTo>
                    <a:pt x="12" y="1816"/>
                  </a:lnTo>
                  <a:lnTo>
                    <a:pt x="6" y="1964"/>
                  </a:lnTo>
                  <a:lnTo>
                    <a:pt x="2" y="2108"/>
                  </a:lnTo>
                  <a:lnTo>
                    <a:pt x="0" y="2242"/>
                  </a:lnTo>
                  <a:lnTo>
                    <a:pt x="0" y="2364"/>
                  </a:lnTo>
                  <a:lnTo>
                    <a:pt x="2" y="2466"/>
                  </a:lnTo>
                  <a:lnTo>
                    <a:pt x="4" y="2508"/>
                  </a:lnTo>
                  <a:lnTo>
                    <a:pt x="8" y="2546"/>
                  </a:lnTo>
                  <a:lnTo>
                    <a:pt x="14" y="2574"/>
                  </a:lnTo>
                  <a:lnTo>
                    <a:pt x="18" y="2598"/>
                  </a:lnTo>
                  <a:lnTo>
                    <a:pt x="26" y="2612"/>
                  </a:lnTo>
                  <a:lnTo>
                    <a:pt x="30" y="2616"/>
                  </a:lnTo>
                  <a:lnTo>
                    <a:pt x="34" y="2616"/>
                  </a:lnTo>
                  <a:lnTo>
                    <a:pt x="34" y="2616"/>
                  </a:lnTo>
                  <a:lnTo>
                    <a:pt x="70" y="2618"/>
                  </a:lnTo>
                  <a:lnTo>
                    <a:pt x="144" y="2620"/>
                  </a:lnTo>
                  <a:lnTo>
                    <a:pt x="376" y="2620"/>
                  </a:lnTo>
                  <a:lnTo>
                    <a:pt x="692" y="2618"/>
                  </a:lnTo>
                  <a:lnTo>
                    <a:pt x="1050" y="2612"/>
                  </a:lnTo>
                  <a:lnTo>
                    <a:pt x="1408" y="2606"/>
                  </a:lnTo>
                  <a:lnTo>
                    <a:pt x="1724" y="2596"/>
                  </a:lnTo>
                  <a:lnTo>
                    <a:pt x="1854" y="2590"/>
                  </a:lnTo>
                  <a:lnTo>
                    <a:pt x="1956" y="2584"/>
                  </a:lnTo>
                  <a:lnTo>
                    <a:pt x="2030" y="2576"/>
                  </a:lnTo>
                  <a:lnTo>
                    <a:pt x="2054" y="2572"/>
                  </a:lnTo>
                  <a:lnTo>
                    <a:pt x="2066" y="25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51" name="Freeform 7">
              <a:extLst>
                <a:ext uri="{FF2B5EF4-FFF2-40B4-BE49-F238E27FC236}">
                  <a16:creationId xmlns:a16="http://schemas.microsoft.com/office/drawing/2014/main" id="{4FB62761-4147-4C4E-9EAD-B52FA371BD83}"/>
                </a:ext>
              </a:extLst>
            </p:cNvPr>
            <p:cNvSpPr>
              <a:spLocks/>
            </p:cNvSpPr>
            <p:nvPr/>
          </p:nvSpPr>
          <p:spPr bwMode="auto">
            <a:xfrm>
              <a:off x="935301" y="5376737"/>
              <a:ext cx="398879" cy="1056248"/>
            </a:xfrm>
            <a:custGeom>
              <a:avLst/>
              <a:gdLst>
                <a:gd name="T0" fmla="*/ 698 w 698"/>
                <a:gd name="T1" fmla="*/ 0 h 1708"/>
                <a:gd name="T2" fmla="*/ 698 w 698"/>
                <a:gd name="T3" fmla="*/ 0 h 1708"/>
                <a:gd name="T4" fmla="*/ 550 w 698"/>
                <a:gd name="T5" fmla="*/ 438 h 1708"/>
                <a:gd name="T6" fmla="*/ 440 w 698"/>
                <a:gd name="T7" fmla="*/ 760 h 1708"/>
                <a:gd name="T8" fmla="*/ 374 w 698"/>
                <a:gd name="T9" fmla="*/ 948 h 1708"/>
                <a:gd name="T10" fmla="*/ 374 w 698"/>
                <a:gd name="T11" fmla="*/ 948 h 1708"/>
                <a:gd name="T12" fmla="*/ 348 w 698"/>
                <a:gd name="T13" fmla="*/ 1008 h 1708"/>
                <a:gd name="T14" fmla="*/ 302 w 698"/>
                <a:gd name="T15" fmla="*/ 1108 h 1708"/>
                <a:gd name="T16" fmla="*/ 174 w 698"/>
                <a:gd name="T17" fmla="*/ 1364 h 1708"/>
                <a:gd name="T18" fmla="*/ 0 w 698"/>
                <a:gd name="T19" fmla="*/ 1708 h 1708"/>
                <a:gd name="T20" fmla="*/ 0 w 698"/>
                <a:gd name="T21" fmla="*/ 1708 h 1708"/>
                <a:gd name="T22" fmla="*/ 186 w 698"/>
                <a:gd name="T23" fmla="*/ 1372 h 1708"/>
                <a:gd name="T24" fmla="*/ 326 w 698"/>
                <a:gd name="T25" fmla="*/ 1120 h 1708"/>
                <a:gd name="T26" fmla="*/ 380 w 698"/>
                <a:gd name="T27" fmla="*/ 1020 h 1708"/>
                <a:gd name="T28" fmla="*/ 412 w 698"/>
                <a:gd name="T29" fmla="*/ 960 h 1708"/>
                <a:gd name="T30" fmla="*/ 412 w 698"/>
                <a:gd name="T31" fmla="*/ 960 h 1708"/>
                <a:gd name="T32" fmla="*/ 424 w 698"/>
                <a:gd name="T33" fmla="*/ 932 h 1708"/>
                <a:gd name="T34" fmla="*/ 438 w 698"/>
                <a:gd name="T35" fmla="*/ 890 h 1708"/>
                <a:gd name="T36" fmla="*/ 478 w 698"/>
                <a:gd name="T37" fmla="*/ 766 h 1708"/>
                <a:gd name="T38" fmla="*/ 524 w 698"/>
                <a:gd name="T39" fmla="*/ 612 h 1708"/>
                <a:gd name="T40" fmla="*/ 574 w 698"/>
                <a:gd name="T41" fmla="*/ 442 h 1708"/>
                <a:gd name="T42" fmla="*/ 660 w 698"/>
                <a:gd name="T43" fmla="*/ 136 h 1708"/>
                <a:gd name="T44" fmla="*/ 698 w 698"/>
                <a:gd name="T45" fmla="*/ 0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98" h="1708">
                  <a:moveTo>
                    <a:pt x="698" y="0"/>
                  </a:moveTo>
                  <a:lnTo>
                    <a:pt x="698" y="0"/>
                  </a:lnTo>
                  <a:lnTo>
                    <a:pt x="550" y="438"/>
                  </a:lnTo>
                  <a:lnTo>
                    <a:pt x="440" y="760"/>
                  </a:lnTo>
                  <a:lnTo>
                    <a:pt x="374" y="948"/>
                  </a:lnTo>
                  <a:lnTo>
                    <a:pt x="374" y="948"/>
                  </a:lnTo>
                  <a:lnTo>
                    <a:pt x="348" y="1008"/>
                  </a:lnTo>
                  <a:lnTo>
                    <a:pt x="302" y="1108"/>
                  </a:lnTo>
                  <a:lnTo>
                    <a:pt x="174" y="1364"/>
                  </a:lnTo>
                  <a:lnTo>
                    <a:pt x="0" y="1708"/>
                  </a:lnTo>
                  <a:lnTo>
                    <a:pt x="0" y="1708"/>
                  </a:lnTo>
                  <a:lnTo>
                    <a:pt x="186" y="1372"/>
                  </a:lnTo>
                  <a:lnTo>
                    <a:pt x="326" y="1120"/>
                  </a:lnTo>
                  <a:lnTo>
                    <a:pt x="380" y="1020"/>
                  </a:lnTo>
                  <a:lnTo>
                    <a:pt x="412" y="960"/>
                  </a:lnTo>
                  <a:lnTo>
                    <a:pt x="412" y="960"/>
                  </a:lnTo>
                  <a:lnTo>
                    <a:pt x="424" y="932"/>
                  </a:lnTo>
                  <a:lnTo>
                    <a:pt x="438" y="890"/>
                  </a:lnTo>
                  <a:lnTo>
                    <a:pt x="478" y="766"/>
                  </a:lnTo>
                  <a:lnTo>
                    <a:pt x="524" y="612"/>
                  </a:lnTo>
                  <a:lnTo>
                    <a:pt x="574" y="442"/>
                  </a:lnTo>
                  <a:lnTo>
                    <a:pt x="660" y="136"/>
                  </a:lnTo>
                  <a:lnTo>
                    <a:pt x="698" y="0"/>
                  </a:lnTo>
                  <a:close/>
                </a:path>
              </a:pathLst>
            </a:custGeom>
            <a:solidFill>
              <a:srgbClr val="247B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52" name="Freeform 8">
              <a:extLst>
                <a:ext uri="{FF2B5EF4-FFF2-40B4-BE49-F238E27FC236}">
                  <a16:creationId xmlns:a16="http://schemas.microsoft.com/office/drawing/2014/main" id="{01D0B0A9-631B-4D7D-8D30-B12A6AFFEA4E}"/>
                </a:ext>
              </a:extLst>
            </p:cNvPr>
            <p:cNvSpPr>
              <a:spLocks/>
            </p:cNvSpPr>
            <p:nvPr/>
          </p:nvSpPr>
          <p:spPr bwMode="auto">
            <a:xfrm>
              <a:off x="935301" y="5376737"/>
              <a:ext cx="398879" cy="1056248"/>
            </a:xfrm>
            <a:custGeom>
              <a:avLst/>
              <a:gdLst>
                <a:gd name="T0" fmla="*/ 698 w 698"/>
                <a:gd name="T1" fmla="*/ 0 h 1708"/>
                <a:gd name="T2" fmla="*/ 698 w 698"/>
                <a:gd name="T3" fmla="*/ 0 h 1708"/>
                <a:gd name="T4" fmla="*/ 550 w 698"/>
                <a:gd name="T5" fmla="*/ 438 h 1708"/>
                <a:gd name="T6" fmla="*/ 440 w 698"/>
                <a:gd name="T7" fmla="*/ 760 h 1708"/>
                <a:gd name="T8" fmla="*/ 374 w 698"/>
                <a:gd name="T9" fmla="*/ 948 h 1708"/>
                <a:gd name="T10" fmla="*/ 374 w 698"/>
                <a:gd name="T11" fmla="*/ 948 h 1708"/>
                <a:gd name="T12" fmla="*/ 348 w 698"/>
                <a:gd name="T13" fmla="*/ 1008 h 1708"/>
                <a:gd name="T14" fmla="*/ 302 w 698"/>
                <a:gd name="T15" fmla="*/ 1108 h 1708"/>
                <a:gd name="T16" fmla="*/ 174 w 698"/>
                <a:gd name="T17" fmla="*/ 1364 h 1708"/>
                <a:gd name="T18" fmla="*/ 0 w 698"/>
                <a:gd name="T19" fmla="*/ 1708 h 1708"/>
                <a:gd name="T20" fmla="*/ 0 w 698"/>
                <a:gd name="T21" fmla="*/ 1708 h 1708"/>
                <a:gd name="T22" fmla="*/ 186 w 698"/>
                <a:gd name="T23" fmla="*/ 1372 h 1708"/>
                <a:gd name="T24" fmla="*/ 326 w 698"/>
                <a:gd name="T25" fmla="*/ 1120 h 1708"/>
                <a:gd name="T26" fmla="*/ 380 w 698"/>
                <a:gd name="T27" fmla="*/ 1020 h 1708"/>
                <a:gd name="T28" fmla="*/ 412 w 698"/>
                <a:gd name="T29" fmla="*/ 960 h 1708"/>
                <a:gd name="T30" fmla="*/ 412 w 698"/>
                <a:gd name="T31" fmla="*/ 960 h 1708"/>
                <a:gd name="T32" fmla="*/ 424 w 698"/>
                <a:gd name="T33" fmla="*/ 932 h 1708"/>
                <a:gd name="T34" fmla="*/ 438 w 698"/>
                <a:gd name="T35" fmla="*/ 890 h 1708"/>
                <a:gd name="T36" fmla="*/ 478 w 698"/>
                <a:gd name="T37" fmla="*/ 766 h 1708"/>
                <a:gd name="T38" fmla="*/ 524 w 698"/>
                <a:gd name="T39" fmla="*/ 612 h 1708"/>
                <a:gd name="T40" fmla="*/ 574 w 698"/>
                <a:gd name="T41" fmla="*/ 442 h 1708"/>
                <a:gd name="T42" fmla="*/ 660 w 698"/>
                <a:gd name="T43" fmla="*/ 136 h 1708"/>
                <a:gd name="T44" fmla="*/ 698 w 698"/>
                <a:gd name="T45" fmla="*/ 0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98" h="1708">
                  <a:moveTo>
                    <a:pt x="698" y="0"/>
                  </a:moveTo>
                  <a:lnTo>
                    <a:pt x="698" y="0"/>
                  </a:lnTo>
                  <a:lnTo>
                    <a:pt x="550" y="438"/>
                  </a:lnTo>
                  <a:lnTo>
                    <a:pt x="440" y="760"/>
                  </a:lnTo>
                  <a:lnTo>
                    <a:pt x="374" y="948"/>
                  </a:lnTo>
                  <a:lnTo>
                    <a:pt x="374" y="948"/>
                  </a:lnTo>
                  <a:lnTo>
                    <a:pt x="348" y="1008"/>
                  </a:lnTo>
                  <a:lnTo>
                    <a:pt x="302" y="1108"/>
                  </a:lnTo>
                  <a:lnTo>
                    <a:pt x="174" y="1364"/>
                  </a:lnTo>
                  <a:lnTo>
                    <a:pt x="0" y="1708"/>
                  </a:lnTo>
                  <a:lnTo>
                    <a:pt x="0" y="1708"/>
                  </a:lnTo>
                  <a:lnTo>
                    <a:pt x="186" y="1372"/>
                  </a:lnTo>
                  <a:lnTo>
                    <a:pt x="326" y="1120"/>
                  </a:lnTo>
                  <a:lnTo>
                    <a:pt x="380" y="1020"/>
                  </a:lnTo>
                  <a:lnTo>
                    <a:pt x="412" y="960"/>
                  </a:lnTo>
                  <a:lnTo>
                    <a:pt x="412" y="960"/>
                  </a:lnTo>
                  <a:lnTo>
                    <a:pt x="424" y="932"/>
                  </a:lnTo>
                  <a:lnTo>
                    <a:pt x="438" y="890"/>
                  </a:lnTo>
                  <a:lnTo>
                    <a:pt x="478" y="766"/>
                  </a:lnTo>
                  <a:lnTo>
                    <a:pt x="524" y="612"/>
                  </a:lnTo>
                  <a:lnTo>
                    <a:pt x="574" y="442"/>
                  </a:lnTo>
                  <a:lnTo>
                    <a:pt x="660" y="136"/>
                  </a:lnTo>
                  <a:lnTo>
                    <a:pt x="69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53" name="Freeform 9">
              <a:extLst>
                <a:ext uri="{FF2B5EF4-FFF2-40B4-BE49-F238E27FC236}">
                  <a16:creationId xmlns:a16="http://schemas.microsoft.com/office/drawing/2014/main" id="{E8109CC5-BC92-4A2D-B09E-01C68BF47F5A}"/>
                </a:ext>
              </a:extLst>
            </p:cNvPr>
            <p:cNvSpPr>
              <a:spLocks/>
            </p:cNvSpPr>
            <p:nvPr/>
          </p:nvSpPr>
          <p:spPr bwMode="auto">
            <a:xfrm>
              <a:off x="1467899" y="5229555"/>
              <a:ext cx="164580" cy="436599"/>
            </a:xfrm>
            <a:custGeom>
              <a:avLst/>
              <a:gdLst>
                <a:gd name="T0" fmla="*/ 288 w 288"/>
                <a:gd name="T1" fmla="*/ 0 h 706"/>
                <a:gd name="T2" fmla="*/ 288 w 288"/>
                <a:gd name="T3" fmla="*/ 0 h 706"/>
                <a:gd name="T4" fmla="*/ 250 w 288"/>
                <a:gd name="T5" fmla="*/ 98 h 706"/>
                <a:gd name="T6" fmla="*/ 164 w 288"/>
                <a:gd name="T7" fmla="*/ 320 h 706"/>
                <a:gd name="T8" fmla="*/ 114 w 288"/>
                <a:gd name="T9" fmla="*/ 444 h 706"/>
                <a:gd name="T10" fmla="*/ 68 w 288"/>
                <a:gd name="T11" fmla="*/ 558 h 706"/>
                <a:gd name="T12" fmla="*/ 28 w 288"/>
                <a:gd name="T13" fmla="*/ 650 h 706"/>
                <a:gd name="T14" fmla="*/ 12 w 288"/>
                <a:gd name="T15" fmla="*/ 684 h 706"/>
                <a:gd name="T16" fmla="*/ 0 w 288"/>
                <a:gd name="T17" fmla="*/ 706 h 706"/>
                <a:gd name="T18" fmla="*/ 0 w 288"/>
                <a:gd name="T19" fmla="*/ 706 h 706"/>
                <a:gd name="T20" fmla="*/ 40 w 288"/>
                <a:gd name="T21" fmla="*/ 630 h 706"/>
                <a:gd name="T22" fmla="*/ 82 w 288"/>
                <a:gd name="T23" fmla="*/ 548 h 706"/>
                <a:gd name="T24" fmla="*/ 130 w 288"/>
                <a:gd name="T25" fmla="*/ 444 h 706"/>
                <a:gd name="T26" fmla="*/ 180 w 288"/>
                <a:gd name="T27" fmla="*/ 330 h 706"/>
                <a:gd name="T28" fmla="*/ 204 w 288"/>
                <a:gd name="T29" fmla="*/ 272 h 706"/>
                <a:gd name="T30" fmla="*/ 228 w 288"/>
                <a:gd name="T31" fmla="*/ 212 h 706"/>
                <a:gd name="T32" fmla="*/ 248 w 288"/>
                <a:gd name="T33" fmla="*/ 156 h 706"/>
                <a:gd name="T34" fmla="*/ 264 w 288"/>
                <a:gd name="T35" fmla="*/ 100 h 706"/>
                <a:gd name="T36" fmla="*/ 278 w 288"/>
                <a:gd name="T37" fmla="*/ 48 h 706"/>
                <a:gd name="T38" fmla="*/ 288 w 288"/>
                <a:gd name="T39" fmla="*/ 0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8" h="706">
                  <a:moveTo>
                    <a:pt x="288" y="0"/>
                  </a:moveTo>
                  <a:lnTo>
                    <a:pt x="288" y="0"/>
                  </a:lnTo>
                  <a:lnTo>
                    <a:pt x="250" y="98"/>
                  </a:lnTo>
                  <a:lnTo>
                    <a:pt x="164" y="320"/>
                  </a:lnTo>
                  <a:lnTo>
                    <a:pt x="114" y="444"/>
                  </a:lnTo>
                  <a:lnTo>
                    <a:pt x="68" y="558"/>
                  </a:lnTo>
                  <a:lnTo>
                    <a:pt x="28" y="650"/>
                  </a:lnTo>
                  <a:lnTo>
                    <a:pt x="12" y="684"/>
                  </a:lnTo>
                  <a:lnTo>
                    <a:pt x="0" y="706"/>
                  </a:lnTo>
                  <a:lnTo>
                    <a:pt x="0" y="706"/>
                  </a:lnTo>
                  <a:lnTo>
                    <a:pt x="40" y="630"/>
                  </a:lnTo>
                  <a:lnTo>
                    <a:pt x="82" y="548"/>
                  </a:lnTo>
                  <a:lnTo>
                    <a:pt x="130" y="444"/>
                  </a:lnTo>
                  <a:lnTo>
                    <a:pt x="180" y="330"/>
                  </a:lnTo>
                  <a:lnTo>
                    <a:pt x="204" y="272"/>
                  </a:lnTo>
                  <a:lnTo>
                    <a:pt x="228" y="212"/>
                  </a:lnTo>
                  <a:lnTo>
                    <a:pt x="248" y="156"/>
                  </a:lnTo>
                  <a:lnTo>
                    <a:pt x="264" y="100"/>
                  </a:lnTo>
                  <a:lnTo>
                    <a:pt x="278" y="48"/>
                  </a:lnTo>
                  <a:lnTo>
                    <a:pt x="288" y="0"/>
                  </a:lnTo>
                  <a:close/>
                </a:path>
              </a:pathLst>
            </a:custGeom>
            <a:solidFill>
              <a:srgbClr val="247B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54" name="Freeform 10">
              <a:extLst>
                <a:ext uri="{FF2B5EF4-FFF2-40B4-BE49-F238E27FC236}">
                  <a16:creationId xmlns:a16="http://schemas.microsoft.com/office/drawing/2014/main" id="{308D09E8-8486-410E-A4A8-1052347FD9E0}"/>
                </a:ext>
              </a:extLst>
            </p:cNvPr>
            <p:cNvSpPr>
              <a:spLocks/>
            </p:cNvSpPr>
            <p:nvPr/>
          </p:nvSpPr>
          <p:spPr bwMode="auto">
            <a:xfrm>
              <a:off x="1467899" y="5229555"/>
              <a:ext cx="164580" cy="436599"/>
            </a:xfrm>
            <a:custGeom>
              <a:avLst/>
              <a:gdLst>
                <a:gd name="T0" fmla="*/ 288 w 288"/>
                <a:gd name="T1" fmla="*/ 0 h 706"/>
                <a:gd name="T2" fmla="*/ 288 w 288"/>
                <a:gd name="T3" fmla="*/ 0 h 706"/>
                <a:gd name="T4" fmla="*/ 250 w 288"/>
                <a:gd name="T5" fmla="*/ 98 h 706"/>
                <a:gd name="T6" fmla="*/ 164 w 288"/>
                <a:gd name="T7" fmla="*/ 320 h 706"/>
                <a:gd name="T8" fmla="*/ 114 w 288"/>
                <a:gd name="T9" fmla="*/ 444 h 706"/>
                <a:gd name="T10" fmla="*/ 68 w 288"/>
                <a:gd name="T11" fmla="*/ 558 h 706"/>
                <a:gd name="T12" fmla="*/ 28 w 288"/>
                <a:gd name="T13" fmla="*/ 650 h 706"/>
                <a:gd name="T14" fmla="*/ 12 w 288"/>
                <a:gd name="T15" fmla="*/ 684 h 706"/>
                <a:gd name="T16" fmla="*/ 0 w 288"/>
                <a:gd name="T17" fmla="*/ 706 h 706"/>
                <a:gd name="T18" fmla="*/ 0 w 288"/>
                <a:gd name="T19" fmla="*/ 706 h 706"/>
                <a:gd name="T20" fmla="*/ 40 w 288"/>
                <a:gd name="T21" fmla="*/ 630 h 706"/>
                <a:gd name="T22" fmla="*/ 82 w 288"/>
                <a:gd name="T23" fmla="*/ 548 h 706"/>
                <a:gd name="T24" fmla="*/ 130 w 288"/>
                <a:gd name="T25" fmla="*/ 444 h 706"/>
                <a:gd name="T26" fmla="*/ 180 w 288"/>
                <a:gd name="T27" fmla="*/ 330 h 706"/>
                <a:gd name="T28" fmla="*/ 204 w 288"/>
                <a:gd name="T29" fmla="*/ 272 h 706"/>
                <a:gd name="T30" fmla="*/ 228 w 288"/>
                <a:gd name="T31" fmla="*/ 212 h 706"/>
                <a:gd name="T32" fmla="*/ 248 w 288"/>
                <a:gd name="T33" fmla="*/ 156 h 706"/>
                <a:gd name="T34" fmla="*/ 264 w 288"/>
                <a:gd name="T35" fmla="*/ 100 h 706"/>
                <a:gd name="T36" fmla="*/ 278 w 288"/>
                <a:gd name="T37" fmla="*/ 48 h 706"/>
                <a:gd name="T38" fmla="*/ 288 w 288"/>
                <a:gd name="T39" fmla="*/ 0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8" h="706">
                  <a:moveTo>
                    <a:pt x="288" y="0"/>
                  </a:moveTo>
                  <a:lnTo>
                    <a:pt x="288" y="0"/>
                  </a:lnTo>
                  <a:lnTo>
                    <a:pt x="250" y="98"/>
                  </a:lnTo>
                  <a:lnTo>
                    <a:pt x="164" y="320"/>
                  </a:lnTo>
                  <a:lnTo>
                    <a:pt x="114" y="444"/>
                  </a:lnTo>
                  <a:lnTo>
                    <a:pt x="68" y="558"/>
                  </a:lnTo>
                  <a:lnTo>
                    <a:pt x="28" y="650"/>
                  </a:lnTo>
                  <a:lnTo>
                    <a:pt x="12" y="684"/>
                  </a:lnTo>
                  <a:lnTo>
                    <a:pt x="0" y="706"/>
                  </a:lnTo>
                  <a:lnTo>
                    <a:pt x="0" y="706"/>
                  </a:lnTo>
                  <a:lnTo>
                    <a:pt x="40" y="630"/>
                  </a:lnTo>
                  <a:lnTo>
                    <a:pt x="82" y="548"/>
                  </a:lnTo>
                  <a:lnTo>
                    <a:pt x="130" y="444"/>
                  </a:lnTo>
                  <a:lnTo>
                    <a:pt x="180" y="330"/>
                  </a:lnTo>
                  <a:lnTo>
                    <a:pt x="204" y="272"/>
                  </a:lnTo>
                  <a:lnTo>
                    <a:pt x="228" y="212"/>
                  </a:lnTo>
                  <a:lnTo>
                    <a:pt x="248" y="156"/>
                  </a:lnTo>
                  <a:lnTo>
                    <a:pt x="264" y="100"/>
                  </a:lnTo>
                  <a:lnTo>
                    <a:pt x="278" y="48"/>
                  </a:lnTo>
                  <a:lnTo>
                    <a:pt x="28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55" name="Freeform 11">
              <a:extLst>
                <a:ext uri="{FF2B5EF4-FFF2-40B4-BE49-F238E27FC236}">
                  <a16:creationId xmlns:a16="http://schemas.microsoft.com/office/drawing/2014/main" id="{67A1BD03-5447-415A-80A6-F2BE33A29431}"/>
                </a:ext>
              </a:extLst>
            </p:cNvPr>
            <p:cNvSpPr>
              <a:spLocks/>
            </p:cNvSpPr>
            <p:nvPr/>
          </p:nvSpPr>
          <p:spPr bwMode="auto">
            <a:xfrm>
              <a:off x="94112" y="4924059"/>
              <a:ext cx="2004681" cy="836092"/>
            </a:xfrm>
            <a:custGeom>
              <a:avLst/>
              <a:gdLst>
                <a:gd name="T0" fmla="*/ 36 w 3268"/>
                <a:gd name="T1" fmla="*/ 310 h 1352"/>
                <a:gd name="T2" fmla="*/ 1204 w 3268"/>
                <a:gd name="T3" fmla="*/ 346 h 1352"/>
                <a:gd name="T4" fmla="*/ 1496 w 3268"/>
                <a:gd name="T5" fmla="*/ 360 h 1352"/>
                <a:gd name="T6" fmla="*/ 1510 w 3268"/>
                <a:gd name="T7" fmla="*/ 360 h 1352"/>
                <a:gd name="T8" fmla="*/ 1574 w 3268"/>
                <a:gd name="T9" fmla="*/ 352 h 1352"/>
                <a:gd name="T10" fmla="*/ 1690 w 3268"/>
                <a:gd name="T11" fmla="*/ 318 h 1352"/>
                <a:gd name="T12" fmla="*/ 1830 w 3268"/>
                <a:gd name="T13" fmla="*/ 270 h 1352"/>
                <a:gd name="T14" fmla="*/ 2258 w 3268"/>
                <a:gd name="T15" fmla="*/ 102 h 1352"/>
                <a:gd name="T16" fmla="*/ 2400 w 3268"/>
                <a:gd name="T17" fmla="*/ 50 h 1352"/>
                <a:gd name="T18" fmla="*/ 2426 w 3268"/>
                <a:gd name="T19" fmla="*/ 44 h 1352"/>
                <a:gd name="T20" fmla="*/ 2558 w 3268"/>
                <a:gd name="T21" fmla="*/ 30 h 1352"/>
                <a:gd name="T22" fmla="*/ 3006 w 3268"/>
                <a:gd name="T23" fmla="*/ 0 h 1352"/>
                <a:gd name="T24" fmla="*/ 3044 w 3268"/>
                <a:gd name="T25" fmla="*/ 26 h 1352"/>
                <a:gd name="T26" fmla="*/ 3222 w 3268"/>
                <a:gd name="T27" fmla="*/ 142 h 1352"/>
                <a:gd name="T28" fmla="*/ 3264 w 3268"/>
                <a:gd name="T29" fmla="*/ 174 h 1352"/>
                <a:gd name="T30" fmla="*/ 3268 w 3268"/>
                <a:gd name="T31" fmla="*/ 180 h 1352"/>
                <a:gd name="T32" fmla="*/ 3258 w 3268"/>
                <a:gd name="T33" fmla="*/ 190 h 1352"/>
                <a:gd name="T34" fmla="*/ 3176 w 3268"/>
                <a:gd name="T35" fmla="*/ 234 h 1352"/>
                <a:gd name="T36" fmla="*/ 2944 w 3268"/>
                <a:gd name="T37" fmla="*/ 346 h 1352"/>
                <a:gd name="T38" fmla="*/ 2552 w 3268"/>
                <a:gd name="T39" fmla="*/ 532 h 1352"/>
                <a:gd name="T40" fmla="*/ 2300 w 3268"/>
                <a:gd name="T41" fmla="*/ 656 h 1352"/>
                <a:gd name="T42" fmla="*/ 2194 w 3268"/>
                <a:gd name="T43" fmla="*/ 714 h 1352"/>
                <a:gd name="T44" fmla="*/ 2170 w 3268"/>
                <a:gd name="T45" fmla="*/ 732 h 1352"/>
                <a:gd name="T46" fmla="*/ 2048 w 3268"/>
                <a:gd name="T47" fmla="*/ 852 h 1352"/>
                <a:gd name="T48" fmla="*/ 1744 w 3268"/>
                <a:gd name="T49" fmla="*/ 1154 h 1352"/>
                <a:gd name="T50" fmla="*/ 1578 w 3268"/>
                <a:gd name="T51" fmla="*/ 1308 h 1352"/>
                <a:gd name="T52" fmla="*/ 1538 w 3268"/>
                <a:gd name="T53" fmla="*/ 1340 h 1352"/>
                <a:gd name="T54" fmla="*/ 1530 w 3268"/>
                <a:gd name="T55" fmla="*/ 1342 h 1352"/>
                <a:gd name="T56" fmla="*/ 1464 w 3268"/>
                <a:gd name="T57" fmla="*/ 1348 h 1352"/>
                <a:gd name="T58" fmla="*/ 1306 w 3268"/>
                <a:gd name="T59" fmla="*/ 1352 h 1352"/>
                <a:gd name="T60" fmla="*/ 846 w 3268"/>
                <a:gd name="T61" fmla="*/ 1352 h 1352"/>
                <a:gd name="T62" fmla="*/ 380 w 3268"/>
                <a:gd name="T63" fmla="*/ 1346 h 1352"/>
                <a:gd name="T64" fmla="*/ 132 w 3268"/>
                <a:gd name="T65" fmla="*/ 1340 h 1352"/>
                <a:gd name="T66" fmla="*/ 128 w 3268"/>
                <a:gd name="T67" fmla="*/ 1338 h 1352"/>
                <a:gd name="T68" fmla="*/ 116 w 3268"/>
                <a:gd name="T69" fmla="*/ 1328 h 1352"/>
                <a:gd name="T70" fmla="*/ 100 w 3268"/>
                <a:gd name="T71" fmla="*/ 1296 h 1352"/>
                <a:gd name="T72" fmla="*/ 84 w 3268"/>
                <a:gd name="T73" fmla="*/ 1248 h 1352"/>
                <a:gd name="T74" fmla="*/ 54 w 3268"/>
                <a:gd name="T75" fmla="*/ 1112 h 1352"/>
                <a:gd name="T76" fmla="*/ 28 w 3268"/>
                <a:gd name="T77" fmla="*/ 940 h 1352"/>
                <a:gd name="T78" fmla="*/ 10 w 3268"/>
                <a:gd name="T79" fmla="*/ 756 h 1352"/>
                <a:gd name="T80" fmla="*/ 0 w 3268"/>
                <a:gd name="T81" fmla="*/ 578 h 1352"/>
                <a:gd name="T82" fmla="*/ 4 w 3268"/>
                <a:gd name="T83" fmla="*/ 430 h 1352"/>
                <a:gd name="T84" fmla="*/ 10 w 3268"/>
                <a:gd name="T85" fmla="*/ 374 h 1352"/>
                <a:gd name="T86" fmla="*/ 22 w 3268"/>
                <a:gd name="T87" fmla="*/ 334 h 1352"/>
                <a:gd name="T88" fmla="*/ 36 w 3268"/>
                <a:gd name="T89" fmla="*/ 310 h 1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68" h="1352">
                  <a:moveTo>
                    <a:pt x="36" y="310"/>
                  </a:moveTo>
                  <a:lnTo>
                    <a:pt x="36" y="310"/>
                  </a:lnTo>
                  <a:lnTo>
                    <a:pt x="708" y="330"/>
                  </a:lnTo>
                  <a:lnTo>
                    <a:pt x="1204" y="346"/>
                  </a:lnTo>
                  <a:lnTo>
                    <a:pt x="1390" y="354"/>
                  </a:lnTo>
                  <a:lnTo>
                    <a:pt x="1496" y="360"/>
                  </a:lnTo>
                  <a:lnTo>
                    <a:pt x="1496" y="360"/>
                  </a:lnTo>
                  <a:lnTo>
                    <a:pt x="1510" y="360"/>
                  </a:lnTo>
                  <a:lnTo>
                    <a:pt x="1530" y="358"/>
                  </a:lnTo>
                  <a:lnTo>
                    <a:pt x="1574" y="352"/>
                  </a:lnTo>
                  <a:lnTo>
                    <a:pt x="1628" y="338"/>
                  </a:lnTo>
                  <a:lnTo>
                    <a:pt x="1690" y="318"/>
                  </a:lnTo>
                  <a:lnTo>
                    <a:pt x="1758" y="296"/>
                  </a:lnTo>
                  <a:lnTo>
                    <a:pt x="1830" y="270"/>
                  </a:lnTo>
                  <a:lnTo>
                    <a:pt x="1980" y="214"/>
                  </a:lnTo>
                  <a:lnTo>
                    <a:pt x="2258" y="102"/>
                  </a:lnTo>
                  <a:lnTo>
                    <a:pt x="2362" y="62"/>
                  </a:lnTo>
                  <a:lnTo>
                    <a:pt x="2400" y="50"/>
                  </a:lnTo>
                  <a:lnTo>
                    <a:pt x="2426" y="44"/>
                  </a:lnTo>
                  <a:lnTo>
                    <a:pt x="2426" y="44"/>
                  </a:lnTo>
                  <a:lnTo>
                    <a:pt x="2480" y="38"/>
                  </a:lnTo>
                  <a:lnTo>
                    <a:pt x="2558" y="30"/>
                  </a:lnTo>
                  <a:lnTo>
                    <a:pt x="2754" y="16"/>
                  </a:lnTo>
                  <a:lnTo>
                    <a:pt x="3006" y="0"/>
                  </a:lnTo>
                  <a:lnTo>
                    <a:pt x="3006" y="0"/>
                  </a:lnTo>
                  <a:lnTo>
                    <a:pt x="3044" y="26"/>
                  </a:lnTo>
                  <a:lnTo>
                    <a:pt x="3132" y="82"/>
                  </a:lnTo>
                  <a:lnTo>
                    <a:pt x="3222" y="142"/>
                  </a:lnTo>
                  <a:lnTo>
                    <a:pt x="3254" y="166"/>
                  </a:lnTo>
                  <a:lnTo>
                    <a:pt x="3264" y="174"/>
                  </a:lnTo>
                  <a:lnTo>
                    <a:pt x="3268" y="180"/>
                  </a:lnTo>
                  <a:lnTo>
                    <a:pt x="3268" y="180"/>
                  </a:lnTo>
                  <a:lnTo>
                    <a:pt x="3266" y="184"/>
                  </a:lnTo>
                  <a:lnTo>
                    <a:pt x="3258" y="190"/>
                  </a:lnTo>
                  <a:lnTo>
                    <a:pt x="3226" y="208"/>
                  </a:lnTo>
                  <a:lnTo>
                    <a:pt x="3176" y="234"/>
                  </a:lnTo>
                  <a:lnTo>
                    <a:pt x="3112" y="266"/>
                  </a:lnTo>
                  <a:lnTo>
                    <a:pt x="2944" y="346"/>
                  </a:lnTo>
                  <a:lnTo>
                    <a:pt x="2750" y="438"/>
                  </a:lnTo>
                  <a:lnTo>
                    <a:pt x="2552" y="532"/>
                  </a:lnTo>
                  <a:lnTo>
                    <a:pt x="2374" y="620"/>
                  </a:lnTo>
                  <a:lnTo>
                    <a:pt x="2300" y="656"/>
                  </a:lnTo>
                  <a:lnTo>
                    <a:pt x="2238" y="688"/>
                  </a:lnTo>
                  <a:lnTo>
                    <a:pt x="2194" y="714"/>
                  </a:lnTo>
                  <a:lnTo>
                    <a:pt x="2180" y="724"/>
                  </a:lnTo>
                  <a:lnTo>
                    <a:pt x="2170" y="732"/>
                  </a:lnTo>
                  <a:lnTo>
                    <a:pt x="2170" y="732"/>
                  </a:lnTo>
                  <a:lnTo>
                    <a:pt x="2048" y="852"/>
                  </a:lnTo>
                  <a:lnTo>
                    <a:pt x="1848" y="1052"/>
                  </a:lnTo>
                  <a:lnTo>
                    <a:pt x="1744" y="1154"/>
                  </a:lnTo>
                  <a:lnTo>
                    <a:pt x="1650" y="1242"/>
                  </a:lnTo>
                  <a:lnTo>
                    <a:pt x="1578" y="1308"/>
                  </a:lnTo>
                  <a:lnTo>
                    <a:pt x="1554" y="1330"/>
                  </a:lnTo>
                  <a:lnTo>
                    <a:pt x="1538" y="1340"/>
                  </a:lnTo>
                  <a:lnTo>
                    <a:pt x="1538" y="1340"/>
                  </a:lnTo>
                  <a:lnTo>
                    <a:pt x="1530" y="1342"/>
                  </a:lnTo>
                  <a:lnTo>
                    <a:pt x="1514" y="1344"/>
                  </a:lnTo>
                  <a:lnTo>
                    <a:pt x="1464" y="1348"/>
                  </a:lnTo>
                  <a:lnTo>
                    <a:pt x="1394" y="1350"/>
                  </a:lnTo>
                  <a:lnTo>
                    <a:pt x="1306" y="1352"/>
                  </a:lnTo>
                  <a:lnTo>
                    <a:pt x="1090" y="1352"/>
                  </a:lnTo>
                  <a:lnTo>
                    <a:pt x="846" y="1352"/>
                  </a:lnTo>
                  <a:lnTo>
                    <a:pt x="600" y="1348"/>
                  </a:lnTo>
                  <a:lnTo>
                    <a:pt x="380" y="1346"/>
                  </a:lnTo>
                  <a:lnTo>
                    <a:pt x="214" y="1342"/>
                  </a:lnTo>
                  <a:lnTo>
                    <a:pt x="132" y="1340"/>
                  </a:lnTo>
                  <a:lnTo>
                    <a:pt x="132" y="1340"/>
                  </a:lnTo>
                  <a:lnTo>
                    <a:pt x="128" y="1338"/>
                  </a:lnTo>
                  <a:lnTo>
                    <a:pt x="124" y="1336"/>
                  </a:lnTo>
                  <a:lnTo>
                    <a:pt x="116" y="1328"/>
                  </a:lnTo>
                  <a:lnTo>
                    <a:pt x="108" y="1314"/>
                  </a:lnTo>
                  <a:lnTo>
                    <a:pt x="100" y="1296"/>
                  </a:lnTo>
                  <a:lnTo>
                    <a:pt x="92" y="1274"/>
                  </a:lnTo>
                  <a:lnTo>
                    <a:pt x="84" y="1248"/>
                  </a:lnTo>
                  <a:lnTo>
                    <a:pt x="68" y="1186"/>
                  </a:lnTo>
                  <a:lnTo>
                    <a:pt x="54" y="1112"/>
                  </a:lnTo>
                  <a:lnTo>
                    <a:pt x="40" y="1030"/>
                  </a:lnTo>
                  <a:lnTo>
                    <a:pt x="28" y="940"/>
                  </a:lnTo>
                  <a:lnTo>
                    <a:pt x="18" y="848"/>
                  </a:lnTo>
                  <a:lnTo>
                    <a:pt x="10" y="756"/>
                  </a:lnTo>
                  <a:lnTo>
                    <a:pt x="4" y="664"/>
                  </a:lnTo>
                  <a:lnTo>
                    <a:pt x="0" y="578"/>
                  </a:lnTo>
                  <a:lnTo>
                    <a:pt x="0" y="500"/>
                  </a:lnTo>
                  <a:lnTo>
                    <a:pt x="4" y="430"/>
                  </a:lnTo>
                  <a:lnTo>
                    <a:pt x="6" y="400"/>
                  </a:lnTo>
                  <a:lnTo>
                    <a:pt x="10" y="374"/>
                  </a:lnTo>
                  <a:lnTo>
                    <a:pt x="16" y="352"/>
                  </a:lnTo>
                  <a:lnTo>
                    <a:pt x="22" y="334"/>
                  </a:lnTo>
                  <a:lnTo>
                    <a:pt x="28" y="320"/>
                  </a:lnTo>
                  <a:lnTo>
                    <a:pt x="36" y="310"/>
                  </a:lnTo>
                  <a:close/>
                </a:path>
              </a:pathLst>
            </a:custGeom>
            <a:solidFill>
              <a:srgbClr val="AFDF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56" name="Freeform 12">
              <a:extLst>
                <a:ext uri="{FF2B5EF4-FFF2-40B4-BE49-F238E27FC236}">
                  <a16:creationId xmlns:a16="http://schemas.microsoft.com/office/drawing/2014/main" id="{FB536501-0057-4DE1-AAAF-BD1F1DB6079C}"/>
                </a:ext>
              </a:extLst>
            </p:cNvPr>
            <p:cNvSpPr>
              <a:spLocks/>
            </p:cNvSpPr>
            <p:nvPr/>
          </p:nvSpPr>
          <p:spPr bwMode="auto">
            <a:xfrm>
              <a:off x="94109" y="4924059"/>
              <a:ext cx="1867531" cy="836092"/>
            </a:xfrm>
            <a:custGeom>
              <a:avLst/>
              <a:gdLst>
                <a:gd name="T0" fmla="*/ 36 w 3268"/>
                <a:gd name="T1" fmla="*/ 310 h 1352"/>
                <a:gd name="T2" fmla="*/ 1204 w 3268"/>
                <a:gd name="T3" fmla="*/ 346 h 1352"/>
                <a:gd name="T4" fmla="*/ 1496 w 3268"/>
                <a:gd name="T5" fmla="*/ 360 h 1352"/>
                <a:gd name="T6" fmla="*/ 1510 w 3268"/>
                <a:gd name="T7" fmla="*/ 360 h 1352"/>
                <a:gd name="T8" fmla="*/ 1574 w 3268"/>
                <a:gd name="T9" fmla="*/ 352 h 1352"/>
                <a:gd name="T10" fmla="*/ 1690 w 3268"/>
                <a:gd name="T11" fmla="*/ 318 h 1352"/>
                <a:gd name="T12" fmla="*/ 1830 w 3268"/>
                <a:gd name="T13" fmla="*/ 270 h 1352"/>
                <a:gd name="T14" fmla="*/ 2258 w 3268"/>
                <a:gd name="T15" fmla="*/ 102 h 1352"/>
                <a:gd name="T16" fmla="*/ 2400 w 3268"/>
                <a:gd name="T17" fmla="*/ 50 h 1352"/>
                <a:gd name="T18" fmla="*/ 2426 w 3268"/>
                <a:gd name="T19" fmla="*/ 44 h 1352"/>
                <a:gd name="T20" fmla="*/ 2558 w 3268"/>
                <a:gd name="T21" fmla="*/ 30 h 1352"/>
                <a:gd name="T22" fmla="*/ 3006 w 3268"/>
                <a:gd name="T23" fmla="*/ 0 h 1352"/>
                <a:gd name="T24" fmla="*/ 3044 w 3268"/>
                <a:gd name="T25" fmla="*/ 26 h 1352"/>
                <a:gd name="T26" fmla="*/ 3222 w 3268"/>
                <a:gd name="T27" fmla="*/ 142 h 1352"/>
                <a:gd name="T28" fmla="*/ 3264 w 3268"/>
                <a:gd name="T29" fmla="*/ 174 h 1352"/>
                <a:gd name="T30" fmla="*/ 3268 w 3268"/>
                <a:gd name="T31" fmla="*/ 180 h 1352"/>
                <a:gd name="T32" fmla="*/ 3258 w 3268"/>
                <a:gd name="T33" fmla="*/ 190 h 1352"/>
                <a:gd name="T34" fmla="*/ 3176 w 3268"/>
                <a:gd name="T35" fmla="*/ 234 h 1352"/>
                <a:gd name="T36" fmla="*/ 2944 w 3268"/>
                <a:gd name="T37" fmla="*/ 346 h 1352"/>
                <a:gd name="T38" fmla="*/ 2552 w 3268"/>
                <a:gd name="T39" fmla="*/ 532 h 1352"/>
                <a:gd name="T40" fmla="*/ 2300 w 3268"/>
                <a:gd name="T41" fmla="*/ 656 h 1352"/>
                <a:gd name="T42" fmla="*/ 2194 w 3268"/>
                <a:gd name="T43" fmla="*/ 714 h 1352"/>
                <a:gd name="T44" fmla="*/ 2170 w 3268"/>
                <a:gd name="T45" fmla="*/ 732 h 1352"/>
                <a:gd name="T46" fmla="*/ 2048 w 3268"/>
                <a:gd name="T47" fmla="*/ 852 h 1352"/>
                <a:gd name="T48" fmla="*/ 1744 w 3268"/>
                <a:gd name="T49" fmla="*/ 1154 h 1352"/>
                <a:gd name="T50" fmla="*/ 1578 w 3268"/>
                <a:gd name="T51" fmla="*/ 1308 h 1352"/>
                <a:gd name="T52" fmla="*/ 1538 w 3268"/>
                <a:gd name="T53" fmla="*/ 1340 h 1352"/>
                <a:gd name="T54" fmla="*/ 1530 w 3268"/>
                <a:gd name="T55" fmla="*/ 1342 h 1352"/>
                <a:gd name="T56" fmla="*/ 1464 w 3268"/>
                <a:gd name="T57" fmla="*/ 1348 h 1352"/>
                <a:gd name="T58" fmla="*/ 1306 w 3268"/>
                <a:gd name="T59" fmla="*/ 1352 h 1352"/>
                <a:gd name="T60" fmla="*/ 846 w 3268"/>
                <a:gd name="T61" fmla="*/ 1352 h 1352"/>
                <a:gd name="T62" fmla="*/ 380 w 3268"/>
                <a:gd name="T63" fmla="*/ 1346 h 1352"/>
                <a:gd name="T64" fmla="*/ 132 w 3268"/>
                <a:gd name="T65" fmla="*/ 1340 h 1352"/>
                <a:gd name="T66" fmla="*/ 128 w 3268"/>
                <a:gd name="T67" fmla="*/ 1338 h 1352"/>
                <a:gd name="T68" fmla="*/ 116 w 3268"/>
                <a:gd name="T69" fmla="*/ 1328 h 1352"/>
                <a:gd name="T70" fmla="*/ 100 w 3268"/>
                <a:gd name="T71" fmla="*/ 1296 h 1352"/>
                <a:gd name="T72" fmla="*/ 84 w 3268"/>
                <a:gd name="T73" fmla="*/ 1248 h 1352"/>
                <a:gd name="T74" fmla="*/ 54 w 3268"/>
                <a:gd name="T75" fmla="*/ 1112 h 1352"/>
                <a:gd name="T76" fmla="*/ 28 w 3268"/>
                <a:gd name="T77" fmla="*/ 940 h 1352"/>
                <a:gd name="T78" fmla="*/ 10 w 3268"/>
                <a:gd name="T79" fmla="*/ 756 h 1352"/>
                <a:gd name="T80" fmla="*/ 0 w 3268"/>
                <a:gd name="T81" fmla="*/ 578 h 1352"/>
                <a:gd name="T82" fmla="*/ 4 w 3268"/>
                <a:gd name="T83" fmla="*/ 430 h 1352"/>
                <a:gd name="T84" fmla="*/ 10 w 3268"/>
                <a:gd name="T85" fmla="*/ 374 h 1352"/>
                <a:gd name="T86" fmla="*/ 22 w 3268"/>
                <a:gd name="T87" fmla="*/ 334 h 1352"/>
                <a:gd name="T88" fmla="*/ 36 w 3268"/>
                <a:gd name="T89" fmla="*/ 310 h 1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68" h="1352">
                  <a:moveTo>
                    <a:pt x="36" y="310"/>
                  </a:moveTo>
                  <a:lnTo>
                    <a:pt x="36" y="310"/>
                  </a:lnTo>
                  <a:lnTo>
                    <a:pt x="708" y="330"/>
                  </a:lnTo>
                  <a:lnTo>
                    <a:pt x="1204" y="346"/>
                  </a:lnTo>
                  <a:lnTo>
                    <a:pt x="1390" y="354"/>
                  </a:lnTo>
                  <a:lnTo>
                    <a:pt x="1496" y="360"/>
                  </a:lnTo>
                  <a:lnTo>
                    <a:pt x="1496" y="360"/>
                  </a:lnTo>
                  <a:lnTo>
                    <a:pt x="1510" y="360"/>
                  </a:lnTo>
                  <a:lnTo>
                    <a:pt x="1530" y="358"/>
                  </a:lnTo>
                  <a:lnTo>
                    <a:pt x="1574" y="352"/>
                  </a:lnTo>
                  <a:lnTo>
                    <a:pt x="1628" y="338"/>
                  </a:lnTo>
                  <a:lnTo>
                    <a:pt x="1690" y="318"/>
                  </a:lnTo>
                  <a:lnTo>
                    <a:pt x="1758" y="296"/>
                  </a:lnTo>
                  <a:lnTo>
                    <a:pt x="1830" y="270"/>
                  </a:lnTo>
                  <a:lnTo>
                    <a:pt x="1980" y="214"/>
                  </a:lnTo>
                  <a:lnTo>
                    <a:pt x="2258" y="102"/>
                  </a:lnTo>
                  <a:lnTo>
                    <a:pt x="2362" y="62"/>
                  </a:lnTo>
                  <a:lnTo>
                    <a:pt x="2400" y="50"/>
                  </a:lnTo>
                  <a:lnTo>
                    <a:pt x="2426" y="44"/>
                  </a:lnTo>
                  <a:lnTo>
                    <a:pt x="2426" y="44"/>
                  </a:lnTo>
                  <a:lnTo>
                    <a:pt x="2480" y="38"/>
                  </a:lnTo>
                  <a:lnTo>
                    <a:pt x="2558" y="30"/>
                  </a:lnTo>
                  <a:lnTo>
                    <a:pt x="2754" y="16"/>
                  </a:lnTo>
                  <a:lnTo>
                    <a:pt x="3006" y="0"/>
                  </a:lnTo>
                  <a:lnTo>
                    <a:pt x="3006" y="0"/>
                  </a:lnTo>
                  <a:lnTo>
                    <a:pt x="3044" y="26"/>
                  </a:lnTo>
                  <a:lnTo>
                    <a:pt x="3132" y="82"/>
                  </a:lnTo>
                  <a:lnTo>
                    <a:pt x="3222" y="142"/>
                  </a:lnTo>
                  <a:lnTo>
                    <a:pt x="3254" y="166"/>
                  </a:lnTo>
                  <a:lnTo>
                    <a:pt x="3264" y="174"/>
                  </a:lnTo>
                  <a:lnTo>
                    <a:pt x="3268" y="180"/>
                  </a:lnTo>
                  <a:lnTo>
                    <a:pt x="3268" y="180"/>
                  </a:lnTo>
                  <a:lnTo>
                    <a:pt x="3266" y="184"/>
                  </a:lnTo>
                  <a:lnTo>
                    <a:pt x="3258" y="190"/>
                  </a:lnTo>
                  <a:lnTo>
                    <a:pt x="3226" y="208"/>
                  </a:lnTo>
                  <a:lnTo>
                    <a:pt x="3176" y="234"/>
                  </a:lnTo>
                  <a:lnTo>
                    <a:pt x="3112" y="266"/>
                  </a:lnTo>
                  <a:lnTo>
                    <a:pt x="2944" y="346"/>
                  </a:lnTo>
                  <a:lnTo>
                    <a:pt x="2750" y="438"/>
                  </a:lnTo>
                  <a:lnTo>
                    <a:pt x="2552" y="532"/>
                  </a:lnTo>
                  <a:lnTo>
                    <a:pt x="2374" y="620"/>
                  </a:lnTo>
                  <a:lnTo>
                    <a:pt x="2300" y="656"/>
                  </a:lnTo>
                  <a:lnTo>
                    <a:pt x="2238" y="688"/>
                  </a:lnTo>
                  <a:lnTo>
                    <a:pt x="2194" y="714"/>
                  </a:lnTo>
                  <a:lnTo>
                    <a:pt x="2180" y="724"/>
                  </a:lnTo>
                  <a:lnTo>
                    <a:pt x="2170" y="732"/>
                  </a:lnTo>
                  <a:lnTo>
                    <a:pt x="2170" y="732"/>
                  </a:lnTo>
                  <a:lnTo>
                    <a:pt x="2048" y="852"/>
                  </a:lnTo>
                  <a:lnTo>
                    <a:pt x="1848" y="1052"/>
                  </a:lnTo>
                  <a:lnTo>
                    <a:pt x="1744" y="1154"/>
                  </a:lnTo>
                  <a:lnTo>
                    <a:pt x="1650" y="1242"/>
                  </a:lnTo>
                  <a:lnTo>
                    <a:pt x="1578" y="1308"/>
                  </a:lnTo>
                  <a:lnTo>
                    <a:pt x="1554" y="1330"/>
                  </a:lnTo>
                  <a:lnTo>
                    <a:pt x="1538" y="1340"/>
                  </a:lnTo>
                  <a:lnTo>
                    <a:pt x="1538" y="1340"/>
                  </a:lnTo>
                  <a:lnTo>
                    <a:pt x="1530" y="1342"/>
                  </a:lnTo>
                  <a:lnTo>
                    <a:pt x="1514" y="1344"/>
                  </a:lnTo>
                  <a:lnTo>
                    <a:pt x="1464" y="1348"/>
                  </a:lnTo>
                  <a:lnTo>
                    <a:pt x="1394" y="1350"/>
                  </a:lnTo>
                  <a:lnTo>
                    <a:pt x="1306" y="1352"/>
                  </a:lnTo>
                  <a:lnTo>
                    <a:pt x="1090" y="1352"/>
                  </a:lnTo>
                  <a:lnTo>
                    <a:pt x="846" y="1352"/>
                  </a:lnTo>
                  <a:lnTo>
                    <a:pt x="600" y="1348"/>
                  </a:lnTo>
                  <a:lnTo>
                    <a:pt x="380" y="1346"/>
                  </a:lnTo>
                  <a:lnTo>
                    <a:pt x="214" y="1342"/>
                  </a:lnTo>
                  <a:lnTo>
                    <a:pt x="132" y="1340"/>
                  </a:lnTo>
                  <a:lnTo>
                    <a:pt x="132" y="1340"/>
                  </a:lnTo>
                  <a:lnTo>
                    <a:pt x="128" y="1338"/>
                  </a:lnTo>
                  <a:lnTo>
                    <a:pt x="124" y="1336"/>
                  </a:lnTo>
                  <a:lnTo>
                    <a:pt x="116" y="1328"/>
                  </a:lnTo>
                  <a:lnTo>
                    <a:pt x="108" y="1314"/>
                  </a:lnTo>
                  <a:lnTo>
                    <a:pt x="100" y="1296"/>
                  </a:lnTo>
                  <a:lnTo>
                    <a:pt x="92" y="1274"/>
                  </a:lnTo>
                  <a:lnTo>
                    <a:pt x="84" y="1248"/>
                  </a:lnTo>
                  <a:lnTo>
                    <a:pt x="68" y="1186"/>
                  </a:lnTo>
                  <a:lnTo>
                    <a:pt x="54" y="1112"/>
                  </a:lnTo>
                  <a:lnTo>
                    <a:pt x="40" y="1030"/>
                  </a:lnTo>
                  <a:lnTo>
                    <a:pt x="28" y="940"/>
                  </a:lnTo>
                  <a:lnTo>
                    <a:pt x="18" y="848"/>
                  </a:lnTo>
                  <a:lnTo>
                    <a:pt x="10" y="756"/>
                  </a:lnTo>
                  <a:lnTo>
                    <a:pt x="4" y="664"/>
                  </a:lnTo>
                  <a:lnTo>
                    <a:pt x="0" y="578"/>
                  </a:lnTo>
                  <a:lnTo>
                    <a:pt x="0" y="500"/>
                  </a:lnTo>
                  <a:lnTo>
                    <a:pt x="4" y="430"/>
                  </a:lnTo>
                  <a:lnTo>
                    <a:pt x="6" y="400"/>
                  </a:lnTo>
                  <a:lnTo>
                    <a:pt x="10" y="374"/>
                  </a:lnTo>
                  <a:lnTo>
                    <a:pt x="16" y="352"/>
                  </a:lnTo>
                  <a:lnTo>
                    <a:pt x="22" y="334"/>
                  </a:lnTo>
                  <a:lnTo>
                    <a:pt x="28" y="320"/>
                  </a:lnTo>
                  <a:lnTo>
                    <a:pt x="36" y="3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57" name="Freeform 13">
              <a:extLst>
                <a:ext uri="{FF2B5EF4-FFF2-40B4-BE49-F238E27FC236}">
                  <a16:creationId xmlns:a16="http://schemas.microsoft.com/office/drawing/2014/main" id="{ACEE06A5-82FD-40F5-BB96-930ACCBE873C}"/>
                </a:ext>
              </a:extLst>
            </p:cNvPr>
            <p:cNvSpPr>
              <a:spLocks/>
            </p:cNvSpPr>
            <p:nvPr/>
          </p:nvSpPr>
          <p:spPr bwMode="auto">
            <a:xfrm>
              <a:off x="470131" y="4951270"/>
              <a:ext cx="1406935" cy="469993"/>
            </a:xfrm>
            <a:custGeom>
              <a:avLst/>
              <a:gdLst>
                <a:gd name="T0" fmla="*/ 2162 w 2462"/>
                <a:gd name="T1" fmla="*/ 10 h 760"/>
                <a:gd name="T2" fmla="*/ 2114 w 2462"/>
                <a:gd name="T3" fmla="*/ 16 h 760"/>
                <a:gd name="T4" fmla="*/ 1992 w 2462"/>
                <a:gd name="T5" fmla="*/ 48 h 760"/>
                <a:gd name="T6" fmla="*/ 1844 w 2462"/>
                <a:gd name="T7" fmla="*/ 96 h 760"/>
                <a:gd name="T8" fmla="*/ 1600 w 2462"/>
                <a:gd name="T9" fmla="*/ 186 h 760"/>
                <a:gd name="T10" fmla="*/ 1284 w 2462"/>
                <a:gd name="T11" fmla="*/ 300 h 760"/>
                <a:gd name="T12" fmla="*/ 1158 w 2462"/>
                <a:gd name="T13" fmla="*/ 340 h 760"/>
                <a:gd name="T14" fmla="*/ 1086 w 2462"/>
                <a:gd name="T15" fmla="*/ 356 h 760"/>
                <a:gd name="T16" fmla="*/ 1066 w 2462"/>
                <a:gd name="T17" fmla="*/ 358 h 760"/>
                <a:gd name="T18" fmla="*/ 838 w 2462"/>
                <a:gd name="T19" fmla="*/ 364 h 760"/>
                <a:gd name="T20" fmla="*/ 512 w 2462"/>
                <a:gd name="T21" fmla="*/ 372 h 760"/>
                <a:gd name="T22" fmla="*/ 348 w 2462"/>
                <a:gd name="T23" fmla="*/ 382 h 760"/>
                <a:gd name="T24" fmla="*/ 202 w 2462"/>
                <a:gd name="T25" fmla="*/ 396 h 760"/>
                <a:gd name="T26" fmla="*/ 88 w 2462"/>
                <a:gd name="T27" fmla="*/ 420 h 760"/>
                <a:gd name="T28" fmla="*/ 48 w 2462"/>
                <a:gd name="T29" fmla="*/ 434 h 760"/>
                <a:gd name="T30" fmla="*/ 20 w 2462"/>
                <a:gd name="T31" fmla="*/ 450 h 760"/>
                <a:gd name="T32" fmla="*/ 12 w 2462"/>
                <a:gd name="T33" fmla="*/ 460 h 760"/>
                <a:gd name="T34" fmla="*/ 2 w 2462"/>
                <a:gd name="T35" fmla="*/ 482 h 760"/>
                <a:gd name="T36" fmla="*/ 0 w 2462"/>
                <a:gd name="T37" fmla="*/ 506 h 760"/>
                <a:gd name="T38" fmla="*/ 6 w 2462"/>
                <a:gd name="T39" fmla="*/ 532 h 760"/>
                <a:gd name="T40" fmla="*/ 18 w 2462"/>
                <a:gd name="T41" fmla="*/ 558 h 760"/>
                <a:gd name="T42" fmla="*/ 40 w 2462"/>
                <a:gd name="T43" fmla="*/ 588 h 760"/>
                <a:gd name="T44" fmla="*/ 66 w 2462"/>
                <a:gd name="T45" fmla="*/ 616 h 760"/>
                <a:gd name="T46" fmla="*/ 120 w 2462"/>
                <a:gd name="T47" fmla="*/ 656 h 760"/>
                <a:gd name="T48" fmla="*/ 210 w 2462"/>
                <a:gd name="T49" fmla="*/ 704 h 760"/>
                <a:gd name="T50" fmla="*/ 264 w 2462"/>
                <a:gd name="T51" fmla="*/ 724 h 760"/>
                <a:gd name="T52" fmla="*/ 322 w 2462"/>
                <a:gd name="T53" fmla="*/ 740 h 760"/>
                <a:gd name="T54" fmla="*/ 384 w 2462"/>
                <a:gd name="T55" fmla="*/ 752 h 760"/>
                <a:gd name="T56" fmla="*/ 450 w 2462"/>
                <a:gd name="T57" fmla="*/ 758 h 760"/>
                <a:gd name="T58" fmla="*/ 518 w 2462"/>
                <a:gd name="T59" fmla="*/ 760 h 760"/>
                <a:gd name="T60" fmla="*/ 590 w 2462"/>
                <a:gd name="T61" fmla="*/ 754 h 760"/>
                <a:gd name="T62" fmla="*/ 664 w 2462"/>
                <a:gd name="T63" fmla="*/ 744 h 760"/>
                <a:gd name="T64" fmla="*/ 820 w 2462"/>
                <a:gd name="T65" fmla="*/ 712 h 760"/>
                <a:gd name="T66" fmla="*/ 980 w 2462"/>
                <a:gd name="T67" fmla="*/ 670 h 760"/>
                <a:gd name="T68" fmla="*/ 1212 w 2462"/>
                <a:gd name="T69" fmla="*/ 600 h 760"/>
                <a:gd name="T70" fmla="*/ 1476 w 2462"/>
                <a:gd name="T71" fmla="*/ 508 h 760"/>
                <a:gd name="T72" fmla="*/ 1646 w 2462"/>
                <a:gd name="T73" fmla="*/ 450 h 760"/>
                <a:gd name="T74" fmla="*/ 1726 w 2462"/>
                <a:gd name="T75" fmla="*/ 430 h 760"/>
                <a:gd name="T76" fmla="*/ 1992 w 2462"/>
                <a:gd name="T77" fmla="*/ 368 h 760"/>
                <a:gd name="T78" fmla="*/ 2142 w 2462"/>
                <a:gd name="T79" fmla="*/ 326 h 760"/>
                <a:gd name="T80" fmla="*/ 2282 w 2462"/>
                <a:gd name="T81" fmla="*/ 278 h 760"/>
                <a:gd name="T82" fmla="*/ 2368 w 2462"/>
                <a:gd name="T83" fmla="*/ 240 h 760"/>
                <a:gd name="T84" fmla="*/ 2412 w 2462"/>
                <a:gd name="T85" fmla="*/ 214 h 760"/>
                <a:gd name="T86" fmla="*/ 2444 w 2462"/>
                <a:gd name="T87" fmla="*/ 188 h 760"/>
                <a:gd name="T88" fmla="*/ 2460 w 2462"/>
                <a:gd name="T89" fmla="*/ 160 h 760"/>
                <a:gd name="T90" fmla="*/ 2460 w 2462"/>
                <a:gd name="T91" fmla="*/ 132 h 760"/>
                <a:gd name="T92" fmla="*/ 2452 w 2462"/>
                <a:gd name="T93" fmla="*/ 118 h 760"/>
                <a:gd name="T94" fmla="*/ 2414 w 2462"/>
                <a:gd name="T95" fmla="*/ 70 h 760"/>
                <a:gd name="T96" fmla="*/ 2380 w 2462"/>
                <a:gd name="T97" fmla="*/ 36 h 760"/>
                <a:gd name="T98" fmla="*/ 2348 w 2462"/>
                <a:gd name="T99" fmla="*/ 16 h 760"/>
                <a:gd name="T100" fmla="*/ 2314 w 2462"/>
                <a:gd name="T101" fmla="*/ 4 h 760"/>
                <a:gd name="T102" fmla="*/ 2282 w 2462"/>
                <a:gd name="T103" fmla="*/ 0 h 760"/>
                <a:gd name="T104" fmla="*/ 2162 w 2462"/>
                <a:gd name="T105" fmla="*/ 1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62" h="760">
                  <a:moveTo>
                    <a:pt x="2162" y="10"/>
                  </a:moveTo>
                  <a:lnTo>
                    <a:pt x="2162" y="10"/>
                  </a:lnTo>
                  <a:lnTo>
                    <a:pt x="2138" y="12"/>
                  </a:lnTo>
                  <a:lnTo>
                    <a:pt x="2114" y="16"/>
                  </a:lnTo>
                  <a:lnTo>
                    <a:pt x="2056" y="30"/>
                  </a:lnTo>
                  <a:lnTo>
                    <a:pt x="1992" y="48"/>
                  </a:lnTo>
                  <a:lnTo>
                    <a:pt x="1920" y="70"/>
                  </a:lnTo>
                  <a:lnTo>
                    <a:pt x="1844" y="96"/>
                  </a:lnTo>
                  <a:lnTo>
                    <a:pt x="1764" y="124"/>
                  </a:lnTo>
                  <a:lnTo>
                    <a:pt x="1600" y="186"/>
                  </a:lnTo>
                  <a:lnTo>
                    <a:pt x="1436" y="246"/>
                  </a:lnTo>
                  <a:lnTo>
                    <a:pt x="1284" y="300"/>
                  </a:lnTo>
                  <a:lnTo>
                    <a:pt x="1218" y="322"/>
                  </a:lnTo>
                  <a:lnTo>
                    <a:pt x="1158" y="340"/>
                  </a:lnTo>
                  <a:lnTo>
                    <a:pt x="1106" y="352"/>
                  </a:lnTo>
                  <a:lnTo>
                    <a:pt x="1086" y="356"/>
                  </a:lnTo>
                  <a:lnTo>
                    <a:pt x="1066" y="358"/>
                  </a:lnTo>
                  <a:lnTo>
                    <a:pt x="1066" y="358"/>
                  </a:lnTo>
                  <a:lnTo>
                    <a:pt x="970" y="362"/>
                  </a:lnTo>
                  <a:lnTo>
                    <a:pt x="838" y="364"/>
                  </a:lnTo>
                  <a:lnTo>
                    <a:pt x="680" y="368"/>
                  </a:lnTo>
                  <a:lnTo>
                    <a:pt x="512" y="372"/>
                  </a:lnTo>
                  <a:lnTo>
                    <a:pt x="428" y="376"/>
                  </a:lnTo>
                  <a:lnTo>
                    <a:pt x="348" y="382"/>
                  </a:lnTo>
                  <a:lnTo>
                    <a:pt x="272" y="388"/>
                  </a:lnTo>
                  <a:lnTo>
                    <a:pt x="202" y="396"/>
                  </a:lnTo>
                  <a:lnTo>
                    <a:pt x="140" y="408"/>
                  </a:lnTo>
                  <a:lnTo>
                    <a:pt x="88" y="420"/>
                  </a:lnTo>
                  <a:lnTo>
                    <a:pt x="66" y="426"/>
                  </a:lnTo>
                  <a:lnTo>
                    <a:pt x="48" y="434"/>
                  </a:lnTo>
                  <a:lnTo>
                    <a:pt x="32" y="442"/>
                  </a:lnTo>
                  <a:lnTo>
                    <a:pt x="20" y="450"/>
                  </a:lnTo>
                  <a:lnTo>
                    <a:pt x="20" y="450"/>
                  </a:lnTo>
                  <a:lnTo>
                    <a:pt x="12" y="460"/>
                  </a:lnTo>
                  <a:lnTo>
                    <a:pt x="6" y="470"/>
                  </a:lnTo>
                  <a:lnTo>
                    <a:pt x="2" y="482"/>
                  </a:lnTo>
                  <a:lnTo>
                    <a:pt x="0" y="492"/>
                  </a:lnTo>
                  <a:lnTo>
                    <a:pt x="0" y="506"/>
                  </a:lnTo>
                  <a:lnTo>
                    <a:pt x="2" y="518"/>
                  </a:lnTo>
                  <a:lnTo>
                    <a:pt x="6" y="532"/>
                  </a:lnTo>
                  <a:lnTo>
                    <a:pt x="10" y="544"/>
                  </a:lnTo>
                  <a:lnTo>
                    <a:pt x="18" y="558"/>
                  </a:lnTo>
                  <a:lnTo>
                    <a:pt x="28" y="572"/>
                  </a:lnTo>
                  <a:lnTo>
                    <a:pt x="40" y="588"/>
                  </a:lnTo>
                  <a:lnTo>
                    <a:pt x="52" y="602"/>
                  </a:lnTo>
                  <a:lnTo>
                    <a:pt x="66" y="616"/>
                  </a:lnTo>
                  <a:lnTo>
                    <a:pt x="82" y="630"/>
                  </a:lnTo>
                  <a:lnTo>
                    <a:pt x="120" y="656"/>
                  </a:lnTo>
                  <a:lnTo>
                    <a:pt x="162" y="682"/>
                  </a:lnTo>
                  <a:lnTo>
                    <a:pt x="210" y="704"/>
                  </a:lnTo>
                  <a:lnTo>
                    <a:pt x="236" y="714"/>
                  </a:lnTo>
                  <a:lnTo>
                    <a:pt x="264" y="724"/>
                  </a:lnTo>
                  <a:lnTo>
                    <a:pt x="292" y="732"/>
                  </a:lnTo>
                  <a:lnTo>
                    <a:pt x="322" y="740"/>
                  </a:lnTo>
                  <a:lnTo>
                    <a:pt x="352" y="746"/>
                  </a:lnTo>
                  <a:lnTo>
                    <a:pt x="384" y="752"/>
                  </a:lnTo>
                  <a:lnTo>
                    <a:pt x="416" y="756"/>
                  </a:lnTo>
                  <a:lnTo>
                    <a:pt x="450" y="758"/>
                  </a:lnTo>
                  <a:lnTo>
                    <a:pt x="484" y="760"/>
                  </a:lnTo>
                  <a:lnTo>
                    <a:pt x="518" y="760"/>
                  </a:lnTo>
                  <a:lnTo>
                    <a:pt x="554" y="758"/>
                  </a:lnTo>
                  <a:lnTo>
                    <a:pt x="590" y="754"/>
                  </a:lnTo>
                  <a:lnTo>
                    <a:pt x="590" y="754"/>
                  </a:lnTo>
                  <a:lnTo>
                    <a:pt x="664" y="744"/>
                  </a:lnTo>
                  <a:lnTo>
                    <a:pt x="742" y="728"/>
                  </a:lnTo>
                  <a:lnTo>
                    <a:pt x="820" y="712"/>
                  </a:lnTo>
                  <a:lnTo>
                    <a:pt x="900" y="692"/>
                  </a:lnTo>
                  <a:lnTo>
                    <a:pt x="980" y="670"/>
                  </a:lnTo>
                  <a:lnTo>
                    <a:pt x="1058" y="648"/>
                  </a:lnTo>
                  <a:lnTo>
                    <a:pt x="1212" y="600"/>
                  </a:lnTo>
                  <a:lnTo>
                    <a:pt x="1352" y="552"/>
                  </a:lnTo>
                  <a:lnTo>
                    <a:pt x="1476" y="508"/>
                  </a:lnTo>
                  <a:lnTo>
                    <a:pt x="1576" y="472"/>
                  </a:lnTo>
                  <a:lnTo>
                    <a:pt x="1646" y="450"/>
                  </a:lnTo>
                  <a:lnTo>
                    <a:pt x="1646" y="450"/>
                  </a:lnTo>
                  <a:lnTo>
                    <a:pt x="1726" y="430"/>
                  </a:lnTo>
                  <a:lnTo>
                    <a:pt x="1848" y="402"/>
                  </a:lnTo>
                  <a:lnTo>
                    <a:pt x="1992" y="368"/>
                  </a:lnTo>
                  <a:lnTo>
                    <a:pt x="2068" y="348"/>
                  </a:lnTo>
                  <a:lnTo>
                    <a:pt x="2142" y="326"/>
                  </a:lnTo>
                  <a:lnTo>
                    <a:pt x="2214" y="302"/>
                  </a:lnTo>
                  <a:lnTo>
                    <a:pt x="2282" y="278"/>
                  </a:lnTo>
                  <a:lnTo>
                    <a:pt x="2342" y="254"/>
                  </a:lnTo>
                  <a:lnTo>
                    <a:pt x="2368" y="240"/>
                  </a:lnTo>
                  <a:lnTo>
                    <a:pt x="2392" y="228"/>
                  </a:lnTo>
                  <a:lnTo>
                    <a:pt x="2412" y="214"/>
                  </a:lnTo>
                  <a:lnTo>
                    <a:pt x="2430" y="202"/>
                  </a:lnTo>
                  <a:lnTo>
                    <a:pt x="2444" y="188"/>
                  </a:lnTo>
                  <a:lnTo>
                    <a:pt x="2454" y="174"/>
                  </a:lnTo>
                  <a:lnTo>
                    <a:pt x="2460" y="160"/>
                  </a:lnTo>
                  <a:lnTo>
                    <a:pt x="2462" y="146"/>
                  </a:lnTo>
                  <a:lnTo>
                    <a:pt x="2460" y="132"/>
                  </a:lnTo>
                  <a:lnTo>
                    <a:pt x="2452" y="118"/>
                  </a:lnTo>
                  <a:lnTo>
                    <a:pt x="2452" y="118"/>
                  </a:lnTo>
                  <a:lnTo>
                    <a:pt x="2434" y="92"/>
                  </a:lnTo>
                  <a:lnTo>
                    <a:pt x="2414" y="70"/>
                  </a:lnTo>
                  <a:lnTo>
                    <a:pt x="2398" y="52"/>
                  </a:lnTo>
                  <a:lnTo>
                    <a:pt x="2380" y="36"/>
                  </a:lnTo>
                  <a:lnTo>
                    <a:pt x="2364" y="24"/>
                  </a:lnTo>
                  <a:lnTo>
                    <a:pt x="2348" y="16"/>
                  </a:lnTo>
                  <a:lnTo>
                    <a:pt x="2330" y="8"/>
                  </a:lnTo>
                  <a:lnTo>
                    <a:pt x="2314" y="4"/>
                  </a:lnTo>
                  <a:lnTo>
                    <a:pt x="2298" y="2"/>
                  </a:lnTo>
                  <a:lnTo>
                    <a:pt x="2282" y="0"/>
                  </a:lnTo>
                  <a:lnTo>
                    <a:pt x="2246" y="2"/>
                  </a:lnTo>
                  <a:lnTo>
                    <a:pt x="2162" y="10"/>
                  </a:lnTo>
                  <a:close/>
                </a:path>
              </a:pathLst>
            </a:custGeom>
            <a:solidFill>
              <a:srgbClr val="68C1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58" name="Freeform 14">
              <a:extLst>
                <a:ext uri="{FF2B5EF4-FFF2-40B4-BE49-F238E27FC236}">
                  <a16:creationId xmlns:a16="http://schemas.microsoft.com/office/drawing/2014/main" id="{A30A7856-61CE-4867-9A3F-DFEC9EA133B5}"/>
                </a:ext>
              </a:extLst>
            </p:cNvPr>
            <p:cNvSpPr>
              <a:spLocks/>
            </p:cNvSpPr>
            <p:nvPr/>
          </p:nvSpPr>
          <p:spPr bwMode="auto">
            <a:xfrm>
              <a:off x="470131" y="4951270"/>
              <a:ext cx="1406935" cy="469993"/>
            </a:xfrm>
            <a:custGeom>
              <a:avLst/>
              <a:gdLst>
                <a:gd name="T0" fmla="*/ 2162 w 2462"/>
                <a:gd name="T1" fmla="*/ 10 h 760"/>
                <a:gd name="T2" fmla="*/ 2114 w 2462"/>
                <a:gd name="T3" fmla="*/ 16 h 760"/>
                <a:gd name="T4" fmla="*/ 1992 w 2462"/>
                <a:gd name="T5" fmla="*/ 48 h 760"/>
                <a:gd name="T6" fmla="*/ 1844 w 2462"/>
                <a:gd name="T7" fmla="*/ 96 h 760"/>
                <a:gd name="T8" fmla="*/ 1600 w 2462"/>
                <a:gd name="T9" fmla="*/ 186 h 760"/>
                <a:gd name="T10" fmla="*/ 1284 w 2462"/>
                <a:gd name="T11" fmla="*/ 300 h 760"/>
                <a:gd name="T12" fmla="*/ 1158 w 2462"/>
                <a:gd name="T13" fmla="*/ 340 h 760"/>
                <a:gd name="T14" fmla="*/ 1086 w 2462"/>
                <a:gd name="T15" fmla="*/ 356 h 760"/>
                <a:gd name="T16" fmla="*/ 1066 w 2462"/>
                <a:gd name="T17" fmla="*/ 358 h 760"/>
                <a:gd name="T18" fmla="*/ 838 w 2462"/>
                <a:gd name="T19" fmla="*/ 364 h 760"/>
                <a:gd name="T20" fmla="*/ 512 w 2462"/>
                <a:gd name="T21" fmla="*/ 372 h 760"/>
                <a:gd name="T22" fmla="*/ 348 w 2462"/>
                <a:gd name="T23" fmla="*/ 382 h 760"/>
                <a:gd name="T24" fmla="*/ 202 w 2462"/>
                <a:gd name="T25" fmla="*/ 396 h 760"/>
                <a:gd name="T26" fmla="*/ 88 w 2462"/>
                <a:gd name="T27" fmla="*/ 420 h 760"/>
                <a:gd name="T28" fmla="*/ 48 w 2462"/>
                <a:gd name="T29" fmla="*/ 434 h 760"/>
                <a:gd name="T30" fmla="*/ 20 w 2462"/>
                <a:gd name="T31" fmla="*/ 450 h 760"/>
                <a:gd name="T32" fmla="*/ 12 w 2462"/>
                <a:gd name="T33" fmla="*/ 460 h 760"/>
                <a:gd name="T34" fmla="*/ 2 w 2462"/>
                <a:gd name="T35" fmla="*/ 482 h 760"/>
                <a:gd name="T36" fmla="*/ 0 w 2462"/>
                <a:gd name="T37" fmla="*/ 506 h 760"/>
                <a:gd name="T38" fmla="*/ 6 w 2462"/>
                <a:gd name="T39" fmla="*/ 532 h 760"/>
                <a:gd name="T40" fmla="*/ 18 w 2462"/>
                <a:gd name="T41" fmla="*/ 558 h 760"/>
                <a:gd name="T42" fmla="*/ 40 w 2462"/>
                <a:gd name="T43" fmla="*/ 588 h 760"/>
                <a:gd name="T44" fmla="*/ 66 w 2462"/>
                <a:gd name="T45" fmla="*/ 616 h 760"/>
                <a:gd name="T46" fmla="*/ 120 w 2462"/>
                <a:gd name="T47" fmla="*/ 656 h 760"/>
                <a:gd name="T48" fmla="*/ 210 w 2462"/>
                <a:gd name="T49" fmla="*/ 704 h 760"/>
                <a:gd name="T50" fmla="*/ 264 w 2462"/>
                <a:gd name="T51" fmla="*/ 724 h 760"/>
                <a:gd name="T52" fmla="*/ 322 w 2462"/>
                <a:gd name="T53" fmla="*/ 740 h 760"/>
                <a:gd name="T54" fmla="*/ 384 w 2462"/>
                <a:gd name="T55" fmla="*/ 752 h 760"/>
                <a:gd name="T56" fmla="*/ 450 w 2462"/>
                <a:gd name="T57" fmla="*/ 758 h 760"/>
                <a:gd name="T58" fmla="*/ 518 w 2462"/>
                <a:gd name="T59" fmla="*/ 760 h 760"/>
                <a:gd name="T60" fmla="*/ 590 w 2462"/>
                <a:gd name="T61" fmla="*/ 754 h 760"/>
                <a:gd name="T62" fmla="*/ 664 w 2462"/>
                <a:gd name="T63" fmla="*/ 744 h 760"/>
                <a:gd name="T64" fmla="*/ 820 w 2462"/>
                <a:gd name="T65" fmla="*/ 712 h 760"/>
                <a:gd name="T66" fmla="*/ 980 w 2462"/>
                <a:gd name="T67" fmla="*/ 670 h 760"/>
                <a:gd name="T68" fmla="*/ 1212 w 2462"/>
                <a:gd name="T69" fmla="*/ 600 h 760"/>
                <a:gd name="T70" fmla="*/ 1476 w 2462"/>
                <a:gd name="T71" fmla="*/ 508 h 760"/>
                <a:gd name="T72" fmla="*/ 1646 w 2462"/>
                <a:gd name="T73" fmla="*/ 450 h 760"/>
                <a:gd name="T74" fmla="*/ 1726 w 2462"/>
                <a:gd name="T75" fmla="*/ 430 h 760"/>
                <a:gd name="T76" fmla="*/ 1992 w 2462"/>
                <a:gd name="T77" fmla="*/ 368 h 760"/>
                <a:gd name="T78" fmla="*/ 2142 w 2462"/>
                <a:gd name="T79" fmla="*/ 326 h 760"/>
                <a:gd name="T80" fmla="*/ 2282 w 2462"/>
                <a:gd name="T81" fmla="*/ 278 h 760"/>
                <a:gd name="T82" fmla="*/ 2368 w 2462"/>
                <a:gd name="T83" fmla="*/ 240 h 760"/>
                <a:gd name="T84" fmla="*/ 2412 w 2462"/>
                <a:gd name="T85" fmla="*/ 214 h 760"/>
                <a:gd name="T86" fmla="*/ 2444 w 2462"/>
                <a:gd name="T87" fmla="*/ 188 h 760"/>
                <a:gd name="T88" fmla="*/ 2460 w 2462"/>
                <a:gd name="T89" fmla="*/ 160 h 760"/>
                <a:gd name="T90" fmla="*/ 2460 w 2462"/>
                <a:gd name="T91" fmla="*/ 132 h 760"/>
                <a:gd name="T92" fmla="*/ 2452 w 2462"/>
                <a:gd name="T93" fmla="*/ 118 h 760"/>
                <a:gd name="T94" fmla="*/ 2414 w 2462"/>
                <a:gd name="T95" fmla="*/ 70 h 760"/>
                <a:gd name="T96" fmla="*/ 2380 w 2462"/>
                <a:gd name="T97" fmla="*/ 36 h 760"/>
                <a:gd name="T98" fmla="*/ 2348 w 2462"/>
                <a:gd name="T99" fmla="*/ 16 h 760"/>
                <a:gd name="T100" fmla="*/ 2314 w 2462"/>
                <a:gd name="T101" fmla="*/ 4 h 760"/>
                <a:gd name="T102" fmla="*/ 2282 w 2462"/>
                <a:gd name="T103" fmla="*/ 0 h 760"/>
                <a:gd name="T104" fmla="*/ 2162 w 2462"/>
                <a:gd name="T105" fmla="*/ 1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62" h="760">
                  <a:moveTo>
                    <a:pt x="2162" y="10"/>
                  </a:moveTo>
                  <a:lnTo>
                    <a:pt x="2162" y="10"/>
                  </a:lnTo>
                  <a:lnTo>
                    <a:pt x="2138" y="12"/>
                  </a:lnTo>
                  <a:lnTo>
                    <a:pt x="2114" y="16"/>
                  </a:lnTo>
                  <a:lnTo>
                    <a:pt x="2056" y="30"/>
                  </a:lnTo>
                  <a:lnTo>
                    <a:pt x="1992" y="48"/>
                  </a:lnTo>
                  <a:lnTo>
                    <a:pt x="1920" y="70"/>
                  </a:lnTo>
                  <a:lnTo>
                    <a:pt x="1844" y="96"/>
                  </a:lnTo>
                  <a:lnTo>
                    <a:pt x="1764" y="124"/>
                  </a:lnTo>
                  <a:lnTo>
                    <a:pt x="1600" y="186"/>
                  </a:lnTo>
                  <a:lnTo>
                    <a:pt x="1436" y="246"/>
                  </a:lnTo>
                  <a:lnTo>
                    <a:pt x="1284" y="300"/>
                  </a:lnTo>
                  <a:lnTo>
                    <a:pt x="1218" y="322"/>
                  </a:lnTo>
                  <a:lnTo>
                    <a:pt x="1158" y="340"/>
                  </a:lnTo>
                  <a:lnTo>
                    <a:pt x="1106" y="352"/>
                  </a:lnTo>
                  <a:lnTo>
                    <a:pt x="1086" y="356"/>
                  </a:lnTo>
                  <a:lnTo>
                    <a:pt x="1066" y="358"/>
                  </a:lnTo>
                  <a:lnTo>
                    <a:pt x="1066" y="358"/>
                  </a:lnTo>
                  <a:lnTo>
                    <a:pt x="970" y="362"/>
                  </a:lnTo>
                  <a:lnTo>
                    <a:pt x="838" y="364"/>
                  </a:lnTo>
                  <a:lnTo>
                    <a:pt x="680" y="368"/>
                  </a:lnTo>
                  <a:lnTo>
                    <a:pt x="512" y="372"/>
                  </a:lnTo>
                  <a:lnTo>
                    <a:pt x="428" y="376"/>
                  </a:lnTo>
                  <a:lnTo>
                    <a:pt x="348" y="382"/>
                  </a:lnTo>
                  <a:lnTo>
                    <a:pt x="272" y="388"/>
                  </a:lnTo>
                  <a:lnTo>
                    <a:pt x="202" y="396"/>
                  </a:lnTo>
                  <a:lnTo>
                    <a:pt x="140" y="408"/>
                  </a:lnTo>
                  <a:lnTo>
                    <a:pt x="88" y="420"/>
                  </a:lnTo>
                  <a:lnTo>
                    <a:pt x="66" y="426"/>
                  </a:lnTo>
                  <a:lnTo>
                    <a:pt x="48" y="434"/>
                  </a:lnTo>
                  <a:lnTo>
                    <a:pt x="32" y="442"/>
                  </a:lnTo>
                  <a:lnTo>
                    <a:pt x="20" y="450"/>
                  </a:lnTo>
                  <a:lnTo>
                    <a:pt x="20" y="450"/>
                  </a:lnTo>
                  <a:lnTo>
                    <a:pt x="12" y="460"/>
                  </a:lnTo>
                  <a:lnTo>
                    <a:pt x="6" y="470"/>
                  </a:lnTo>
                  <a:lnTo>
                    <a:pt x="2" y="482"/>
                  </a:lnTo>
                  <a:lnTo>
                    <a:pt x="0" y="492"/>
                  </a:lnTo>
                  <a:lnTo>
                    <a:pt x="0" y="506"/>
                  </a:lnTo>
                  <a:lnTo>
                    <a:pt x="2" y="518"/>
                  </a:lnTo>
                  <a:lnTo>
                    <a:pt x="6" y="532"/>
                  </a:lnTo>
                  <a:lnTo>
                    <a:pt x="10" y="544"/>
                  </a:lnTo>
                  <a:lnTo>
                    <a:pt x="18" y="558"/>
                  </a:lnTo>
                  <a:lnTo>
                    <a:pt x="28" y="572"/>
                  </a:lnTo>
                  <a:lnTo>
                    <a:pt x="40" y="588"/>
                  </a:lnTo>
                  <a:lnTo>
                    <a:pt x="52" y="602"/>
                  </a:lnTo>
                  <a:lnTo>
                    <a:pt x="66" y="616"/>
                  </a:lnTo>
                  <a:lnTo>
                    <a:pt x="82" y="630"/>
                  </a:lnTo>
                  <a:lnTo>
                    <a:pt x="120" y="656"/>
                  </a:lnTo>
                  <a:lnTo>
                    <a:pt x="162" y="682"/>
                  </a:lnTo>
                  <a:lnTo>
                    <a:pt x="210" y="704"/>
                  </a:lnTo>
                  <a:lnTo>
                    <a:pt x="236" y="714"/>
                  </a:lnTo>
                  <a:lnTo>
                    <a:pt x="264" y="724"/>
                  </a:lnTo>
                  <a:lnTo>
                    <a:pt x="292" y="732"/>
                  </a:lnTo>
                  <a:lnTo>
                    <a:pt x="322" y="740"/>
                  </a:lnTo>
                  <a:lnTo>
                    <a:pt x="352" y="746"/>
                  </a:lnTo>
                  <a:lnTo>
                    <a:pt x="384" y="752"/>
                  </a:lnTo>
                  <a:lnTo>
                    <a:pt x="416" y="756"/>
                  </a:lnTo>
                  <a:lnTo>
                    <a:pt x="450" y="758"/>
                  </a:lnTo>
                  <a:lnTo>
                    <a:pt x="484" y="760"/>
                  </a:lnTo>
                  <a:lnTo>
                    <a:pt x="518" y="760"/>
                  </a:lnTo>
                  <a:lnTo>
                    <a:pt x="554" y="758"/>
                  </a:lnTo>
                  <a:lnTo>
                    <a:pt x="590" y="754"/>
                  </a:lnTo>
                  <a:lnTo>
                    <a:pt x="590" y="754"/>
                  </a:lnTo>
                  <a:lnTo>
                    <a:pt x="664" y="744"/>
                  </a:lnTo>
                  <a:lnTo>
                    <a:pt x="742" y="728"/>
                  </a:lnTo>
                  <a:lnTo>
                    <a:pt x="820" y="712"/>
                  </a:lnTo>
                  <a:lnTo>
                    <a:pt x="900" y="692"/>
                  </a:lnTo>
                  <a:lnTo>
                    <a:pt x="980" y="670"/>
                  </a:lnTo>
                  <a:lnTo>
                    <a:pt x="1058" y="648"/>
                  </a:lnTo>
                  <a:lnTo>
                    <a:pt x="1212" y="600"/>
                  </a:lnTo>
                  <a:lnTo>
                    <a:pt x="1352" y="552"/>
                  </a:lnTo>
                  <a:lnTo>
                    <a:pt x="1476" y="508"/>
                  </a:lnTo>
                  <a:lnTo>
                    <a:pt x="1576" y="472"/>
                  </a:lnTo>
                  <a:lnTo>
                    <a:pt x="1646" y="450"/>
                  </a:lnTo>
                  <a:lnTo>
                    <a:pt x="1646" y="450"/>
                  </a:lnTo>
                  <a:lnTo>
                    <a:pt x="1726" y="430"/>
                  </a:lnTo>
                  <a:lnTo>
                    <a:pt x="1848" y="402"/>
                  </a:lnTo>
                  <a:lnTo>
                    <a:pt x="1992" y="368"/>
                  </a:lnTo>
                  <a:lnTo>
                    <a:pt x="2068" y="348"/>
                  </a:lnTo>
                  <a:lnTo>
                    <a:pt x="2142" y="326"/>
                  </a:lnTo>
                  <a:lnTo>
                    <a:pt x="2214" y="302"/>
                  </a:lnTo>
                  <a:lnTo>
                    <a:pt x="2282" y="278"/>
                  </a:lnTo>
                  <a:lnTo>
                    <a:pt x="2342" y="254"/>
                  </a:lnTo>
                  <a:lnTo>
                    <a:pt x="2368" y="240"/>
                  </a:lnTo>
                  <a:lnTo>
                    <a:pt x="2392" y="228"/>
                  </a:lnTo>
                  <a:lnTo>
                    <a:pt x="2412" y="214"/>
                  </a:lnTo>
                  <a:lnTo>
                    <a:pt x="2430" y="202"/>
                  </a:lnTo>
                  <a:lnTo>
                    <a:pt x="2444" y="188"/>
                  </a:lnTo>
                  <a:lnTo>
                    <a:pt x="2454" y="174"/>
                  </a:lnTo>
                  <a:lnTo>
                    <a:pt x="2460" y="160"/>
                  </a:lnTo>
                  <a:lnTo>
                    <a:pt x="2462" y="146"/>
                  </a:lnTo>
                  <a:lnTo>
                    <a:pt x="2460" y="132"/>
                  </a:lnTo>
                  <a:lnTo>
                    <a:pt x="2452" y="118"/>
                  </a:lnTo>
                  <a:lnTo>
                    <a:pt x="2452" y="118"/>
                  </a:lnTo>
                  <a:lnTo>
                    <a:pt x="2434" y="92"/>
                  </a:lnTo>
                  <a:lnTo>
                    <a:pt x="2414" y="70"/>
                  </a:lnTo>
                  <a:lnTo>
                    <a:pt x="2398" y="52"/>
                  </a:lnTo>
                  <a:lnTo>
                    <a:pt x="2380" y="36"/>
                  </a:lnTo>
                  <a:lnTo>
                    <a:pt x="2364" y="24"/>
                  </a:lnTo>
                  <a:lnTo>
                    <a:pt x="2348" y="16"/>
                  </a:lnTo>
                  <a:lnTo>
                    <a:pt x="2330" y="8"/>
                  </a:lnTo>
                  <a:lnTo>
                    <a:pt x="2314" y="4"/>
                  </a:lnTo>
                  <a:lnTo>
                    <a:pt x="2298" y="2"/>
                  </a:lnTo>
                  <a:lnTo>
                    <a:pt x="2282" y="0"/>
                  </a:lnTo>
                  <a:lnTo>
                    <a:pt x="2246" y="2"/>
                  </a:lnTo>
                  <a:lnTo>
                    <a:pt x="2162"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grpSp>
          <p:nvGrpSpPr>
            <p:cNvPr id="59" name="Group 21">
              <a:extLst>
                <a:ext uri="{FF2B5EF4-FFF2-40B4-BE49-F238E27FC236}">
                  <a16:creationId xmlns:a16="http://schemas.microsoft.com/office/drawing/2014/main" id="{CCE1195F-D12D-4C05-9B5E-9816352412A6}"/>
                </a:ext>
              </a:extLst>
            </p:cNvPr>
            <p:cNvGrpSpPr/>
            <p:nvPr/>
          </p:nvGrpSpPr>
          <p:grpSpPr>
            <a:xfrm>
              <a:off x="234456" y="2776064"/>
              <a:ext cx="2136449" cy="2404603"/>
              <a:chOff x="5778500" y="3851275"/>
              <a:chExt cx="5461000" cy="4883150"/>
            </a:xfrm>
          </p:grpSpPr>
          <p:sp>
            <p:nvSpPr>
              <p:cNvPr id="60" name="Freeform 40">
                <a:extLst>
                  <a:ext uri="{FF2B5EF4-FFF2-40B4-BE49-F238E27FC236}">
                    <a16:creationId xmlns:a16="http://schemas.microsoft.com/office/drawing/2014/main" id="{11F976E5-1C97-441C-9F8B-93CEDC2972A5}"/>
                  </a:ext>
                </a:extLst>
              </p:cNvPr>
              <p:cNvSpPr>
                <a:spLocks/>
              </p:cNvSpPr>
              <p:nvPr/>
            </p:nvSpPr>
            <p:spPr bwMode="auto">
              <a:xfrm>
                <a:off x="7146925" y="5543550"/>
                <a:ext cx="2159000" cy="444500"/>
              </a:xfrm>
              <a:custGeom>
                <a:avLst/>
                <a:gdLst>
                  <a:gd name="T0" fmla="*/ 1336 w 1360"/>
                  <a:gd name="T1" fmla="*/ 0 h 280"/>
                  <a:gd name="T2" fmla="*/ 1336 w 1360"/>
                  <a:gd name="T3" fmla="*/ 0 h 280"/>
                  <a:gd name="T4" fmla="*/ 1196 w 1360"/>
                  <a:gd name="T5" fmla="*/ 26 h 280"/>
                  <a:gd name="T6" fmla="*/ 1048 w 1360"/>
                  <a:gd name="T7" fmla="*/ 52 h 280"/>
                  <a:gd name="T8" fmla="*/ 866 w 1360"/>
                  <a:gd name="T9" fmla="*/ 82 h 280"/>
                  <a:gd name="T10" fmla="*/ 670 w 1360"/>
                  <a:gd name="T11" fmla="*/ 110 h 280"/>
                  <a:gd name="T12" fmla="*/ 572 w 1360"/>
                  <a:gd name="T13" fmla="*/ 124 h 280"/>
                  <a:gd name="T14" fmla="*/ 476 w 1360"/>
                  <a:gd name="T15" fmla="*/ 134 h 280"/>
                  <a:gd name="T16" fmla="*/ 384 w 1360"/>
                  <a:gd name="T17" fmla="*/ 142 h 280"/>
                  <a:gd name="T18" fmla="*/ 298 w 1360"/>
                  <a:gd name="T19" fmla="*/ 148 h 280"/>
                  <a:gd name="T20" fmla="*/ 220 w 1360"/>
                  <a:gd name="T21" fmla="*/ 150 h 280"/>
                  <a:gd name="T22" fmla="*/ 154 w 1360"/>
                  <a:gd name="T23" fmla="*/ 148 h 280"/>
                  <a:gd name="T24" fmla="*/ 154 w 1360"/>
                  <a:gd name="T25" fmla="*/ 148 h 280"/>
                  <a:gd name="T26" fmla="*/ 100 w 1360"/>
                  <a:gd name="T27" fmla="*/ 146 h 280"/>
                  <a:gd name="T28" fmla="*/ 58 w 1360"/>
                  <a:gd name="T29" fmla="*/ 146 h 280"/>
                  <a:gd name="T30" fmla="*/ 30 w 1360"/>
                  <a:gd name="T31" fmla="*/ 152 h 280"/>
                  <a:gd name="T32" fmla="*/ 18 w 1360"/>
                  <a:gd name="T33" fmla="*/ 154 h 280"/>
                  <a:gd name="T34" fmla="*/ 10 w 1360"/>
                  <a:gd name="T35" fmla="*/ 158 h 280"/>
                  <a:gd name="T36" fmla="*/ 6 w 1360"/>
                  <a:gd name="T37" fmla="*/ 164 h 280"/>
                  <a:gd name="T38" fmla="*/ 2 w 1360"/>
                  <a:gd name="T39" fmla="*/ 168 h 280"/>
                  <a:gd name="T40" fmla="*/ 0 w 1360"/>
                  <a:gd name="T41" fmla="*/ 174 h 280"/>
                  <a:gd name="T42" fmla="*/ 0 w 1360"/>
                  <a:gd name="T43" fmla="*/ 180 h 280"/>
                  <a:gd name="T44" fmla="*/ 4 w 1360"/>
                  <a:gd name="T45" fmla="*/ 186 h 280"/>
                  <a:gd name="T46" fmla="*/ 8 w 1360"/>
                  <a:gd name="T47" fmla="*/ 192 h 280"/>
                  <a:gd name="T48" fmla="*/ 20 w 1360"/>
                  <a:gd name="T49" fmla="*/ 206 h 280"/>
                  <a:gd name="T50" fmla="*/ 36 w 1360"/>
                  <a:gd name="T51" fmla="*/ 218 h 280"/>
                  <a:gd name="T52" fmla="*/ 56 w 1360"/>
                  <a:gd name="T53" fmla="*/ 232 h 280"/>
                  <a:gd name="T54" fmla="*/ 78 w 1360"/>
                  <a:gd name="T55" fmla="*/ 244 h 280"/>
                  <a:gd name="T56" fmla="*/ 100 w 1360"/>
                  <a:gd name="T57" fmla="*/ 256 h 280"/>
                  <a:gd name="T58" fmla="*/ 122 w 1360"/>
                  <a:gd name="T59" fmla="*/ 266 h 280"/>
                  <a:gd name="T60" fmla="*/ 144 w 1360"/>
                  <a:gd name="T61" fmla="*/ 274 h 280"/>
                  <a:gd name="T62" fmla="*/ 162 w 1360"/>
                  <a:gd name="T63" fmla="*/ 278 h 280"/>
                  <a:gd name="T64" fmla="*/ 176 w 1360"/>
                  <a:gd name="T65" fmla="*/ 280 h 280"/>
                  <a:gd name="T66" fmla="*/ 176 w 1360"/>
                  <a:gd name="T67" fmla="*/ 280 h 280"/>
                  <a:gd name="T68" fmla="*/ 232 w 1360"/>
                  <a:gd name="T69" fmla="*/ 276 h 280"/>
                  <a:gd name="T70" fmla="*/ 348 w 1360"/>
                  <a:gd name="T71" fmla="*/ 266 h 280"/>
                  <a:gd name="T72" fmla="*/ 686 w 1360"/>
                  <a:gd name="T73" fmla="*/ 232 h 280"/>
                  <a:gd name="T74" fmla="*/ 880 w 1360"/>
                  <a:gd name="T75" fmla="*/ 212 h 280"/>
                  <a:gd name="T76" fmla="*/ 1066 w 1360"/>
                  <a:gd name="T77" fmla="*/ 190 h 280"/>
                  <a:gd name="T78" fmla="*/ 1232 w 1360"/>
                  <a:gd name="T79" fmla="*/ 168 h 280"/>
                  <a:gd name="T80" fmla="*/ 1302 w 1360"/>
                  <a:gd name="T81" fmla="*/ 158 h 280"/>
                  <a:gd name="T82" fmla="*/ 1360 w 1360"/>
                  <a:gd name="T83" fmla="*/ 148 h 280"/>
                  <a:gd name="T84" fmla="*/ 1360 w 1360"/>
                  <a:gd name="T85" fmla="*/ 148 h 280"/>
                  <a:gd name="T86" fmla="*/ 1358 w 1360"/>
                  <a:gd name="T87" fmla="*/ 120 h 280"/>
                  <a:gd name="T88" fmla="*/ 1356 w 1360"/>
                  <a:gd name="T89" fmla="*/ 94 h 280"/>
                  <a:gd name="T90" fmla="*/ 1352 w 1360"/>
                  <a:gd name="T91" fmla="*/ 68 h 280"/>
                  <a:gd name="T92" fmla="*/ 1348 w 1360"/>
                  <a:gd name="T93" fmla="*/ 46 h 280"/>
                  <a:gd name="T94" fmla="*/ 1340 w 1360"/>
                  <a:gd name="T95" fmla="*/ 12 h 280"/>
                  <a:gd name="T96" fmla="*/ 1336 w 1360"/>
                  <a:gd name="T97"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0" h="280">
                    <a:moveTo>
                      <a:pt x="1336" y="0"/>
                    </a:moveTo>
                    <a:lnTo>
                      <a:pt x="1336" y="0"/>
                    </a:lnTo>
                    <a:lnTo>
                      <a:pt x="1196" y="26"/>
                    </a:lnTo>
                    <a:lnTo>
                      <a:pt x="1048" y="52"/>
                    </a:lnTo>
                    <a:lnTo>
                      <a:pt x="866" y="82"/>
                    </a:lnTo>
                    <a:lnTo>
                      <a:pt x="670" y="110"/>
                    </a:lnTo>
                    <a:lnTo>
                      <a:pt x="572" y="124"/>
                    </a:lnTo>
                    <a:lnTo>
                      <a:pt x="476" y="134"/>
                    </a:lnTo>
                    <a:lnTo>
                      <a:pt x="384" y="142"/>
                    </a:lnTo>
                    <a:lnTo>
                      <a:pt x="298" y="148"/>
                    </a:lnTo>
                    <a:lnTo>
                      <a:pt x="220" y="150"/>
                    </a:lnTo>
                    <a:lnTo>
                      <a:pt x="154" y="148"/>
                    </a:lnTo>
                    <a:lnTo>
                      <a:pt x="154" y="148"/>
                    </a:lnTo>
                    <a:lnTo>
                      <a:pt x="100" y="146"/>
                    </a:lnTo>
                    <a:lnTo>
                      <a:pt x="58" y="146"/>
                    </a:lnTo>
                    <a:lnTo>
                      <a:pt x="30" y="152"/>
                    </a:lnTo>
                    <a:lnTo>
                      <a:pt x="18" y="154"/>
                    </a:lnTo>
                    <a:lnTo>
                      <a:pt x="10" y="158"/>
                    </a:lnTo>
                    <a:lnTo>
                      <a:pt x="6" y="164"/>
                    </a:lnTo>
                    <a:lnTo>
                      <a:pt x="2" y="168"/>
                    </a:lnTo>
                    <a:lnTo>
                      <a:pt x="0" y="174"/>
                    </a:lnTo>
                    <a:lnTo>
                      <a:pt x="0" y="180"/>
                    </a:lnTo>
                    <a:lnTo>
                      <a:pt x="4" y="186"/>
                    </a:lnTo>
                    <a:lnTo>
                      <a:pt x="8" y="192"/>
                    </a:lnTo>
                    <a:lnTo>
                      <a:pt x="20" y="206"/>
                    </a:lnTo>
                    <a:lnTo>
                      <a:pt x="36" y="218"/>
                    </a:lnTo>
                    <a:lnTo>
                      <a:pt x="56" y="232"/>
                    </a:lnTo>
                    <a:lnTo>
                      <a:pt x="78" y="244"/>
                    </a:lnTo>
                    <a:lnTo>
                      <a:pt x="100" y="256"/>
                    </a:lnTo>
                    <a:lnTo>
                      <a:pt x="122" y="266"/>
                    </a:lnTo>
                    <a:lnTo>
                      <a:pt x="144" y="274"/>
                    </a:lnTo>
                    <a:lnTo>
                      <a:pt x="162" y="278"/>
                    </a:lnTo>
                    <a:lnTo>
                      <a:pt x="176" y="280"/>
                    </a:lnTo>
                    <a:lnTo>
                      <a:pt x="176" y="280"/>
                    </a:lnTo>
                    <a:lnTo>
                      <a:pt x="232" y="276"/>
                    </a:lnTo>
                    <a:lnTo>
                      <a:pt x="348" y="266"/>
                    </a:lnTo>
                    <a:lnTo>
                      <a:pt x="686" y="232"/>
                    </a:lnTo>
                    <a:lnTo>
                      <a:pt x="880" y="212"/>
                    </a:lnTo>
                    <a:lnTo>
                      <a:pt x="1066" y="190"/>
                    </a:lnTo>
                    <a:lnTo>
                      <a:pt x="1232" y="168"/>
                    </a:lnTo>
                    <a:lnTo>
                      <a:pt x="1302" y="158"/>
                    </a:lnTo>
                    <a:lnTo>
                      <a:pt x="1360" y="148"/>
                    </a:lnTo>
                    <a:lnTo>
                      <a:pt x="1360" y="148"/>
                    </a:lnTo>
                    <a:lnTo>
                      <a:pt x="1358" y="120"/>
                    </a:lnTo>
                    <a:lnTo>
                      <a:pt x="1356" y="94"/>
                    </a:lnTo>
                    <a:lnTo>
                      <a:pt x="1352" y="68"/>
                    </a:lnTo>
                    <a:lnTo>
                      <a:pt x="1348" y="46"/>
                    </a:lnTo>
                    <a:lnTo>
                      <a:pt x="1340" y="12"/>
                    </a:lnTo>
                    <a:lnTo>
                      <a:pt x="1336" y="0"/>
                    </a:lnTo>
                    <a:close/>
                  </a:path>
                </a:pathLst>
              </a:custGeom>
              <a:solidFill>
                <a:srgbClr val="474C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61" name="Freeform 41">
                <a:extLst>
                  <a:ext uri="{FF2B5EF4-FFF2-40B4-BE49-F238E27FC236}">
                    <a16:creationId xmlns:a16="http://schemas.microsoft.com/office/drawing/2014/main" id="{3D34A94E-10CA-476B-951F-1C413A544E50}"/>
                  </a:ext>
                </a:extLst>
              </p:cNvPr>
              <p:cNvSpPr>
                <a:spLocks/>
              </p:cNvSpPr>
              <p:nvPr/>
            </p:nvSpPr>
            <p:spPr bwMode="auto">
              <a:xfrm>
                <a:off x="7146925" y="5543550"/>
                <a:ext cx="2159000" cy="444500"/>
              </a:xfrm>
              <a:custGeom>
                <a:avLst/>
                <a:gdLst>
                  <a:gd name="T0" fmla="*/ 1336 w 1360"/>
                  <a:gd name="T1" fmla="*/ 0 h 280"/>
                  <a:gd name="T2" fmla="*/ 1336 w 1360"/>
                  <a:gd name="T3" fmla="*/ 0 h 280"/>
                  <a:gd name="T4" fmla="*/ 1196 w 1360"/>
                  <a:gd name="T5" fmla="*/ 26 h 280"/>
                  <a:gd name="T6" fmla="*/ 1048 w 1360"/>
                  <a:gd name="T7" fmla="*/ 52 h 280"/>
                  <a:gd name="T8" fmla="*/ 866 w 1360"/>
                  <a:gd name="T9" fmla="*/ 82 h 280"/>
                  <a:gd name="T10" fmla="*/ 670 w 1360"/>
                  <a:gd name="T11" fmla="*/ 110 h 280"/>
                  <a:gd name="T12" fmla="*/ 572 w 1360"/>
                  <a:gd name="T13" fmla="*/ 124 h 280"/>
                  <a:gd name="T14" fmla="*/ 476 w 1360"/>
                  <a:gd name="T15" fmla="*/ 134 h 280"/>
                  <a:gd name="T16" fmla="*/ 384 w 1360"/>
                  <a:gd name="T17" fmla="*/ 142 h 280"/>
                  <a:gd name="T18" fmla="*/ 298 w 1360"/>
                  <a:gd name="T19" fmla="*/ 148 h 280"/>
                  <a:gd name="T20" fmla="*/ 220 w 1360"/>
                  <a:gd name="T21" fmla="*/ 150 h 280"/>
                  <a:gd name="T22" fmla="*/ 154 w 1360"/>
                  <a:gd name="T23" fmla="*/ 148 h 280"/>
                  <a:gd name="T24" fmla="*/ 154 w 1360"/>
                  <a:gd name="T25" fmla="*/ 148 h 280"/>
                  <a:gd name="T26" fmla="*/ 100 w 1360"/>
                  <a:gd name="T27" fmla="*/ 146 h 280"/>
                  <a:gd name="T28" fmla="*/ 58 w 1360"/>
                  <a:gd name="T29" fmla="*/ 146 h 280"/>
                  <a:gd name="T30" fmla="*/ 30 w 1360"/>
                  <a:gd name="T31" fmla="*/ 152 h 280"/>
                  <a:gd name="T32" fmla="*/ 18 w 1360"/>
                  <a:gd name="T33" fmla="*/ 154 h 280"/>
                  <a:gd name="T34" fmla="*/ 10 w 1360"/>
                  <a:gd name="T35" fmla="*/ 158 h 280"/>
                  <a:gd name="T36" fmla="*/ 6 w 1360"/>
                  <a:gd name="T37" fmla="*/ 164 h 280"/>
                  <a:gd name="T38" fmla="*/ 2 w 1360"/>
                  <a:gd name="T39" fmla="*/ 168 h 280"/>
                  <a:gd name="T40" fmla="*/ 0 w 1360"/>
                  <a:gd name="T41" fmla="*/ 174 h 280"/>
                  <a:gd name="T42" fmla="*/ 0 w 1360"/>
                  <a:gd name="T43" fmla="*/ 180 h 280"/>
                  <a:gd name="T44" fmla="*/ 4 w 1360"/>
                  <a:gd name="T45" fmla="*/ 186 h 280"/>
                  <a:gd name="T46" fmla="*/ 8 w 1360"/>
                  <a:gd name="T47" fmla="*/ 192 h 280"/>
                  <a:gd name="T48" fmla="*/ 20 w 1360"/>
                  <a:gd name="T49" fmla="*/ 206 h 280"/>
                  <a:gd name="T50" fmla="*/ 36 w 1360"/>
                  <a:gd name="T51" fmla="*/ 218 h 280"/>
                  <a:gd name="T52" fmla="*/ 56 w 1360"/>
                  <a:gd name="T53" fmla="*/ 232 h 280"/>
                  <a:gd name="T54" fmla="*/ 78 w 1360"/>
                  <a:gd name="T55" fmla="*/ 244 h 280"/>
                  <a:gd name="T56" fmla="*/ 100 w 1360"/>
                  <a:gd name="T57" fmla="*/ 256 h 280"/>
                  <a:gd name="T58" fmla="*/ 122 w 1360"/>
                  <a:gd name="T59" fmla="*/ 266 h 280"/>
                  <a:gd name="T60" fmla="*/ 144 w 1360"/>
                  <a:gd name="T61" fmla="*/ 274 h 280"/>
                  <a:gd name="T62" fmla="*/ 162 w 1360"/>
                  <a:gd name="T63" fmla="*/ 278 h 280"/>
                  <a:gd name="T64" fmla="*/ 176 w 1360"/>
                  <a:gd name="T65" fmla="*/ 280 h 280"/>
                  <a:gd name="T66" fmla="*/ 176 w 1360"/>
                  <a:gd name="T67" fmla="*/ 280 h 280"/>
                  <a:gd name="T68" fmla="*/ 232 w 1360"/>
                  <a:gd name="T69" fmla="*/ 276 h 280"/>
                  <a:gd name="T70" fmla="*/ 348 w 1360"/>
                  <a:gd name="T71" fmla="*/ 266 h 280"/>
                  <a:gd name="T72" fmla="*/ 686 w 1360"/>
                  <a:gd name="T73" fmla="*/ 232 h 280"/>
                  <a:gd name="T74" fmla="*/ 880 w 1360"/>
                  <a:gd name="T75" fmla="*/ 212 h 280"/>
                  <a:gd name="T76" fmla="*/ 1066 w 1360"/>
                  <a:gd name="T77" fmla="*/ 190 h 280"/>
                  <a:gd name="T78" fmla="*/ 1232 w 1360"/>
                  <a:gd name="T79" fmla="*/ 168 h 280"/>
                  <a:gd name="T80" fmla="*/ 1302 w 1360"/>
                  <a:gd name="T81" fmla="*/ 158 h 280"/>
                  <a:gd name="T82" fmla="*/ 1360 w 1360"/>
                  <a:gd name="T83" fmla="*/ 148 h 280"/>
                  <a:gd name="T84" fmla="*/ 1360 w 1360"/>
                  <a:gd name="T85" fmla="*/ 148 h 280"/>
                  <a:gd name="T86" fmla="*/ 1358 w 1360"/>
                  <a:gd name="T87" fmla="*/ 120 h 280"/>
                  <a:gd name="T88" fmla="*/ 1356 w 1360"/>
                  <a:gd name="T89" fmla="*/ 94 h 280"/>
                  <a:gd name="T90" fmla="*/ 1352 w 1360"/>
                  <a:gd name="T91" fmla="*/ 68 h 280"/>
                  <a:gd name="T92" fmla="*/ 1348 w 1360"/>
                  <a:gd name="T93" fmla="*/ 46 h 280"/>
                  <a:gd name="T94" fmla="*/ 1340 w 1360"/>
                  <a:gd name="T95" fmla="*/ 12 h 280"/>
                  <a:gd name="T96" fmla="*/ 1336 w 1360"/>
                  <a:gd name="T97"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0" h="280">
                    <a:moveTo>
                      <a:pt x="1336" y="0"/>
                    </a:moveTo>
                    <a:lnTo>
                      <a:pt x="1336" y="0"/>
                    </a:lnTo>
                    <a:lnTo>
                      <a:pt x="1196" y="26"/>
                    </a:lnTo>
                    <a:lnTo>
                      <a:pt x="1048" y="52"/>
                    </a:lnTo>
                    <a:lnTo>
                      <a:pt x="866" y="82"/>
                    </a:lnTo>
                    <a:lnTo>
                      <a:pt x="670" y="110"/>
                    </a:lnTo>
                    <a:lnTo>
                      <a:pt x="572" y="124"/>
                    </a:lnTo>
                    <a:lnTo>
                      <a:pt x="476" y="134"/>
                    </a:lnTo>
                    <a:lnTo>
                      <a:pt x="384" y="142"/>
                    </a:lnTo>
                    <a:lnTo>
                      <a:pt x="298" y="148"/>
                    </a:lnTo>
                    <a:lnTo>
                      <a:pt x="220" y="150"/>
                    </a:lnTo>
                    <a:lnTo>
                      <a:pt x="154" y="148"/>
                    </a:lnTo>
                    <a:lnTo>
                      <a:pt x="154" y="148"/>
                    </a:lnTo>
                    <a:lnTo>
                      <a:pt x="100" y="146"/>
                    </a:lnTo>
                    <a:lnTo>
                      <a:pt x="58" y="146"/>
                    </a:lnTo>
                    <a:lnTo>
                      <a:pt x="30" y="152"/>
                    </a:lnTo>
                    <a:lnTo>
                      <a:pt x="18" y="154"/>
                    </a:lnTo>
                    <a:lnTo>
                      <a:pt x="10" y="158"/>
                    </a:lnTo>
                    <a:lnTo>
                      <a:pt x="6" y="164"/>
                    </a:lnTo>
                    <a:lnTo>
                      <a:pt x="2" y="168"/>
                    </a:lnTo>
                    <a:lnTo>
                      <a:pt x="0" y="174"/>
                    </a:lnTo>
                    <a:lnTo>
                      <a:pt x="0" y="180"/>
                    </a:lnTo>
                    <a:lnTo>
                      <a:pt x="4" y="186"/>
                    </a:lnTo>
                    <a:lnTo>
                      <a:pt x="8" y="192"/>
                    </a:lnTo>
                    <a:lnTo>
                      <a:pt x="20" y="206"/>
                    </a:lnTo>
                    <a:lnTo>
                      <a:pt x="36" y="218"/>
                    </a:lnTo>
                    <a:lnTo>
                      <a:pt x="56" y="232"/>
                    </a:lnTo>
                    <a:lnTo>
                      <a:pt x="78" y="244"/>
                    </a:lnTo>
                    <a:lnTo>
                      <a:pt x="100" y="256"/>
                    </a:lnTo>
                    <a:lnTo>
                      <a:pt x="122" y="266"/>
                    </a:lnTo>
                    <a:lnTo>
                      <a:pt x="144" y="274"/>
                    </a:lnTo>
                    <a:lnTo>
                      <a:pt x="162" y="278"/>
                    </a:lnTo>
                    <a:lnTo>
                      <a:pt x="176" y="280"/>
                    </a:lnTo>
                    <a:lnTo>
                      <a:pt x="176" y="280"/>
                    </a:lnTo>
                    <a:lnTo>
                      <a:pt x="232" y="276"/>
                    </a:lnTo>
                    <a:lnTo>
                      <a:pt x="348" y="266"/>
                    </a:lnTo>
                    <a:lnTo>
                      <a:pt x="686" y="232"/>
                    </a:lnTo>
                    <a:lnTo>
                      <a:pt x="880" y="212"/>
                    </a:lnTo>
                    <a:lnTo>
                      <a:pt x="1066" y="190"/>
                    </a:lnTo>
                    <a:lnTo>
                      <a:pt x="1232" y="168"/>
                    </a:lnTo>
                    <a:lnTo>
                      <a:pt x="1302" y="158"/>
                    </a:lnTo>
                    <a:lnTo>
                      <a:pt x="1360" y="148"/>
                    </a:lnTo>
                    <a:lnTo>
                      <a:pt x="1360" y="148"/>
                    </a:lnTo>
                    <a:lnTo>
                      <a:pt x="1358" y="120"/>
                    </a:lnTo>
                    <a:lnTo>
                      <a:pt x="1356" y="94"/>
                    </a:lnTo>
                    <a:lnTo>
                      <a:pt x="1352" y="68"/>
                    </a:lnTo>
                    <a:lnTo>
                      <a:pt x="1348" y="46"/>
                    </a:lnTo>
                    <a:lnTo>
                      <a:pt x="1340" y="12"/>
                    </a:lnTo>
                    <a:lnTo>
                      <a:pt x="13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62" name="Freeform 42">
                <a:extLst>
                  <a:ext uri="{FF2B5EF4-FFF2-40B4-BE49-F238E27FC236}">
                    <a16:creationId xmlns:a16="http://schemas.microsoft.com/office/drawing/2014/main" id="{79B7AE6E-F440-4C08-A793-372827004740}"/>
                  </a:ext>
                </a:extLst>
              </p:cNvPr>
              <p:cNvSpPr>
                <a:spLocks/>
              </p:cNvSpPr>
              <p:nvPr/>
            </p:nvSpPr>
            <p:spPr bwMode="auto">
              <a:xfrm>
                <a:off x="9264650" y="5276850"/>
                <a:ext cx="336550" cy="549275"/>
              </a:xfrm>
              <a:custGeom>
                <a:avLst/>
                <a:gdLst>
                  <a:gd name="T0" fmla="*/ 26 w 212"/>
                  <a:gd name="T1" fmla="*/ 316 h 346"/>
                  <a:gd name="T2" fmla="*/ 26 w 212"/>
                  <a:gd name="T3" fmla="*/ 316 h 346"/>
                  <a:gd name="T4" fmla="*/ 20 w 212"/>
                  <a:gd name="T5" fmla="*/ 296 h 346"/>
                  <a:gd name="T6" fmla="*/ 10 w 212"/>
                  <a:gd name="T7" fmla="*/ 252 h 346"/>
                  <a:gd name="T8" fmla="*/ 4 w 212"/>
                  <a:gd name="T9" fmla="*/ 226 h 346"/>
                  <a:gd name="T10" fmla="*/ 0 w 212"/>
                  <a:gd name="T11" fmla="*/ 202 h 346"/>
                  <a:gd name="T12" fmla="*/ 0 w 212"/>
                  <a:gd name="T13" fmla="*/ 182 h 346"/>
                  <a:gd name="T14" fmla="*/ 0 w 212"/>
                  <a:gd name="T15" fmla="*/ 174 h 346"/>
                  <a:gd name="T16" fmla="*/ 2 w 212"/>
                  <a:gd name="T17" fmla="*/ 168 h 346"/>
                  <a:gd name="T18" fmla="*/ 2 w 212"/>
                  <a:gd name="T19" fmla="*/ 168 h 346"/>
                  <a:gd name="T20" fmla="*/ 10 w 212"/>
                  <a:gd name="T21" fmla="*/ 148 h 346"/>
                  <a:gd name="T22" fmla="*/ 26 w 212"/>
                  <a:gd name="T23" fmla="*/ 102 h 346"/>
                  <a:gd name="T24" fmla="*/ 34 w 212"/>
                  <a:gd name="T25" fmla="*/ 76 h 346"/>
                  <a:gd name="T26" fmla="*/ 42 w 212"/>
                  <a:gd name="T27" fmla="*/ 50 h 346"/>
                  <a:gd name="T28" fmla="*/ 46 w 212"/>
                  <a:gd name="T29" fmla="*/ 26 h 346"/>
                  <a:gd name="T30" fmla="*/ 46 w 212"/>
                  <a:gd name="T31" fmla="*/ 16 h 346"/>
                  <a:gd name="T32" fmla="*/ 44 w 212"/>
                  <a:gd name="T33" fmla="*/ 6 h 346"/>
                  <a:gd name="T34" fmla="*/ 44 w 212"/>
                  <a:gd name="T35" fmla="*/ 6 h 346"/>
                  <a:gd name="T36" fmla="*/ 50 w 212"/>
                  <a:gd name="T37" fmla="*/ 4 h 346"/>
                  <a:gd name="T38" fmla="*/ 56 w 212"/>
                  <a:gd name="T39" fmla="*/ 2 h 346"/>
                  <a:gd name="T40" fmla="*/ 62 w 212"/>
                  <a:gd name="T41" fmla="*/ 0 h 346"/>
                  <a:gd name="T42" fmla="*/ 70 w 212"/>
                  <a:gd name="T43" fmla="*/ 0 h 346"/>
                  <a:gd name="T44" fmla="*/ 78 w 212"/>
                  <a:gd name="T45" fmla="*/ 2 h 346"/>
                  <a:gd name="T46" fmla="*/ 86 w 212"/>
                  <a:gd name="T47" fmla="*/ 8 h 346"/>
                  <a:gd name="T48" fmla="*/ 92 w 212"/>
                  <a:gd name="T49" fmla="*/ 18 h 346"/>
                  <a:gd name="T50" fmla="*/ 92 w 212"/>
                  <a:gd name="T51" fmla="*/ 18 h 346"/>
                  <a:gd name="T52" fmla="*/ 98 w 212"/>
                  <a:gd name="T53" fmla="*/ 32 h 346"/>
                  <a:gd name="T54" fmla="*/ 100 w 212"/>
                  <a:gd name="T55" fmla="*/ 46 h 346"/>
                  <a:gd name="T56" fmla="*/ 104 w 212"/>
                  <a:gd name="T57" fmla="*/ 82 h 346"/>
                  <a:gd name="T58" fmla="*/ 104 w 212"/>
                  <a:gd name="T59" fmla="*/ 122 h 346"/>
                  <a:gd name="T60" fmla="*/ 104 w 212"/>
                  <a:gd name="T61" fmla="*/ 122 h 346"/>
                  <a:gd name="T62" fmla="*/ 118 w 212"/>
                  <a:gd name="T63" fmla="*/ 126 h 346"/>
                  <a:gd name="T64" fmla="*/ 152 w 212"/>
                  <a:gd name="T65" fmla="*/ 134 h 346"/>
                  <a:gd name="T66" fmla="*/ 172 w 212"/>
                  <a:gd name="T67" fmla="*/ 140 h 346"/>
                  <a:gd name="T68" fmla="*/ 188 w 212"/>
                  <a:gd name="T69" fmla="*/ 148 h 346"/>
                  <a:gd name="T70" fmla="*/ 202 w 212"/>
                  <a:gd name="T71" fmla="*/ 156 h 346"/>
                  <a:gd name="T72" fmla="*/ 208 w 212"/>
                  <a:gd name="T73" fmla="*/ 160 h 346"/>
                  <a:gd name="T74" fmla="*/ 210 w 212"/>
                  <a:gd name="T75" fmla="*/ 166 h 346"/>
                  <a:gd name="T76" fmla="*/ 210 w 212"/>
                  <a:gd name="T77" fmla="*/ 166 h 346"/>
                  <a:gd name="T78" fmla="*/ 212 w 212"/>
                  <a:gd name="T79" fmla="*/ 172 h 346"/>
                  <a:gd name="T80" fmla="*/ 212 w 212"/>
                  <a:gd name="T81" fmla="*/ 180 h 346"/>
                  <a:gd name="T82" fmla="*/ 210 w 212"/>
                  <a:gd name="T83" fmla="*/ 202 h 346"/>
                  <a:gd name="T84" fmla="*/ 206 w 212"/>
                  <a:gd name="T85" fmla="*/ 230 h 346"/>
                  <a:gd name="T86" fmla="*/ 198 w 212"/>
                  <a:gd name="T87" fmla="*/ 260 h 346"/>
                  <a:gd name="T88" fmla="*/ 190 w 212"/>
                  <a:gd name="T89" fmla="*/ 290 h 346"/>
                  <a:gd name="T90" fmla="*/ 180 w 212"/>
                  <a:gd name="T91" fmla="*/ 314 h 346"/>
                  <a:gd name="T92" fmla="*/ 170 w 212"/>
                  <a:gd name="T93" fmla="*/ 334 h 346"/>
                  <a:gd name="T94" fmla="*/ 166 w 212"/>
                  <a:gd name="T95" fmla="*/ 340 h 346"/>
                  <a:gd name="T96" fmla="*/ 162 w 212"/>
                  <a:gd name="T97" fmla="*/ 342 h 346"/>
                  <a:gd name="T98" fmla="*/ 162 w 212"/>
                  <a:gd name="T99" fmla="*/ 342 h 346"/>
                  <a:gd name="T100" fmla="*/ 152 w 212"/>
                  <a:gd name="T101" fmla="*/ 344 h 346"/>
                  <a:gd name="T102" fmla="*/ 136 w 212"/>
                  <a:gd name="T103" fmla="*/ 346 h 346"/>
                  <a:gd name="T104" fmla="*/ 116 w 212"/>
                  <a:gd name="T105" fmla="*/ 346 h 346"/>
                  <a:gd name="T106" fmla="*/ 96 w 212"/>
                  <a:gd name="T107" fmla="*/ 344 h 346"/>
                  <a:gd name="T108" fmla="*/ 74 w 212"/>
                  <a:gd name="T109" fmla="*/ 340 h 346"/>
                  <a:gd name="T110" fmla="*/ 54 w 212"/>
                  <a:gd name="T111" fmla="*/ 334 h 346"/>
                  <a:gd name="T112" fmla="*/ 38 w 212"/>
                  <a:gd name="T113" fmla="*/ 326 h 346"/>
                  <a:gd name="T114" fmla="*/ 32 w 212"/>
                  <a:gd name="T115" fmla="*/ 320 h 346"/>
                  <a:gd name="T116" fmla="*/ 26 w 212"/>
                  <a:gd name="T117" fmla="*/ 31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2" h="346">
                    <a:moveTo>
                      <a:pt x="26" y="316"/>
                    </a:moveTo>
                    <a:lnTo>
                      <a:pt x="26" y="316"/>
                    </a:lnTo>
                    <a:lnTo>
                      <a:pt x="20" y="296"/>
                    </a:lnTo>
                    <a:lnTo>
                      <a:pt x="10" y="252"/>
                    </a:lnTo>
                    <a:lnTo>
                      <a:pt x="4" y="226"/>
                    </a:lnTo>
                    <a:lnTo>
                      <a:pt x="0" y="202"/>
                    </a:lnTo>
                    <a:lnTo>
                      <a:pt x="0" y="182"/>
                    </a:lnTo>
                    <a:lnTo>
                      <a:pt x="0" y="174"/>
                    </a:lnTo>
                    <a:lnTo>
                      <a:pt x="2" y="168"/>
                    </a:lnTo>
                    <a:lnTo>
                      <a:pt x="2" y="168"/>
                    </a:lnTo>
                    <a:lnTo>
                      <a:pt x="10" y="148"/>
                    </a:lnTo>
                    <a:lnTo>
                      <a:pt x="26" y="102"/>
                    </a:lnTo>
                    <a:lnTo>
                      <a:pt x="34" y="76"/>
                    </a:lnTo>
                    <a:lnTo>
                      <a:pt x="42" y="50"/>
                    </a:lnTo>
                    <a:lnTo>
                      <a:pt x="46" y="26"/>
                    </a:lnTo>
                    <a:lnTo>
                      <a:pt x="46" y="16"/>
                    </a:lnTo>
                    <a:lnTo>
                      <a:pt x="44" y="6"/>
                    </a:lnTo>
                    <a:lnTo>
                      <a:pt x="44" y="6"/>
                    </a:lnTo>
                    <a:lnTo>
                      <a:pt x="50" y="4"/>
                    </a:lnTo>
                    <a:lnTo>
                      <a:pt x="56" y="2"/>
                    </a:lnTo>
                    <a:lnTo>
                      <a:pt x="62" y="0"/>
                    </a:lnTo>
                    <a:lnTo>
                      <a:pt x="70" y="0"/>
                    </a:lnTo>
                    <a:lnTo>
                      <a:pt x="78" y="2"/>
                    </a:lnTo>
                    <a:lnTo>
                      <a:pt x="86" y="8"/>
                    </a:lnTo>
                    <a:lnTo>
                      <a:pt x="92" y="18"/>
                    </a:lnTo>
                    <a:lnTo>
                      <a:pt x="92" y="18"/>
                    </a:lnTo>
                    <a:lnTo>
                      <a:pt x="98" y="32"/>
                    </a:lnTo>
                    <a:lnTo>
                      <a:pt x="100" y="46"/>
                    </a:lnTo>
                    <a:lnTo>
                      <a:pt x="104" y="82"/>
                    </a:lnTo>
                    <a:lnTo>
                      <a:pt x="104" y="122"/>
                    </a:lnTo>
                    <a:lnTo>
                      <a:pt x="104" y="122"/>
                    </a:lnTo>
                    <a:lnTo>
                      <a:pt x="118" y="126"/>
                    </a:lnTo>
                    <a:lnTo>
                      <a:pt x="152" y="134"/>
                    </a:lnTo>
                    <a:lnTo>
                      <a:pt x="172" y="140"/>
                    </a:lnTo>
                    <a:lnTo>
                      <a:pt x="188" y="148"/>
                    </a:lnTo>
                    <a:lnTo>
                      <a:pt x="202" y="156"/>
                    </a:lnTo>
                    <a:lnTo>
                      <a:pt x="208" y="160"/>
                    </a:lnTo>
                    <a:lnTo>
                      <a:pt x="210" y="166"/>
                    </a:lnTo>
                    <a:lnTo>
                      <a:pt x="210" y="166"/>
                    </a:lnTo>
                    <a:lnTo>
                      <a:pt x="212" y="172"/>
                    </a:lnTo>
                    <a:lnTo>
                      <a:pt x="212" y="180"/>
                    </a:lnTo>
                    <a:lnTo>
                      <a:pt x="210" y="202"/>
                    </a:lnTo>
                    <a:lnTo>
                      <a:pt x="206" y="230"/>
                    </a:lnTo>
                    <a:lnTo>
                      <a:pt x="198" y="260"/>
                    </a:lnTo>
                    <a:lnTo>
                      <a:pt x="190" y="290"/>
                    </a:lnTo>
                    <a:lnTo>
                      <a:pt x="180" y="314"/>
                    </a:lnTo>
                    <a:lnTo>
                      <a:pt x="170" y="334"/>
                    </a:lnTo>
                    <a:lnTo>
                      <a:pt x="166" y="340"/>
                    </a:lnTo>
                    <a:lnTo>
                      <a:pt x="162" y="342"/>
                    </a:lnTo>
                    <a:lnTo>
                      <a:pt x="162" y="342"/>
                    </a:lnTo>
                    <a:lnTo>
                      <a:pt x="152" y="344"/>
                    </a:lnTo>
                    <a:lnTo>
                      <a:pt x="136" y="346"/>
                    </a:lnTo>
                    <a:lnTo>
                      <a:pt x="116" y="346"/>
                    </a:lnTo>
                    <a:lnTo>
                      <a:pt x="96" y="344"/>
                    </a:lnTo>
                    <a:lnTo>
                      <a:pt x="74" y="340"/>
                    </a:lnTo>
                    <a:lnTo>
                      <a:pt x="54" y="334"/>
                    </a:lnTo>
                    <a:lnTo>
                      <a:pt x="38" y="326"/>
                    </a:lnTo>
                    <a:lnTo>
                      <a:pt x="32" y="320"/>
                    </a:lnTo>
                    <a:lnTo>
                      <a:pt x="26" y="316"/>
                    </a:lnTo>
                    <a:close/>
                  </a:path>
                </a:pathLst>
              </a:custGeom>
              <a:solidFill>
                <a:srgbClr val="FEE1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63" name="Freeform 43">
                <a:extLst>
                  <a:ext uri="{FF2B5EF4-FFF2-40B4-BE49-F238E27FC236}">
                    <a16:creationId xmlns:a16="http://schemas.microsoft.com/office/drawing/2014/main" id="{B69D61B8-BAD7-46A5-A14F-2BFF4AA5FA78}"/>
                  </a:ext>
                </a:extLst>
              </p:cNvPr>
              <p:cNvSpPr>
                <a:spLocks/>
              </p:cNvSpPr>
              <p:nvPr/>
            </p:nvSpPr>
            <p:spPr bwMode="auto">
              <a:xfrm>
                <a:off x="9264650" y="5276850"/>
                <a:ext cx="336550" cy="549275"/>
              </a:xfrm>
              <a:custGeom>
                <a:avLst/>
                <a:gdLst>
                  <a:gd name="T0" fmla="*/ 26 w 212"/>
                  <a:gd name="T1" fmla="*/ 316 h 346"/>
                  <a:gd name="T2" fmla="*/ 26 w 212"/>
                  <a:gd name="T3" fmla="*/ 316 h 346"/>
                  <a:gd name="T4" fmla="*/ 20 w 212"/>
                  <a:gd name="T5" fmla="*/ 296 h 346"/>
                  <a:gd name="T6" fmla="*/ 10 w 212"/>
                  <a:gd name="T7" fmla="*/ 252 h 346"/>
                  <a:gd name="T8" fmla="*/ 4 w 212"/>
                  <a:gd name="T9" fmla="*/ 226 h 346"/>
                  <a:gd name="T10" fmla="*/ 0 w 212"/>
                  <a:gd name="T11" fmla="*/ 202 h 346"/>
                  <a:gd name="T12" fmla="*/ 0 w 212"/>
                  <a:gd name="T13" fmla="*/ 182 h 346"/>
                  <a:gd name="T14" fmla="*/ 0 w 212"/>
                  <a:gd name="T15" fmla="*/ 174 h 346"/>
                  <a:gd name="T16" fmla="*/ 2 w 212"/>
                  <a:gd name="T17" fmla="*/ 168 h 346"/>
                  <a:gd name="T18" fmla="*/ 2 w 212"/>
                  <a:gd name="T19" fmla="*/ 168 h 346"/>
                  <a:gd name="T20" fmla="*/ 10 w 212"/>
                  <a:gd name="T21" fmla="*/ 148 h 346"/>
                  <a:gd name="T22" fmla="*/ 26 w 212"/>
                  <a:gd name="T23" fmla="*/ 102 h 346"/>
                  <a:gd name="T24" fmla="*/ 34 w 212"/>
                  <a:gd name="T25" fmla="*/ 76 h 346"/>
                  <a:gd name="T26" fmla="*/ 42 w 212"/>
                  <a:gd name="T27" fmla="*/ 50 h 346"/>
                  <a:gd name="T28" fmla="*/ 46 w 212"/>
                  <a:gd name="T29" fmla="*/ 26 h 346"/>
                  <a:gd name="T30" fmla="*/ 46 w 212"/>
                  <a:gd name="T31" fmla="*/ 16 h 346"/>
                  <a:gd name="T32" fmla="*/ 44 w 212"/>
                  <a:gd name="T33" fmla="*/ 6 h 346"/>
                  <a:gd name="T34" fmla="*/ 44 w 212"/>
                  <a:gd name="T35" fmla="*/ 6 h 346"/>
                  <a:gd name="T36" fmla="*/ 50 w 212"/>
                  <a:gd name="T37" fmla="*/ 4 h 346"/>
                  <a:gd name="T38" fmla="*/ 56 w 212"/>
                  <a:gd name="T39" fmla="*/ 2 h 346"/>
                  <a:gd name="T40" fmla="*/ 62 w 212"/>
                  <a:gd name="T41" fmla="*/ 0 h 346"/>
                  <a:gd name="T42" fmla="*/ 70 w 212"/>
                  <a:gd name="T43" fmla="*/ 0 h 346"/>
                  <a:gd name="T44" fmla="*/ 78 w 212"/>
                  <a:gd name="T45" fmla="*/ 2 h 346"/>
                  <a:gd name="T46" fmla="*/ 86 w 212"/>
                  <a:gd name="T47" fmla="*/ 8 h 346"/>
                  <a:gd name="T48" fmla="*/ 92 w 212"/>
                  <a:gd name="T49" fmla="*/ 18 h 346"/>
                  <a:gd name="T50" fmla="*/ 92 w 212"/>
                  <a:gd name="T51" fmla="*/ 18 h 346"/>
                  <a:gd name="T52" fmla="*/ 98 w 212"/>
                  <a:gd name="T53" fmla="*/ 32 h 346"/>
                  <a:gd name="T54" fmla="*/ 100 w 212"/>
                  <a:gd name="T55" fmla="*/ 46 h 346"/>
                  <a:gd name="T56" fmla="*/ 104 w 212"/>
                  <a:gd name="T57" fmla="*/ 82 h 346"/>
                  <a:gd name="T58" fmla="*/ 104 w 212"/>
                  <a:gd name="T59" fmla="*/ 122 h 346"/>
                  <a:gd name="T60" fmla="*/ 104 w 212"/>
                  <a:gd name="T61" fmla="*/ 122 h 346"/>
                  <a:gd name="T62" fmla="*/ 118 w 212"/>
                  <a:gd name="T63" fmla="*/ 126 h 346"/>
                  <a:gd name="T64" fmla="*/ 152 w 212"/>
                  <a:gd name="T65" fmla="*/ 134 h 346"/>
                  <a:gd name="T66" fmla="*/ 172 w 212"/>
                  <a:gd name="T67" fmla="*/ 140 h 346"/>
                  <a:gd name="T68" fmla="*/ 188 w 212"/>
                  <a:gd name="T69" fmla="*/ 148 h 346"/>
                  <a:gd name="T70" fmla="*/ 202 w 212"/>
                  <a:gd name="T71" fmla="*/ 156 h 346"/>
                  <a:gd name="T72" fmla="*/ 208 w 212"/>
                  <a:gd name="T73" fmla="*/ 160 h 346"/>
                  <a:gd name="T74" fmla="*/ 210 w 212"/>
                  <a:gd name="T75" fmla="*/ 166 h 346"/>
                  <a:gd name="T76" fmla="*/ 210 w 212"/>
                  <a:gd name="T77" fmla="*/ 166 h 346"/>
                  <a:gd name="T78" fmla="*/ 212 w 212"/>
                  <a:gd name="T79" fmla="*/ 172 h 346"/>
                  <a:gd name="T80" fmla="*/ 212 w 212"/>
                  <a:gd name="T81" fmla="*/ 180 h 346"/>
                  <a:gd name="T82" fmla="*/ 210 w 212"/>
                  <a:gd name="T83" fmla="*/ 202 h 346"/>
                  <a:gd name="T84" fmla="*/ 206 w 212"/>
                  <a:gd name="T85" fmla="*/ 230 h 346"/>
                  <a:gd name="T86" fmla="*/ 198 w 212"/>
                  <a:gd name="T87" fmla="*/ 260 h 346"/>
                  <a:gd name="T88" fmla="*/ 190 w 212"/>
                  <a:gd name="T89" fmla="*/ 290 h 346"/>
                  <a:gd name="T90" fmla="*/ 180 w 212"/>
                  <a:gd name="T91" fmla="*/ 314 h 346"/>
                  <a:gd name="T92" fmla="*/ 170 w 212"/>
                  <a:gd name="T93" fmla="*/ 334 h 346"/>
                  <a:gd name="T94" fmla="*/ 166 w 212"/>
                  <a:gd name="T95" fmla="*/ 340 h 346"/>
                  <a:gd name="T96" fmla="*/ 162 w 212"/>
                  <a:gd name="T97" fmla="*/ 342 h 346"/>
                  <a:gd name="T98" fmla="*/ 162 w 212"/>
                  <a:gd name="T99" fmla="*/ 342 h 346"/>
                  <a:gd name="T100" fmla="*/ 152 w 212"/>
                  <a:gd name="T101" fmla="*/ 344 h 346"/>
                  <a:gd name="T102" fmla="*/ 136 w 212"/>
                  <a:gd name="T103" fmla="*/ 346 h 346"/>
                  <a:gd name="T104" fmla="*/ 116 w 212"/>
                  <a:gd name="T105" fmla="*/ 346 h 346"/>
                  <a:gd name="T106" fmla="*/ 96 w 212"/>
                  <a:gd name="T107" fmla="*/ 344 h 346"/>
                  <a:gd name="T108" fmla="*/ 74 w 212"/>
                  <a:gd name="T109" fmla="*/ 340 h 346"/>
                  <a:gd name="T110" fmla="*/ 54 w 212"/>
                  <a:gd name="T111" fmla="*/ 334 h 346"/>
                  <a:gd name="T112" fmla="*/ 38 w 212"/>
                  <a:gd name="T113" fmla="*/ 326 h 346"/>
                  <a:gd name="T114" fmla="*/ 32 w 212"/>
                  <a:gd name="T115" fmla="*/ 320 h 346"/>
                  <a:gd name="T116" fmla="*/ 26 w 212"/>
                  <a:gd name="T117" fmla="*/ 31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2" h="346">
                    <a:moveTo>
                      <a:pt x="26" y="316"/>
                    </a:moveTo>
                    <a:lnTo>
                      <a:pt x="26" y="316"/>
                    </a:lnTo>
                    <a:lnTo>
                      <a:pt x="20" y="296"/>
                    </a:lnTo>
                    <a:lnTo>
                      <a:pt x="10" y="252"/>
                    </a:lnTo>
                    <a:lnTo>
                      <a:pt x="4" y="226"/>
                    </a:lnTo>
                    <a:lnTo>
                      <a:pt x="0" y="202"/>
                    </a:lnTo>
                    <a:lnTo>
                      <a:pt x="0" y="182"/>
                    </a:lnTo>
                    <a:lnTo>
                      <a:pt x="0" y="174"/>
                    </a:lnTo>
                    <a:lnTo>
                      <a:pt x="2" y="168"/>
                    </a:lnTo>
                    <a:lnTo>
                      <a:pt x="2" y="168"/>
                    </a:lnTo>
                    <a:lnTo>
                      <a:pt x="10" y="148"/>
                    </a:lnTo>
                    <a:lnTo>
                      <a:pt x="26" y="102"/>
                    </a:lnTo>
                    <a:lnTo>
                      <a:pt x="34" y="76"/>
                    </a:lnTo>
                    <a:lnTo>
                      <a:pt x="42" y="50"/>
                    </a:lnTo>
                    <a:lnTo>
                      <a:pt x="46" y="26"/>
                    </a:lnTo>
                    <a:lnTo>
                      <a:pt x="46" y="16"/>
                    </a:lnTo>
                    <a:lnTo>
                      <a:pt x="44" y="6"/>
                    </a:lnTo>
                    <a:lnTo>
                      <a:pt x="44" y="6"/>
                    </a:lnTo>
                    <a:lnTo>
                      <a:pt x="50" y="4"/>
                    </a:lnTo>
                    <a:lnTo>
                      <a:pt x="56" y="2"/>
                    </a:lnTo>
                    <a:lnTo>
                      <a:pt x="62" y="0"/>
                    </a:lnTo>
                    <a:lnTo>
                      <a:pt x="70" y="0"/>
                    </a:lnTo>
                    <a:lnTo>
                      <a:pt x="78" y="2"/>
                    </a:lnTo>
                    <a:lnTo>
                      <a:pt x="86" y="8"/>
                    </a:lnTo>
                    <a:lnTo>
                      <a:pt x="92" y="18"/>
                    </a:lnTo>
                    <a:lnTo>
                      <a:pt x="92" y="18"/>
                    </a:lnTo>
                    <a:lnTo>
                      <a:pt x="98" y="32"/>
                    </a:lnTo>
                    <a:lnTo>
                      <a:pt x="100" y="46"/>
                    </a:lnTo>
                    <a:lnTo>
                      <a:pt x="104" y="82"/>
                    </a:lnTo>
                    <a:lnTo>
                      <a:pt x="104" y="122"/>
                    </a:lnTo>
                    <a:lnTo>
                      <a:pt x="104" y="122"/>
                    </a:lnTo>
                    <a:lnTo>
                      <a:pt x="118" y="126"/>
                    </a:lnTo>
                    <a:lnTo>
                      <a:pt x="152" y="134"/>
                    </a:lnTo>
                    <a:lnTo>
                      <a:pt x="172" y="140"/>
                    </a:lnTo>
                    <a:lnTo>
                      <a:pt x="188" y="148"/>
                    </a:lnTo>
                    <a:lnTo>
                      <a:pt x="202" y="156"/>
                    </a:lnTo>
                    <a:lnTo>
                      <a:pt x="208" y="160"/>
                    </a:lnTo>
                    <a:lnTo>
                      <a:pt x="210" y="166"/>
                    </a:lnTo>
                    <a:lnTo>
                      <a:pt x="210" y="166"/>
                    </a:lnTo>
                    <a:lnTo>
                      <a:pt x="212" y="172"/>
                    </a:lnTo>
                    <a:lnTo>
                      <a:pt x="212" y="180"/>
                    </a:lnTo>
                    <a:lnTo>
                      <a:pt x="210" y="202"/>
                    </a:lnTo>
                    <a:lnTo>
                      <a:pt x="206" y="230"/>
                    </a:lnTo>
                    <a:lnTo>
                      <a:pt x="198" y="260"/>
                    </a:lnTo>
                    <a:lnTo>
                      <a:pt x="190" y="290"/>
                    </a:lnTo>
                    <a:lnTo>
                      <a:pt x="180" y="314"/>
                    </a:lnTo>
                    <a:lnTo>
                      <a:pt x="170" y="334"/>
                    </a:lnTo>
                    <a:lnTo>
                      <a:pt x="166" y="340"/>
                    </a:lnTo>
                    <a:lnTo>
                      <a:pt x="162" y="342"/>
                    </a:lnTo>
                    <a:lnTo>
                      <a:pt x="162" y="342"/>
                    </a:lnTo>
                    <a:lnTo>
                      <a:pt x="152" y="344"/>
                    </a:lnTo>
                    <a:lnTo>
                      <a:pt x="136" y="346"/>
                    </a:lnTo>
                    <a:lnTo>
                      <a:pt x="116" y="346"/>
                    </a:lnTo>
                    <a:lnTo>
                      <a:pt x="96" y="344"/>
                    </a:lnTo>
                    <a:lnTo>
                      <a:pt x="74" y="340"/>
                    </a:lnTo>
                    <a:lnTo>
                      <a:pt x="54" y="334"/>
                    </a:lnTo>
                    <a:lnTo>
                      <a:pt x="38" y="326"/>
                    </a:lnTo>
                    <a:lnTo>
                      <a:pt x="32" y="320"/>
                    </a:lnTo>
                    <a:lnTo>
                      <a:pt x="26" y="3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64" name="Freeform 44">
                <a:extLst>
                  <a:ext uri="{FF2B5EF4-FFF2-40B4-BE49-F238E27FC236}">
                    <a16:creationId xmlns:a16="http://schemas.microsoft.com/office/drawing/2014/main" id="{90D836F8-0913-47BB-87E6-96DFE62299D6}"/>
                  </a:ext>
                </a:extLst>
              </p:cNvPr>
              <p:cNvSpPr>
                <a:spLocks/>
              </p:cNvSpPr>
              <p:nvPr/>
            </p:nvSpPr>
            <p:spPr bwMode="auto">
              <a:xfrm>
                <a:off x="5861050" y="5781675"/>
                <a:ext cx="1228725" cy="266700"/>
              </a:xfrm>
              <a:custGeom>
                <a:avLst/>
                <a:gdLst>
                  <a:gd name="T0" fmla="*/ 710 w 774"/>
                  <a:gd name="T1" fmla="*/ 0 h 168"/>
                  <a:gd name="T2" fmla="*/ 710 w 774"/>
                  <a:gd name="T3" fmla="*/ 0 h 168"/>
                  <a:gd name="T4" fmla="*/ 380 w 774"/>
                  <a:gd name="T5" fmla="*/ 6 h 168"/>
                  <a:gd name="T6" fmla="*/ 146 w 774"/>
                  <a:gd name="T7" fmla="*/ 12 h 168"/>
                  <a:gd name="T8" fmla="*/ 62 w 774"/>
                  <a:gd name="T9" fmla="*/ 14 h 168"/>
                  <a:gd name="T10" fmla="*/ 20 w 774"/>
                  <a:gd name="T11" fmla="*/ 16 h 168"/>
                  <a:gd name="T12" fmla="*/ 20 w 774"/>
                  <a:gd name="T13" fmla="*/ 16 h 168"/>
                  <a:gd name="T14" fmla="*/ 12 w 774"/>
                  <a:gd name="T15" fmla="*/ 20 h 168"/>
                  <a:gd name="T16" fmla="*/ 6 w 774"/>
                  <a:gd name="T17" fmla="*/ 24 h 168"/>
                  <a:gd name="T18" fmla="*/ 2 w 774"/>
                  <a:gd name="T19" fmla="*/ 32 h 168"/>
                  <a:gd name="T20" fmla="*/ 0 w 774"/>
                  <a:gd name="T21" fmla="*/ 40 h 168"/>
                  <a:gd name="T22" fmla="*/ 0 w 774"/>
                  <a:gd name="T23" fmla="*/ 50 h 168"/>
                  <a:gd name="T24" fmla="*/ 0 w 774"/>
                  <a:gd name="T25" fmla="*/ 62 h 168"/>
                  <a:gd name="T26" fmla="*/ 2 w 774"/>
                  <a:gd name="T27" fmla="*/ 86 h 168"/>
                  <a:gd name="T28" fmla="*/ 8 w 774"/>
                  <a:gd name="T29" fmla="*/ 112 h 168"/>
                  <a:gd name="T30" fmla="*/ 14 w 774"/>
                  <a:gd name="T31" fmla="*/ 132 h 168"/>
                  <a:gd name="T32" fmla="*/ 20 w 774"/>
                  <a:gd name="T33" fmla="*/ 152 h 168"/>
                  <a:gd name="T34" fmla="*/ 20 w 774"/>
                  <a:gd name="T35" fmla="*/ 152 h 168"/>
                  <a:gd name="T36" fmla="*/ 118 w 774"/>
                  <a:gd name="T37" fmla="*/ 158 h 168"/>
                  <a:gd name="T38" fmla="*/ 220 w 774"/>
                  <a:gd name="T39" fmla="*/ 162 h 168"/>
                  <a:gd name="T40" fmla="*/ 338 w 774"/>
                  <a:gd name="T41" fmla="*/ 166 h 168"/>
                  <a:gd name="T42" fmla="*/ 460 w 774"/>
                  <a:gd name="T43" fmla="*/ 168 h 168"/>
                  <a:gd name="T44" fmla="*/ 518 w 774"/>
                  <a:gd name="T45" fmla="*/ 168 h 168"/>
                  <a:gd name="T46" fmla="*/ 572 w 774"/>
                  <a:gd name="T47" fmla="*/ 166 h 168"/>
                  <a:gd name="T48" fmla="*/ 620 w 774"/>
                  <a:gd name="T49" fmla="*/ 164 h 168"/>
                  <a:gd name="T50" fmla="*/ 660 w 774"/>
                  <a:gd name="T51" fmla="*/ 160 h 168"/>
                  <a:gd name="T52" fmla="*/ 690 w 774"/>
                  <a:gd name="T53" fmla="*/ 154 h 168"/>
                  <a:gd name="T54" fmla="*/ 702 w 774"/>
                  <a:gd name="T55" fmla="*/ 150 h 168"/>
                  <a:gd name="T56" fmla="*/ 710 w 774"/>
                  <a:gd name="T57" fmla="*/ 146 h 168"/>
                  <a:gd name="T58" fmla="*/ 710 w 774"/>
                  <a:gd name="T59" fmla="*/ 146 h 168"/>
                  <a:gd name="T60" fmla="*/ 722 w 774"/>
                  <a:gd name="T61" fmla="*/ 136 h 168"/>
                  <a:gd name="T62" fmla="*/ 734 w 774"/>
                  <a:gd name="T63" fmla="*/ 126 h 168"/>
                  <a:gd name="T64" fmla="*/ 744 w 774"/>
                  <a:gd name="T65" fmla="*/ 114 h 168"/>
                  <a:gd name="T66" fmla="*/ 752 w 774"/>
                  <a:gd name="T67" fmla="*/ 104 h 168"/>
                  <a:gd name="T68" fmla="*/ 760 w 774"/>
                  <a:gd name="T69" fmla="*/ 92 h 168"/>
                  <a:gd name="T70" fmla="*/ 766 w 774"/>
                  <a:gd name="T71" fmla="*/ 82 h 168"/>
                  <a:gd name="T72" fmla="*/ 770 w 774"/>
                  <a:gd name="T73" fmla="*/ 70 h 168"/>
                  <a:gd name="T74" fmla="*/ 774 w 774"/>
                  <a:gd name="T75" fmla="*/ 60 h 168"/>
                  <a:gd name="T76" fmla="*/ 774 w 774"/>
                  <a:gd name="T77" fmla="*/ 48 h 168"/>
                  <a:gd name="T78" fmla="*/ 772 w 774"/>
                  <a:gd name="T79" fmla="*/ 38 h 168"/>
                  <a:gd name="T80" fmla="*/ 768 w 774"/>
                  <a:gd name="T81" fmla="*/ 30 h 168"/>
                  <a:gd name="T82" fmla="*/ 762 w 774"/>
                  <a:gd name="T83" fmla="*/ 22 h 168"/>
                  <a:gd name="T84" fmla="*/ 752 w 774"/>
                  <a:gd name="T85" fmla="*/ 14 h 168"/>
                  <a:gd name="T86" fmla="*/ 740 w 774"/>
                  <a:gd name="T87" fmla="*/ 8 h 168"/>
                  <a:gd name="T88" fmla="*/ 726 w 774"/>
                  <a:gd name="T89" fmla="*/ 4 h 168"/>
                  <a:gd name="T90" fmla="*/ 710 w 774"/>
                  <a:gd name="T91"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4" h="168">
                    <a:moveTo>
                      <a:pt x="710" y="0"/>
                    </a:moveTo>
                    <a:lnTo>
                      <a:pt x="710" y="0"/>
                    </a:lnTo>
                    <a:lnTo>
                      <a:pt x="380" y="6"/>
                    </a:lnTo>
                    <a:lnTo>
                      <a:pt x="146" y="12"/>
                    </a:lnTo>
                    <a:lnTo>
                      <a:pt x="62" y="14"/>
                    </a:lnTo>
                    <a:lnTo>
                      <a:pt x="20" y="16"/>
                    </a:lnTo>
                    <a:lnTo>
                      <a:pt x="20" y="16"/>
                    </a:lnTo>
                    <a:lnTo>
                      <a:pt x="12" y="20"/>
                    </a:lnTo>
                    <a:lnTo>
                      <a:pt x="6" y="24"/>
                    </a:lnTo>
                    <a:lnTo>
                      <a:pt x="2" y="32"/>
                    </a:lnTo>
                    <a:lnTo>
                      <a:pt x="0" y="40"/>
                    </a:lnTo>
                    <a:lnTo>
                      <a:pt x="0" y="50"/>
                    </a:lnTo>
                    <a:lnTo>
                      <a:pt x="0" y="62"/>
                    </a:lnTo>
                    <a:lnTo>
                      <a:pt x="2" y="86"/>
                    </a:lnTo>
                    <a:lnTo>
                      <a:pt x="8" y="112"/>
                    </a:lnTo>
                    <a:lnTo>
                      <a:pt x="14" y="132"/>
                    </a:lnTo>
                    <a:lnTo>
                      <a:pt x="20" y="152"/>
                    </a:lnTo>
                    <a:lnTo>
                      <a:pt x="20" y="152"/>
                    </a:lnTo>
                    <a:lnTo>
                      <a:pt x="118" y="158"/>
                    </a:lnTo>
                    <a:lnTo>
                      <a:pt x="220" y="162"/>
                    </a:lnTo>
                    <a:lnTo>
                      <a:pt x="338" y="166"/>
                    </a:lnTo>
                    <a:lnTo>
                      <a:pt x="460" y="168"/>
                    </a:lnTo>
                    <a:lnTo>
                      <a:pt x="518" y="168"/>
                    </a:lnTo>
                    <a:lnTo>
                      <a:pt x="572" y="166"/>
                    </a:lnTo>
                    <a:lnTo>
                      <a:pt x="620" y="164"/>
                    </a:lnTo>
                    <a:lnTo>
                      <a:pt x="660" y="160"/>
                    </a:lnTo>
                    <a:lnTo>
                      <a:pt x="690" y="154"/>
                    </a:lnTo>
                    <a:lnTo>
                      <a:pt x="702" y="150"/>
                    </a:lnTo>
                    <a:lnTo>
                      <a:pt x="710" y="146"/>
                    </a:lnTo>
                    <a:lnTo>
                      <a:pt x="710" y="146"/>
                    </a:lnTo>
                    <a:lnTo>
                      <a:pt x="722" y="136"/>
                    </a:lnTo>
                    <a:lnTo>
                      <a:pt x="734" y="126"/>
                    </a:lnTo>
                    <a:lnTo>
                      <a:pt x="744" y="114"/>
                    </a:lnTo>
                    <a:lnTo>
                      <a:pt x="752" y="104"/>
                    </a:lnTo>
                    <a:lnTo>
                      <a:pt x="760" y="92"/>
                    </a:lnTo>
                    <a:lnTo>
                      <a:pt x="766" y="82"/>
                    </a:lnTo>
                    <a:lnTo>
                      <a:pt x="770" y="70"/>
                    </a:lnTo>
                    <a:lnTo>
                      <a:pt x="774" y="60"/>
                    </a:lnTo>
                    <a:lnTo>
                      <a:pt x="774" y="48"/>
                    </a:lnTo>
                    <a:lnTo>
                      <a:pt x="772" y="38"/>
                    </a:lnTo>
                    <a:lnTo>
                      <a:pt x="768" y="30"/>
                    </a:lnTo>
                    <a:lnTo>
                      <a:pt x="762" y="22"/>
                    </a:lnTo>
                    <a:lnTo>
                      <a:pt x="752" y="14"/>
                    </a:lnTo>
                    <a:lnTo>
                      <a:pt x="740" y="8"/>
                    </a:lnTo>
                    <a:lnTo>
                      <a:pt x="726" y="4"/>
                    </a:lnTo>
                    <a:lnTo>
                      <a:pt x="710" y="0"/>
                    </a:lnTo>
                    <a:close/>
                  </a:path>
                </a:pathLst>
              </a:custGeom>
              <a:solidFill>
                <a:srgbClr val="474C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65" name="Freeform 45">
                <a:extLst>
                  <a:ext uri="{FF2B5EF4-FFF2-40B4-BE49-F238E27FC236}">
                    <a16:creationId xmlns:a16="http://schemas.microsoft.com/office/drawing/2014/main" id="{53B063DE-AFD1-4CA4-9F14-AA1DDF4082BA}"/>
                  </a:ext>
                </a:extLst>
              </p:cNvPr>
              <p:cNvSpPr>
                <a:spLocks/>
              </p:cNvSpPr>
              <p:nvPr/>
            </p:nvSpPr>
            <p:spPr bwMode="auto">
              <a:xfrm>
                <a:off x="5861050" y="5781675"/>
                <a:ext cx="1228725" cy="266700"/>
              </a:xfrm>
              <a:custGeom>
                <a:avLst/>
                <a:gdLst>
                  <a:gd name="T0" fmla="*/ 710 w 774"/>
                  <a:gd name="T1" fmla="*/ 0 h 168"/>
                  <a:gd name="T2" fmla="*/ 710 w 774"/>
                  <a:gd name="T3" fmla="*/ 0 h 168"/>
                  <a:gd name="T4" fmla="*/ 380 w 774"/>
                  <a:gd name="T5" fmla="*/ 6 h 168"/>
                  <a:gd name="T6" fmla="*/ 146 w 774"/>
                  <a:gd name="T7" fmla="*/ 12 h 168"/>
                  <a:gd name="T8" fmla="*/ 62 w 774"/>
                  <a:gd name="T9" fmla="*/ 14 h 168"/>
                  <a:gd name="T10" fmla="*/ 20 w 774"/>
                  <a:gd name="T11" fmla="*/ 16 h 168"/>
                  <a:gd name="T12" fmla="*/ 20 w 774"/>
                  <a:gd name="T13" fmla="*/ 16 h 168"/>
                  <a:gd name="T14" fmla="*/ 12 w 774"/>
                  <a:gd name="T15" fmla="*/ 20 h 168"/>
                  <a:gd name="T16" fmla="*/ 6 w 774"/>
                  <a:gd name="T17" fmla="*/ 24 h 168"/>
                  <a:gd name="T18" fmla="*/ 2 w 774"/>
                  <a:gd name="T19" fmla="*/ 32 h 168"/>
                  <a:gd name="T20" fmla="*/ 0 w 774"/>
                  <a:gd name="T21" fmla="*/ 40 h 168"/>
                  <a:gd name="T22" fmla="*/ 0 w 774"/>
                  <a:gd name="T23" fmla="*/ 50 h 168"/>
                  <a:gd name="T24" fmla="*/ 0 w 774"/>
                  <a:gd name="T25" fmla="*/ 62 h 168"/>
                  <a:gd name="T26" fmla="*/ 2 w 774"/>
                  <a:gd name="T27" fmla="*/ 86 h 168"/>
                  <a:gd name="T28" fmla="*/ 8 w 774"/>
                  <a:gd name="T29" fmla="*/ 112 h 168"/>
                  <a:gd name="T30" fmla="*/ 14 w 774"/>
                  <a:gd name="T31" fmla="*/ 132 h 168"/>
                  <a:gd name="T32" fmla="*/ 20 w 774"/>
                  <a:gd name="T33" fmla="*/ 152 h 168"/>
                  <a:gd name="T34" fmla="*/ 20 w 774"/>
                  <a:gd name="T35" fmla="*/ 152 h 168"/>
                  <a:gd name="T36" fmla="*/ 118 w 774"/>
                  <a:gd name="T37" fmla="*/ 158 h 168"/>
                  <a:gd name="T38" fmla="*/ 220 w 774"/>
                  <a:gd name="T39" fmla="*/ 162 h 168"/>
                  <a:gd name="T40" fmla="*/ 338 w 774"/>
                  <a:gd name="T41" fmla="*/ 166 h 168"/>
                  <a:gd name="T42" fmla="*/ 460 w 774"/>
                  <a:gd name="T43" fmla="*/ 168 h 168"/>
                  <a:gd name="T44" fmla="*/ 518 w 774"/>
                  <a:gd name="T45" fmla="*/ 168 h 168"/>
                  <a:gd name="T46" fmla="*/ 572 w 774"/>
                  <a:gd name="T47" fmla="*/ 166 h 168"/>
                  <a:gd name="T48" fmla="*/ 620 w 774"/>
                  <a:gd name="T49" fmla="*/ 164 h 168"/>
                  <a:gd name="T50" fmla="*/ 660 w 774"/>
                  <a:gd name="T51" fmla="*/ 160 h 168"/>
                  <a:gd name="T52" fmla="*/ 690 w 774"/>
                  <a:gd name="T53" fmla="*/ 154 h 168"/>
                  <a:gd name="T54" fmla="*/ 702 w 774"/>
                  <a:gd name="T55" fmla="*/ 150 h 168"/>
                  <a:gd name="T56" fmla="*/ 710 w 774"/>
                  <a:gd name="T57" fmla="*/ 146 h 168"/>
                  <a:gd name="T58" fmla="*/ 710 w 774"/>
                  <a:gd name="T59" fmla="*/ 146 h 168"/>
                  <a:gd name="T60" fmla="*/ 722 w 774"/>
                  <a:gd name="T61" fmla="*/ 136 h 168"/>
                  <a:gd name="T62" fmla="*/ 734 w 774"/>
                  <a:gd name="T63" fmla="*/ 126 h 168"/>
                  <a:gd name="T64" fmla="*/ 744 w 774"/>
                  <a:gd name="T65" fmla="*/ 114 h 168"/>
                  <a:gd name="T66" fmla="*/ 752 w 774"/>
                  <a:gd name="T67" fmla="*/ 104 h 168"/>
                  <a:gd name="T68" fmla="*/ 760 w 774"/>
                  <a:gd name="T69" fmla="*/ 92 h 168"/>
                  <a:gd name="T70" fmla="*/ 766 w 774"/>
                  <a:gd name="T71" fmla="*/ 82 h 168"/>
                  <a:gd name="T72" fmla="*/ 770 w 774"/>
                  <a:gd name="T73" fmla="*/ 70 h 168"/>
                  <a:gd name="T74" fmla="*/ 774 w 774"/>
                  <a:gd name="T75" fmla="*/ 60 h 168"/>
                  <a:gd name="T76" fmla="*/ 774 w 774"/>
                  <a:gd name="T77" fmla="*/ 48 h 168"/>
                  <a:gd name="T78" fmla="*/ 772 w 774"/>
                  <a:gd name="T79" fmla="*/ 38 h 168"/>
                  <a:gd name="T80" fmla="*/ 768 w 774"/>
                  <a:gd name="T81" fmla="*/ 30 h 168"/>
                  <a:gd name="T82" fmla="*/ 762 w 774"/>
                  <a:gd name="T83" fmla="*/ 22 h 168"/>
                  <a:gd name="T84" fmla="*/ 752 w 774"/>
                  <a:gd name="T85" fmla="*/ 14 h 168"/>
                  <a:gd name="T86" fmla="*/ 740 w 774"/>
                  <a:gd name="T87" fmla="*/ 8 h 168"/>
                  <a:gd name="T88" fmla="*/ 726 w 774"/>
                  <a:gd name="T89" fmla="*/ 4 h 168"/>
                  <a:gd name="T90" fmla="*/ 710 w 774"/>
                  <a:gd name="T91"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4" h="168">
                    <a:moveTo>
                      <a:pt x="710" y="0"/>
                    </a:moveTo>
                    <a:lnTo>
                      <a:pt x="710" y="0"/>
                    </a:lnTo>
                    <a:lnTo>
                      <a:pt x="380" y="6"/>
                    </a:lnTo>
                    <a:lnTo>
                      <a:pt x="146" y="12"/>
                    </a:lnTo>
                    <a:lnTo>
                      <a:pt x="62" y="14"/>
                    </a:lnTo>
                    <a:lnTo>
                      <a:pt x="20" y="16"/>
                    </a:lnTo>
                    <a:lnTo>
                      <a:pt x="20" y="16"/>
                    </a:lnTo>
                    <a:lnTo>
                      <a:pt x="12" y="20"/>
                    </a:lnTo>
                    <a:lnTo>
                      <a:pt x="6" y="24"/>
                    </a:lnTo>
                    <a:lnTo>
                      <a:pt x="2" y="32"/>
                    </a:lnTo>
                    <a:lnTo>
                      <a:pt x="0" y="40"/>
                    </a:lnTo>
                    <a:lnTo>
                      <a:pt x="0" y="50"/>
                    </a:lnTo>
                    <a:lnTo>
                      <a:pt x="0" y="62"/>
                    </a:lnTo>
                    <a:lnTo>
                      <a:pt x="2" y="86"/>
                    </a:lnTo>
                    <a:lnTo>
                      <a:pt x="8" y="112"/>
                    </a:lnTo>
                    <a:lnTo>
                      <a:pt x="14" y="132"/>
                    </a:lnTo>
                    <a:lnTo>
                      <a:pt x="20" y="152"/>
                    </a:lnTo>
                    <a:lnTo>
                      <a:pt x="20" y="152"/>
                    </a:lnTo>
                    <a:lnTo>
                      <a:pt x="118" y="158"/>
                    </a:lnTo>
                    <a:lnTo>
                      <a:pt x="220" y="162"/>
                    </a:lnTo>
                    <a:lnTo>
                      <a:pt x="338" y="166"/>
                    </a:lnTo>
                    <a:lnTo>
                      <a:pt x="460" y="168"/>
                    </a:lnTo>
                    <a:lnTo>
                      <a:pt x="518" y="168"/>
                    </a:lnTo>
                    <a:lnTo>
                      <a:pt x="572" y="166"/>
                    </a:lnTo>
                    <a:lnTo>
                      <a:pt x="620" y="164"/>
                    </a:lnTo>
                    <a:lnTo>
                      <a:pt x="660" y="160"/>
                    </a:lnTo>
                    <a:lnTo>
                      <a:pt x="690" y="154"/>
                    </a:lnTo>
                    <a:lnTo>
                      <a:pt x="702" y="150"/>
                    </a:lnTo>
                    <a:lnTo>
                      <a:pt x="710" y="146"/>
                    </a:lnTo>
                    <a:lnTo>
                      <a:pt x="710" y="146"/>
                    </a:lnTo>
                    <a:lnTo>
                      <a:pt x="722" y="136"/>
                    </a:lnTo>
                    <a:lnTo>
                      <a:pt x="734" y="126"/>
                    </a:lnTo>
                    <a:lnTo>
                      <a:pt x="744" y="114"/>
                    </a:lnTo>
                    <a:lnTo>
                      <a:pt x="752" y="104"/>
                    </a:lnTo>
                    <a:lnTo>
                      <a:pt x="760" y="92"/>
                    </a:lnTo>
                    <a:lnTo>
                      <a:pt x="766" y="82"/>
                    </a:lnTo>
                    <a:lnTo>
                      <a:pt x="770" y="70"/>
                    </a:lnTo>
                    <a:lnTo>
                      <a:pt x="774" y="60"/>
                    </a:lnTo>
                    <a:lnTo>
                      <a:pt x="774" y="48"/>
                    </a:lnTo>
                    <a:lnTo>
                      <a:pt x="772" y="38"/>
                    </a:lnTo>
                    <a:lnTo>
                      <a:pt x="768" y="30"/>
                    </a:lnTo>
                    <a:lnTo>
                      <a:pt x="762" y="22"/>
                    </a:lnTo>
                    <a:lnTo>
                      <a:pt x="752" y="14"/>
                    </a:lnTo>
                    <a:lnTo>
                      <a:pt x="740" y="8"/>
                    </a:lnTo>
                    <a:lnTo>
                      <a:pt x="726" y="4"/>
                    </a:lnTo>
                    <a:lnTo>
                      <a:pt x="7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66" name="Freeform 46">
                <a:extLst>
                  <a:ext uri="{FF2B5EF4-FFF2-40B4-BE49-F238E27FC236}">
                    <a16:creationId xmlns:a16="http://schemas.microsoft.com/office/drawing/2014/main" id="{24B8FB2C-4592-48DF-AD4A-B29216B7F70A}"/>
                  </a:ext>
                </a:extLst>
              </p:cNvPr>
              <p:cNvSpPr>
                <a:spLocks/>
              </p:cNvSpPr>
              <p:nvPr/>
            </p:nvSpPr>
            <p:spPr bwMode="auto">
              <a:xfrm>
                <a:off x="5937250" y="7905750"/>
                <a:ext cx="612775" cy="828675"/>
              </a:xfrm>
              <a:custGeom>
                <a:avLst/>
                <a:gdLst>
                  <a:gd name="T0" fmla="*/ 240 w 386"/>
                  <a:gd name="T1" fmla="*/ 206 h 522"/>
                  <a:gd name="T2" fmla="*/ 204 w 386"/>
                  <a:gd name="T3" fmla="*/ 268 h 522"/>
                  <a:gd name="T4" fmla="*/ 178 w 386"/>
                  <a:gd name="T5" fmla="*/ 320 h 522"/>
                  <a:gd name="T6" fmla="*/ 166 w 386"/>
                  <a:gd name="T7" fmla="*/ 354 h 522"/>
                  <a:gd name="T8" fmla="*/ 166 w 386"/>
                  <a:gd name="T9" fmla="*/ 362 h 522"/>
                  <a:gd name="T10" fmla="*/ 174 w 386"/>
                  <a:gd name="T11" fmla="*/ 376 h 522"/>
                  <a:gd name="T12" fmla="*/ 194 w 386"/>
                  <a:gd name="T13" fmla="*/ 388 h 522"/>
                  <a:gd name="T14" fmla="*/ 258 w 386"/>
                  <a:gd name="T15" fmla="*/ 400 h 522"/>
                  <a:gd name="T16" fmla="*/ 356 w 386"/>
                  <a:gd name="T17" fmla="*/ 412 h 522"/>
                  <a:gd name="T18" fmla="*/ 374 w 386"/>
                  <a:gd name="T19" fmla="*/ 414 h 522"/>
                  <a:gd name="T20" fmla="*/ 382 w 386"/>
                  <a:gd name="T21" fmla="*/ 422 h 522"/>
                  <a:gd name="T22" fmla="*/ 386 w 386"/>
                  <a:gd name="T23" fmla="*/ 434 h 522"/>
                  <a:gd name="T24" fmla="*/ 384 w 386"/>
                  <a:gd name="T25" fmla="*/ 464 h 522"/>
                  <a:gd name="T26" fmla="*/ 374 w 386"/>
                  <a:gd name="T27" fmla="*/ 502 h 522"/>
                  <a:gd name="T28" fmla="*/ 332 w 386"/>
                  <a:gd name="T29" fmla="*/ 510 h 522"/>
                  <a:gd name="T30" fmla="*/ 240 w 386"/>
                  <a:gd name="T31" fmla="*/ 520 h 522"/>
                  <a:gd name="T32" fmla="*/ 136 w 386"/>
                  <a:gd name="T33" fmla="*/ 522 h 522"/>
                  <a:gd name="T34" fmla="*/ 94 w 386"/>
                  <a:gd name="T35" fmla="*/ 516 h 522"/>
                  <a:gd name="T36" fmla="*/ 66 w 386"/>
                  <a:gd name="T37" fmla="*/ 502 h 522"/>
                  <a:gd name="T38" fmla="*/ 56 w 386"/>
                  <a:gd name="T39" fmla="*/ 494 h 522"/>
                  <a:gd name="T40" fmla="*/ 40 w 386"/>
                  <a:gd name="T41" fmla="*/ 468 h 522"/>
                  <a:gd name="T42" fmla="*/ 20 w 386"/>
                  <a:gd name="T43" fmla="*/ 418 h 522"/>
                  <a:gd name="T44" fmla="*/ 4 w 386"/>
                  <a:gd name="T45" fmla="*/ 348 h 522"/>
                  <a:gd name="T46" fmla="*/ 0 w 386"/>
                  <a:gd name="T47" fmla="*/ 294 h 522"/>
                  <a:gd name="T48" fmla="*/ 2 w 386"/>
                  <a:gd name="T49" fmla="*/ 280 h 522"/>
                  <a:gd name="T50" fmla="*/ 18 w 386"/>
                  <a:gd name="T51" fmla="*/ 268 h 522"/>
                  <a:gd name="T52" fmla="*/ 44 w 386"/>
                  <a:gd name="T53" fmla="*/ 258 h 522"/>
                  <a:gd name="T54" fmla="*/ 82 w 386"/>
                  <a:gd name="T55" fmla="*/ 246 h 522"/>
                  <a:gd name="T56" fmla="*/ 42 w 386"/>
                  <a:gd name="T57" fmla="*/ 206 h 522"/>
                  <a:gd name="T58" fmla="*/ 76 w 386"/>
                  <a:gd name="T59" fmla="*/ 120 h 522"/>
                  <a:gd name="T60" fmla="*/ 108 w 386"/>
                  <a:gd name="T61" fmla="*/ 54 h 522"/>
                  <a:gd name="T62" fmla="*/ 130 w 386"/>
                  <a:gd name="T63" fmla="*/ 18 h 522"/>
                  <a:gd name="T64" fmla="*/ 138 w 386"/>
                  <a:gd name="T65" fmla="*/ 10 h 522"/>
                  <a:gd name="T66" fmla="*/ 154 w 386"/>
                  <a:gd name="T67" fmla="*/ 2 h 522"/>
                  <a:gd name="T68" fmla="*/ 192 w 386"/>
                  <a:gd name="T69" fmla="*/ 0 h 522"/>
                  <a:gd name="T70" fmla="*/ 234 w 386"/>
                  <a:gd name="T71" fmla="*/ 10 h 522"/>
                  <a:gd name="T72" fmla="*/ 258 w 386"/>
                  <a:gd name="T73" fmla="*/ 26 h 522"/>
                  <a:gd name="T74" fmla="*/ 268 w 386"/>
                  <a:gd name="T75" fmla="*/ 40 h 522"/>
                  <a:gd name="T76" fmla="*/ 270 w 386"/>
                  <a:gd name="T77" fmla="*/ 46 h 522"/>
                  <a:gd name="T78" fmla="*/ 284 w 386"/>
                  <a:gd name="T79" fmla="*/ 102 h 522"/>
                  <a:gd name="T80" fmla="*/ 286 w 386"/>
                  <a:gd name="T81" fmla="*/ 134 h 522"/>
                  <a:gd name="T82" fmla="*/ 282 w 386"/>
                  <a:gd name="T83" fmla="*/ 154 h 522"/>
                  <a:gd name="T84" fmla="*/ 272 w 386"/>
                  <a:gd name="T85" fmla="*/ 176 h 522"/>
                  <a:gd name="T86" fmla="*/ 254 w 386"/>
                  <a:gd name="T87" fmla="*/ 198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6" h="522">
                    <a:moveTo>
                      <a:pt x="240" y="206"/>
                    </a:moveTo>
                    <a:lnTo>
                      <a:pt x="240" y="206"/>
                    </a:lnTo>
                    <a:lnTo>
                      <a:pt x="228" y="226"/>
                    </a:lnTo>
                    <a:lnTo>
                      <a:pt x="204" y="268"/>
                    </a:lnTo>
                    <a:lnTo>
                      <a:pt x="190" y="294"/>
                    </a:lnTo>
                    <a:lnTo>
                      <a:pt x="178" y="320"/>
                    </a:lnTo>
                    <a:lnTo>
                      <a:pt x="170" y="344"/>
                    </a:lnTo>
                    <a:lnTo>
                      <a:pt x="166" y="354"/>
                    </a:lnTo>
                    <a:lnTo>
                      <a:pt x="166" y="362"/>
                    </a:lnTo>
                    <a:lnTo>
                      <a:pt x="166" y="362"/>
                    </a:lnTo>
                    <a:lnTo>
                      <a:pt x="168" y="370"/>
                    </a:lnTo>
                    <a:lnTo>
                      <a:pt x="174" y="376"/>
                    </a:lnTo>
                    <a:lnTo>
                      <a:pt x="182" y="382"/>
                    </a:lnTo>
                    <a:lnTo>
                      <a:pt x="194" y="388"/>
                    </a:lnTo>
                    <a:lnTo>
                      <a:pt x="224" y="396"/>
                    </a:lnTo>
                    <a:lnTo>
                      <a:pt x="258" y="400"/>
                    </a:lnTo>
                    <a:lnTo>
                      <a:pt x="328" y="408"/>
                    </a:lnTo>
                    <a:lnTo>
                      <a:pt x="356" y="412"/>
                    </a:lnTo>
                    <a:lnTo>
                      <a:pt x="374" y="414"/>
                    </a:lnTo>
                    <a:lnTo>
                      <a:pt x="374" y="414"/>
                    </a:lnTo>
                    <a:lnTo>
                      <a:pt x="378" y="418"/>
                    </a:lnTo>
                    <a:lnTo>
                      <a:pt x="382" y="422"/>
                    </a:lnTo>
                    <a:lnTo>
                      <a:pt x="384" y="428"/>
                    </a:lnTo>
                    <a:lnTo>
                      <a:pt x="386" y="434"/>
                    </a:lnTo>
                    <a:lnTo>
                      <a:pt x="386" y="448"/>
                    </a:lnTo>
                    <a:lnTo>
                      <a:pt x="384" y="464"/>
                    </a:lnTo>
                    <a:lnTo>
                      <a:pt x="378" y="490"/>
                    </a:lnTo>
                    <a:lnTo>
                      <a:pt x="374" y="502"/>
                    </a:lnTo>
                    <a:lnTo>
                      <a:pt x="374" y="502"/>
                    </a:lnTo>
                    <a:lnTo>
                      <a:pt x="332" y="510"/>
                    </a:lnTo>
                    <a:lnTo>
                      <a:pt x="290" y="514"/>
                    </a:lnTo>
                    <a:lnTo>
                      <a:pt x="240" y="520"/>
                    </a:lnTo>
                    <a:lnTo>
                      <a:pt x="186" y="522"/>
                    </a:lnTo>
                    <a:lnTo>
                      <a:pt x="136" y="522"/>
                    </a:lnTo>
                    <a:lnTo>
                      <a:pt x="114" y="520"/>
                    </a:lnTo>
                    <a:lnTo>
                      <a:pt x="94" y="516"/>
                    </a:lnTo>
                    <a:lnTo>
                      <a:pt x="78" y="510"/>
                    </a:lnTo>
                    <a:lnTo>
                      <a:pt x="66" y="502"/>
                    </a:lnTo>
                    <a:lnTo>
                      <a:pt x="66" y="502"/>
                    </a:lnTo>
                    <a:lnTo>
                      <a:pt x="56" y="494"/>
                    </a:lnTo>
                    <a:lnTo>
                      <a:pt x="48" y="482"/>
                    </a:lnTo>
                    <a:lnTo>
                      <a:pt x="40" y="468"/>
                    </a:lnTo>
                    <a:lnTo>
                      <a:pt x="32" y="452"/>
                    </a:lnTo>
                    <a:lnTo>
                      <a:pt x="20" y="418"/>
                    </a:lnTo>
                    <a:lnTo>
                      <a:pt x="12" y="382"/>
                    </a:lnTo>
                    <a:lnTo>
                      <a:pt x="4" y="348"/>
                    </a:lnTo>
                    <a:lnTo>
                      <a:pt x="2" y="316"/>
                    </a:lnTo>
                    <a:lnTo>
                      <a:pt x="0" y="294"/>
                    </a:lnTo>
                    <a:lnTo>
                      <a:pt x="2" y="280"/>
                    </a:lnTo>
                    <a:lnTo>
                      <a:pt x="2" y="280"/>
                    </a:lnTo>
                    <a:lnTo>
                      <a:pt x="8" y="274"/>
                    </a:lnTo>
                    <a:lnTo>
                      <a:pt x="18" y="268"/>
                    </a:lnTo>
                    <a:lnTo>
                      <a:pt x="30" y="262"/>
                    </a:lnTo>
                    <a:lnTo>
                      <a:pt x="44" y="258"/>
                    </a:lnTo>
                    <a:lnTo>
                      <a:pt x="70" y="250"/>
                    </a:lnTo>
                    <a:lnTo>
                      <a:pt x="82" y="246"/>
                    </a:lnTo>
                    <a:lnTo>
                      <a:pt x="42" y="206"/>
                    </a:lnTo>
                    <a:lnTo>
                      <a:pt x="42" y="206"/>
                    </a:lnTo>
                    <a:lnTo>
                      <a:pt x="52" y="180"/>
                    </a:lnTo>
                    <a:lnTo>
                      <a:pt x="76" y="120"/>
                    </a:lnTo>
                    <a:lnTo>
                      <a:pt x="92" y="86"/>
                    </a:lnTo>
                    <a:lnTo>
                      <a:pt x="108" y="54"/>
                    </a:lnTo>
                    <a:lnTo>
                      <a:pt x="124" y="28"/>
                    </a:lnTo>
                    <a:lnTo>
                      <a:pt x="130" y="18"/>
                    </a:lnTo>
                    <a:lnTo>
                      <a:pt x="138" y="10"/>
                    </a:lnTo>
                    <a:lnTo>
                      <a:pt x="138" y="10"/>
                    </a:lnTo>
                    <a:lnTo>
                      <a:pt x="146" y="6"/>
                    </a:lnTo>
                    <a:lnTo>
                      <a:pt x="154" y="2"/>
                    </a:lnTo>
                    <a:lnTo>
                      <a:pt x="172" y="0"/>
                    </a:lnTo>
                    <a:lnTo>
                      <a:pt x="192" y="0"/>
                    </a:lnTo>
                    <a:lnTo>
                      <a:pt x="214" y="4"/>
                    </a:lnTo>
                    <a:lnTo>
                      <a:pt x="234" y="10"/>
                    </a:lnTo>
                    <a:lnTo>
                      <a:pt x="250" y="20"/>
                    </a:lnTo>
                    <a:lnTo>
                      <a:pt x="258" y="26"/>
                    </a:lnTo>
                    <a:lnTo>
                      <a:pt x="262" y="32"/>
                    </a:lnTo>
                    <a:lnTo>
                      <a:pt x="268" y="40"/>
                    </a:lnTo>
                    <a:lnTo>
                      <a:pt x="270" y="46"/>
                    </a:lnTo>
                    <a:lnTo>
                      <a:pt x="270" y="46"/>
                    </a:lnTo>
                    <a:lnTo>
                      <a:pt x="280" y="82"/>
                    </a:lnTo>
                    <a:lnTo>
                      <a:pt x="284" y="102"/>
                    </a:lnTo>
                    <a:lnTo>
                      <a:pt x="286" y="122"/>
                    </a:lnTo>
                    <a:lnTo>
                      <a:pt x="286" y="134"/>
                    </a:lnTo>
                    <a:lnTo>
                      <a:pt x="286" y="144"/>
                    </a:lnTo>
                    <a:lnTo>
                      <a:pt x="282" y="154"/>
                    </a:lnTo>
                    <a:lnTo>
                      <a:pt x="278" y="166"/>
                    </a:lnTo>
                    <a:lnTo>
                      <a:pt x="272" y="176"/>
                    </a:lnTo>
                    <a:lnTo>
                      <a:pt x="264" y="186"/>
                    </a:lnTo>
                    <a:lnTo>
                      <a:pt x="254" y="198"/>
                    </a:lnTo>
                    <a:lnTo>
                      <a:pt x="240" y="206"/>
                    </a:lnTo>
                    <a:close/>
                  </a:path>
                </a:pathLst>
              </a:custGeom>
              <a:solidFill>
                <a:srgbClr val="4736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67" name="Freeform 47">
                <a:extLst>
                  <a:ext uri="{FF2B5EF4-FFF2-40B4-BE49-F238E27FC236}">
                    <a16:creationId xmlns:a16="http://schemas.microsoft.com/office/drawing/2014/main" id="{02E48F7A-3A34-4050-97B6-4F64FEBBE318}"/>
                  </a:ext>
                </a:extLst>
              </p:cNvPr>
              <p:cNvSpPr>
                <a:spLocks/>
              </p:cNvSpPr>
              <p:nvPr/>
            </p:nvSpPr>
            <p:spPr bwMode="auto">
              <a:xfrm>
                <a:off x="5937250" y="7905750"/>
                <a:ext cx="612775" cy="828675"/>
              </a:xfrm>
              <a:custGeom>
                <a:avLst/>
                <a:gdLst>
                  <a:gd name="T0" fmla="*/ 240 w 386"/>
                  <a:gd name="T1" fmla="*/ 206 h 522"/>
                  <a:gd name="T2" fmla="*/ 204 w 386"/>
                  <a:gd name="T3" fmla="*/ 268 h 522"/>
                  <a:gd name="T4" fmla="*/ 178 w 386"/>
                  <a:gd name="T5" fmla="*/ 320 h 522"/>
                  <a:gd name="T6" fmla="*/ 166 w 386"/>
                  <a:gd name="T7" fmla="*/ 354 h 522"/>
                  <a:gd name="T8" fmla="*/ 166 w 386"/>
                  <a:gd name="T9" fmla="*/ 362 h 522"/>
                  <a:gd name="T10" fmla="*/ 174 w 386"/>
                  <a:gd name="T11" fmla="*/ 376 h 522"/>
                  <a:gd name="T12" fmla="*/ 194 w 386"/>
                  <a:gd name="T13" fmla="*/ 388 h 522"/>
                  <a:gd name="T14" fmla="*/ 258 w 386"/>
                  <a:gd name="T15" fmla="*/ 400 h 522"/>
                  <a:gd name="T16" fmla="*/ 356 w 386"/>
                  <a:gd name="T17" fmla="*/ 412 h 522"/>
                  <a:gd name="T18" fmla="*/ 374 w 386"/>
                  <a:gd name="T19" fmla="*/ 414 h 522"/>
                  <a:gd name="T20" fmla="*/ 382 w 386"/>
                  <a:gd name="T21" fmla="*/ 422 h 522"/>
                  <a:gd name="T22" fmla="*/ 386 w 386"/>
                  <a:gd name="T23" fmla="*/ 434 h 522"/>
                  <a:gd name="T24" fmla="*/ 384 w 386"/>
                  <a:gd name="T25" fmla="*/ 464 h 522"/>
                  <a:gd name="T26" fmla="*/ 374 w 386"/>
                  <a:gd name="T27" fmla="*/ 502 h 522"/>
                  <a:gd name="T28" fmla="*/ 332 w 386"/>
                  <a:gd name="T29" fmla="*/ 510 h 522"/>
                  <a:gd name="T30" fmla="*/ 240 w 386"/>
                  <a:gd name="T31" fmla="*/ 520 h 522"/>
                  <a:gd name="T32" fmla="*/ 136 w 386"/>
                  <a:gd name="T33" fmla="*/ 522 h 522"/>
                  <a:gd name="T34" fmla="*/ 94 w 386"/>
                  <a:gd name="T35" fmla="*/ 516 h 522"/>
                  <a:gd name="T36" fmla="*/ 66 w 386"/>
                  <a:gd name="T37" fmla="*/ 502 h 522"/>
                  <a:gd name="T38" fmla="*/ 56 w 386"/>
                  <a:gd name="T39" fmla="*/ 494 h 522"/>
                  <a:gd name="T40" fmla="*/ 40 w 386"/>
                  <a:gd name="T41" fmla="*/ 468 h 522"/>
                  <a:gd name="T42" fmla="*/ 20 w 386"/>
                  <a:gd name="T43" fmla="*/ 418 h 522"/>
                  <a:gd name="T44" fmla="*/ 4 w 386"/>
                  <a:gd name="T45" fmla="*/ 348 h 522"/>
                  <a:gd name="T46" fmla="*/ 0 w 386"/>
                  <a:gd name="T47" fmla="*/ 294 h 522"/>
                  <a:gd name="T48" fmla="*/ 2 w 386"/>
                  <a:gd name="T49" fmla="*/ 280 h 522"/>
                  <a:gd name="T50" fmla="*/ 18 w 386"/>
                  <a:gd name="T51" fmla="*/ 268 h 522"/>
                  <a:gd name="T52" fmla="*/ 44 w 386"/>
                  <a:gd name="T53" fmla="*/ 258 h 522"/>
                  <a:gd name="T54" fmla="*/ 82 w 386"/>
                  <a:gd name="T55" fmla="*/ 246 h 522"/>
                  <a:gd name="T56" fmla="*/ 42 w 386"/>
                  <a:gd name="T57" fmla="*/ 206 h 522"/>
                  <a:gd name="T58" fmla="*/ 76 w 386"/>
                  <a:gd name="T59" fmla="*/ 120 h 522"/>
                  <a:gd name="T60" fmla="*/ 108 w 386"/>
                  <a:gd name="T61" fmla="*/ 54 h 522"/>
                  <a:gd name="T62" fmla="*/ 130 w 386"/>
                  <a:gd name="T63" fmla="*/ 18 h 522"/>
                  <a:gd name="T64" fmla="*/ 138 w 386"/>
                  <a:gd name="T65" fmla="*/ 10 h 522"/>
                  <a:gd name="T66" fmla="*/ 154 w 386"/>
                  <a:gd name="T67" fmla="*/ 2 h 522"/>
                  <a:gd name="T68" fmla="*/ 192 w 386"/>
                  <a:gd name="T69" fmla="*/ 0 h 522"/>
                  <a:gd name="T70" fmla="*/ 234 w 386"/>
                  <a:gd name="T71" fmla="*/ 10 h 522"/>
                  <a:gd name="T72" fmla="*/ 258 w 386"/>
                  <a:gd name="T73" fmla="*/ 26 h 522"/>
                  <a:gd name="T74" fmla="*/ 268 w 386"/>
                  <a:gd name="T75" fmla="*/ 40 h 522"/>
                  <a:gd name="T76" fmla="*/ 270 w 386"/>
                  <a:gd name="T77" fmla="*/ 46 h 522"/>
                  <a:gd name="T78" fmla="*/ 284 w 386"/>
                  <a:gd name="T79" fmla="*/ 102 h 522"/>
                  <a:gd name="T80" fmla="*/ 286 w 386"/>
                  <a:gd name="T81" fmla="*/ 134 h 522"/>
                  <a:gd name="T82" fmla="*/ 282 w 386"/>
                  <a:gd name="T83" fmla="*/ 154 h 522"/>
                  <a:gd name="T84" fmla="*/ 272 w 386"/>
                  <a:gd name="T85" fmla="*/ 176 h 522"/>
                  <a:gd name="T86" fmla="*/ 254 w 386"/>
                  <a:gd name="T87" fmla="*/ 198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6" h="522">
                    <a:moveTo>
                      <a:pt x="240" y="206"/>
                    </a:moveTo>
                    <a:lnTo>
                      <a:pt x="240" y="206"/>
                    </a:lnTo>
                    <a:lnTo>
                      <a:pt x="228" y="226"/>
                    </a:lnTo>
                    <a:lnTo>
                      <a:pt x="204" y="268"/>
                    </a:lnTo>
                    <a:lnTo>
                      <a:pt x="190" y="294"/>
                    </a:lnTo>
                    <a:lnTo>
                      <a:pt x="178" y="320"/>
                    </a:lnTo>
                    <a:lnTo>
                      <a:pt x="170" y="344"/>
                    </a:lnTo>
                    <a:lnTo>
                      <a:pt x="166" y="354"/>
                    </a:lnTo>
                    <a:lnTo>
                      <a:pt x="166" y="362"/>
                    </a:lnTo>
                    <a:lnTo>
                      <a:pt x="166" y="362"/>
                    </a:lnTo>
                    <a:lnTo>
                      <a:pt x="168" y="370"/>
                    </a:lnTo>
                    <a:lnTo>
                      <a:pt x="174" y="376"/>
                    </a:lnTo>
                    <a:lnTo>
                      <a:pt x="182" y="382"/>
                    </a:lnTo>
                    <a:lnTo>
                      <a:pt x="194" y="388"/>
                    </a:lnTo>
                    <a:lnTo>
                      <a:pt x="224" y="396"/>
                    </a:lnTo>
                    <a:lnTo>
                      <a:pt x="258" y="400"/>
                    </a:lnTo>
                    <a:lnTo>
                      <a:pt x="328" y="408"/>
                    </a:lnTo>
                    <a:lnTo>
                      <a:pt x="356" y="412"/>
                    </a:lnTo>
                    <a:lnTo>
                      <a:pt x="374" y="414"/>
                    </a:lnTo>
                    <a:lnTo>
                      <a:pt x="374" y="414"/>
                    </a:lnTo>
                    <a:lnTo>
                      <a:pt x="378" y="418"/>
                    </a:lnTo>
                    <a:lnTo>
                      <a:pt x="382" y="422"/>
                    </a:lnTo>
                    <a:lnTo>
                      <a:pt x="384" y="428"/>
                    </a:lnTo>
                    <a:lnTo>
                      <a:pt x="386" y="434"/>
                    </a:lnTo>
                    <a:lnTo>
                      <a:pt x="386" y="448"/>
                    </a:lnTo>
                    <a:lnTo>
                      <a:pt x="384" y="464"/>
                    </a:lnTo>
                    <a:lnTo>
                      <a:pt x="378" y="490"/>
                    </a:lnTo>
                    <a:lnTo>
                      <a:pt x="374" y="502"/>
                    </a:lnTo>
                    <a:lnTo>
                      <a:pt x="374" y="502"/>
                    </a:lnTo>
                    <a:lnTo>
                      <a:pt x="332" y="510"/>
                    </a:lnTo>
                    <a:lnTo>
                      <a:pt x="290" y="514"/>
                    </a:lnTo>
                    <a:lnTo>
                      <a:pt x="240" y="520"/>
                    </a:lnTo>
                    <a:lnTo>
                      <a:pt x="186" y="522"/>
                    </a:lnTo>
                    <a:lnTo>
                      <a:pt x="136" y="522"/>
                    </a:lnTo>
                    <a:lnTo>
                      <a:pt x="114" y="520"/>
                    </a:lnTo>
                    <a:lnTo>
                      <a:pt x="94" y="516"/>
                    </a:lnTo>
                    <a:lnTo>
                      <a:pt x="78" y="510"/>
                    </a:lnTo>
                    <a:lnTo>
                      <a:pt x="66" y="502"/>
                    </a:lnTo>
                    <a:lnTo>
                      <a:pt x="66" y="502"/>
                    </a:lnTo>
                    <a:lnTo>
                      <a:pt x="56" y="494"/>
                    </a:lnTo>
                    <a:lnTo>
                      <a:pt x="48" y="482"/>
                    </a:lnTo>
                    <a:lnTo>
                      <a:pt x="40" y="468"/>
                    </a:lnTo>
                    <a:lnTo>
                      <a:pt x="32" y="452"/>
                    </a:lnTo>
                    <a:lnTo>
                      <a:pt x="20" y="418"/>
                    </a:lnTo>
                    <a:lnTo>
                      <a:pt x="12" y="382"/>
                    </a:lnTo>
                    <a:lnTo>
                      <a:pt x="4" y="348"/>
                    </a:lnTo>
                    <a:lnTo>
                      <a:pt x="2" y="316"/>
                    </a:lnTo>
                    <a:lnTo>
                      <a:pt x="0" y="294"/>
                    </a:lnTo>
                    <a:lnTo>
                      <a:pt x="2" y="280"/>
                    </a:lnTo>
                    <a:lnTo>
                      <a:pt x="2" y="280"/>
                    </a:lnTo>
                    <a:lnTo>
                      <a:pt x="8" y="274"/>
                    </a:lnTo>
                    <a:lnTo>
                      <a:pt x="18" y="268"/>
                    </a:lnTo>
                    <a:lnTo>
                      <a:pt x="30" y="262"/>
                    </a:lnTo>
                    <a:lnTo>
                      <a:pt x="44" y="258"/>
                    </a:lnTo>
                    <a:lnTo>
                      <a:pt x="70" y="250"/>
                    </a:lnTo>
                    <a:lnTo>
                      <a:pt x="82" y="246"/>
                    </a:lnTo>
                    <a:lnTo>
                      <a:pt x="42" y="206"/>
                    </a:lnTo>
                    <a:lnTo>
                      <a:pt x="42" y="206"/>
                    </a:lnTo>
                    <a:lnTo>
                      <a:pt x="52" y="180"/>
                    </a:lnTo>
                    <a:lnTo>
                      <a:pt x="76" y="120"/>
                    </a:lnTo>
                    <a:lnTo>
                      <a:pt x="92" y="86"/>
                    </a:lnTo>
                    <a:lnTo>
                      <a:pt x="108" y="54"/>
                    </a:lnTo>
                    <a:lnTo>
                      <a:pt x="124" y="28"/>
                    </a:lnTo>
                    <a:lnTo>
                      <a:pt x="130" y="18"/>
                    </a:lnTo>
                    <a:lnTo>
                      <a:pt x="138" y="10"/>
                    </a:lnTo>
                    <a:lnTo>
                      <a:pt x="138" y="10"/>
                    </a:lnTo>
                    <a:lnTo>
                      <a:pt x="146" y="6"/>
                    </a:lnTo>
                    <a:lnTo>
                      <a:pt x="154" y="2"/>
                    </a:lnTo>
                    <a:lnTo>
                      <a:pt x="172" y="0"/>
                    </a:lnTo>
                    <a:lnTo>
                      <a:pt x="192" y="0"/>
                    </a:lnTo>
                    <a:lnTo>
                      <a:pt x="214" y="4"/>
                    </a:lnTo>
                    <a:lnTo>
                      <a:pt x="234" y="10"/>
                    </a:lnTo>
                    <a:lnTo>
                      <a:pt x="250" y="20"/>
                    </a:lnTo>
                    <a:lnTo>
                      <a:pt x="258" y="26"/>
                    </a:lnTo>
                    <a:lnTo>
                      <a:pt x="262" y="32"/>
                    </a:lnTo>
                    <a:lnTo>
                      <a:pt x="268" y="40"/>
                    </a:lnTo>
                    <a:lnTo>
                      <a:pt x="270" y="46"/>
                    </a:lnTo>
                    <a:lnTo>
                      <a:pt x="270" y="46"/>
                    </a:lnTo>
                    <a:lnTo>
                      <a:pt x="280" y="82"/>
                    </a:lnTo>
                    <a:lnTo>
                      <a:pt x="284" y="102"/>
                    </a:lnTo>
                    <a:lnTo>
                      <a:pt x="286" y="122"/>
                    </a:lnTo>
                    <a:lnTo>
                      <a:pt x="286" y="134"/>
                    </a:lnTo>
                    <a:lnTo>
                      <a:pt x="286" y="144"/>
                    </a:lnTo>
                    <a:lnTo>
                      <a:pt x="282" y="154"/>
                    </a:lnTo>
                    <a:lnTo>
                      <a:pt x="278" y="166"/>
                    </a:lnTo>
                    <a:lnTo>
                      <a:pt x="272" y="176"/>
                    </a:lnTo>
                    <a:lnTo>
                      <a:pt x="264" y="186"/>
                    </a:lnTo>
                    <a:lnTo>
                      <a:pt x="254" y="198"/>
                    </a:lnTo>
                    <a:lnTo>
                      <a:pt x="240" y="20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68" name="Freeform 48">
                <a:extLst>
                  <a:ext uri="{FF2B5EF4-FFF2-40B4-BE49-F238E27FC236}">
                    <a16:creationId xmlns:a16="http://schemas.microsoft.com/office/drawing/2014/main" id="{993E99FF-7F93-44EF-B737-228D5BF488D5}"/>
                  </a:ext>
                </a:extLst>
              </p:cNvPr>
              <p:cNvSpPr>
                <a:spLocks/>
              </p:cNvSpPr>
              <p:nvPr/>
            </p:nvSpPr>
            <p:spPr bwMode="auto">
              <a:xfrm>
                <a:off x="8461375" y="7877175"/>
                <a:ext cx="850900" cy="349250"/>
              </a:xfrm>
              <a:custGeom>
                <a:avLst/>
                <a:gdLst>
                  <a:gd name="T0" fmla="*/ 128 w 536"/>
                  <a:gd name="T1" fmla="*/ 30 h 220"/>
                  <a:gd name="T2" fmla="*/ 128 w 536"/>
                  <a:gd name="T3" fmla="*/ 30 h 220"/>
                  <a:gd name="T4" fmla="*/ 208 w 536"/>
                  <a:gd name="T5" fmla="*/ 48 h 220"/>
                  <a:gd name="T6" fmla="*/ 272 w 536"/>
                  <a:gd name="T7" fmla="*/ 58 h 220"/>
                  <a:gd name="T8" fmla="*/ 300 w 536"/>
                  <a:gd name="T9" fmla="*/ 62 h 220"/>
                  <a:gd name="T10" fmla="*/ 320 w 536"/>
                  <a:gd name="T11" fmla="*/ 62 h 220"/>
                  <a:gd name="T12" fmla="*/ 320 w 536"/>
                  <a:gd name="T13" fmla="*/ 62 h 220"/>
                  <a:gd name="T14" fmla="*/ 338 w 536"/>
                  <a:gd name="T15" fmla="*/ 58 h 220"/>
                  <a:gd name="T16" fmla="*/ 364 w 536"/>
                  <a:gd name="T17" fmla="*/ 48 h 220"/>
                  <a:gd name="T18" fmla="*/ 426 w 536"/>
                  <a:gd name="T19" fmla="*/ 24 h 220"/>
                  <a:gd name="T20" fmla="*/ 454 w 536"/>
                  <a:gd name="T21" fmla="*/ 12 h 220"/>
                  <a:gd name="T22" fmla="*/ 480 w 536"/>
                  <a:gd name="T23" fmla="*/ 4 h 220"/>
                  <a:gd name="T24" fmla="*/ 498 w 536"/>
                  <a:gd name="T25" fmla="*/ 0 h 220"/>
                  <a:gd name="T26" fmla="*/ 504 w 536"/>
                  <a:gd name="T27" fmla="*/ 0 h 220"/>
                  <a:gd name="T28" fmla="*/ 506 w 536"/>
                  <a:gd name="T29" fmla="*/ 2 h 220"/>
                  <a:gd name="T30" fmla="*/ 506 w 536"/>
                  <a:gd name="T31" fmla="*/ 2 h 220"/>
                  <a:gd name="T32" fmla="*/ 514 w 536"/>
                  <a:gd name="T33" fmla="*/ 28 h 220"/>
                  <a:gd name="T34" fmla="*/ 524 w 536"/>
                  <a:gd name="T35" fmla="*/ 70 h 220"/>
                  <a:gd name="T36" fmla="*/ 534 w 536"/>
                  <a:gd name="T37" fmla="*/ 112 h 220"/>
                  <a:gd name="T38" fmla="*/ 536 w 536"/>
                  <a:gd name="T39" fmla="*/ 128 h 220"/>
                  <a:gd name="T40" fmla="*/ 536 w 536"/>
                  <a:gd name="T41" fmla="*/ 138 h 220"/>
                  <a:gd name="T42" fmla="*/ 536 w 536"/>
                  <a:gd name="T43" fmla="*/ 138 h 220"/>
                  <a:gd name="T44" fmla="*/ 532 w 536"/>
                  <a:gd name="T45" fmla="*/ 142 h 220"/>
                  <a:gd name="T46" fmla="*/ 526 w 536"/>
                  <a:gd name="T47" fmla="*/ 146 h 220"/>
                  <a:gd name="T48" fmla="*/ 504 w 536"/>
                  <a:gd name="T49" fmla="*/ 160 h 220"/>
                  <a:gd name="T50" fmla="*/ 472 w 536"/>
                  <a:gd name="T51" fmla="*/ 176 h 220"/>
                  <a:gd name="T52" fmla="*/ 432 w 536"/>
                  <a:gd name="T53" fmla="*/ 192 h 220"/>
                  <a:gd name="T54" fmla="*/ 386 w 536"/>
                  <a:gd name="T55" fmla="*/ 206 h 220"/>
                  <a:gd name="T56" fmla="*/ 362 w 536"/>
                  <a:gd name="T57" fmla="*/ 212 h 220"/>
                  <a:gd name="T58" fmla="*/ 338 w 536"/>
                  <a:gd name="T59" fmla="*/ 216 h 220"/>
                  <a:gd name="T60" fmla="*/ 312 w 536"/>
                  <a:gd name="T61" fmla="*/ 218 h 220"/>
                  <a:gd name="T62" fmla="*/ 288 w 536"/>
                  <a:gd name="T63" fmla="*/ 220 h 220"/>
                  <a:gd name="T64" fmla="*/ 264 w 536"/>
                  <a:gd name="T65" fmla="*/ 218 h 220"/>
                  <a:gd name="T66" fmla="*/ 240 w 536"/>
                  <a:gd name="T67" fmla="*/ 214 h 220"/>
                  <a:gd name="T68" fmla="*/ 196 w 536"/>
                  <a:gd name="T69" fmla="*/ 170 h 220"/>
                  <a:gd name="T70" fmla="*/ 172 w 536"/>
                  <a:gd name="T71" fmla="*/ 220 h 220"/>
                  <a:gd name="T72" fmla="*/ 172 w 536"/>
                  <a:gd name="T73" fmla="*/ 220 h 220"/>
                  <a:gd name="T74" fmla="*/ 152 w 536"/>
                  <a:gd name="T75" fmla="*/ 220 h 220"/>
                  <a:gd name="T76" fmla="*/ 130 w 536"/>
                  <a:gd name="T77" fmla="*/ 220 h 220"/>
                  <a:gd name="T78" fmla="*/ 104 w 536"/>
                  <a:gd name="T79" fmla="*/ 218 h 220"/>
                  <a:gd name="T80" fmla="*/ 74 w 536"/>
                  <a:gd name="T81" fmla="*/ 214 h 220"/>
                  <a:gd name="T82" fmla="*/ 46 w 536"/>
                  <a:gd name="T83" fmla="*/ 208 h 220"/>
                  <a:gd name="T84" fmla="*/ 20 w 536"/>
                  <a:gd name="T85" fmla="*/ 198 h 220"/>
                  <a:gd name="T86" fmla="*/ 10 w 536"/>
                  <a:gd name="T87" fmla="*/ 192 h 220"/>
                  <a:gd name="T88" fmla="*/ 0 w 536"/>
                  <a:gd name="T89" fmla="*/ 186 h 220"/>
                  <a:gd name="T90" fmla="*/ 0 w 536"/>
                  <a:gd name="T91" fmla="*/ 186 h 220"/>
                  <a:gd name="T92" fmla="*/ 2 w 536"/>
                  <a:gd name="T93" fmla="*/ 170 h 220"/>
                  <a:gd name="T94" fmla="*/ 10 w 536"/>
                  <a:gd name="T95" fmla="*/ 132 h 220"/>
                  <a:gd name="T96" fmla="*/ 20 w 536"/>
                  <a:gd name="T97" fmla="*/ 90 h 220"/>
                  <a:gd name="T98" fmla="*/ 28 w 536"/>
                  <a:gd name="T99" fmla="*/ 70 h 220"/>
                  <a:gd name="T100" fmla="*/ 34 w 536"/>
                  <a:gd name="T101" fmla="*/ 54 h 220"/>
                  <a:gd name="T102" fmla="*/ 34 w 536"/>
                  <a:gd name="T103" fmla="*/ 54 h 220"/>
                  <a:gd name="T104" fmla="*/ 40 w 536"/>
                  <a:gd name="T105" fmla="*/ 48 h 220"/>
                  <a:gd name="T106" fmla="*/ 44 w 536"/>
                  <a:gd name="T107" fmla="*/ 42 h 220"/>
                  <a:gd name="T108" fmla="*/ 58 w 536"/>
                  <a:gd name="T109" fmla="*/ 34 h 220"/>
                  <a:gd name="T110" fmla="*/ 74 w 536"/>
                  <a:gd name="T111" fmla="*/ 30 h 220"/>
                  <a:gd name="T112" fmla="*/ 88 w 536"/>
                  <a:gd name="T113" fmla="*/ 28 h 220"/>
                  <a:gd name="T114" fmla="*/ 104 w 536"/>
                  <a:gd name="T115" fmla="*/ 28 h 220"/>
                  <a:gd name="T116" fmla="*/ 116 w 536"/>
                  <a:gd name="T117" fmla="*/ 28 h 220"/>
                  <a:gd name="T118" fmla="*/ 128 w 536"/>
                  <a:gd name="T119" fmla="*/ 3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6" h="220">
                    <a:moveTo>
                      <a:pt x="128" y="30"/>
                    </a:moveTo>
                    <a:lnTo>
                      <a:pt x="128" y="30"/>
                    </a:lnTo>
                    <a:lnTo>
                      <a:pt x="208" y="48"/>
                    </a:lnTo>
                    <a:lnTo>
                      <a:pt x="272" y="58"/>
                    </a:lnTo>
                    <a:lnTo>
                      <a:pt x="300" y="62"/>
                    </a:lnTo>
                    <a:lnTo>
                      <a:pt x="320" y="62"/>
                    </a:lnTo>
                    <a:lnTo>
                      <a:pt x="320" y="62"/>
                    </a:lnTo>
                    <a:lnTo>
                      <a:pt x="338" y="58"/>
                    </a:lnTo>
                    <a:lnTo>
                      <a:pt x="364" y="48"/>
                    </a:lnTo>
                    <a:lnTo>
                      <a:pt x="426" y="24"/>
                    </a:lnTo>
                    <a:lnTo>
                      <a:pt x="454" y="12"/>
                    </a:lnTo>
                    <a:lnTo>
                      <a:pt x="480" y="4"/>
                    </a:lnTo>
                    <a:lnTo>
                      <a:pt x="498" y="0"/>
                    </a:lnTo>
                    <a:lnTo>
                      <a:pt x="504" y="0"/>
                    </a:lnTo>
                    <a:lnTo>
                      <a:pt x="506" y="2"/>
                    </a:lnTo>
                    <a:lnTo>
                      <a:pt x="506" y="2"/>
                    </a:lnTo>
                    <a:lnTo>
                      <a:pt x="514" y="28"/>
                    </a:lnTo>
                    <a:lnTo>
                      <a:pt x="524" y="70"/>
                    </a:lnTo>
                    <a:lnTo>
                      <a:pt x="534" y="112"/>
                    </a:lnTo>
                    <a:lnTo>
                      <a:pt x="536" y="128"/>
                    </a:lnTo>
                    <a:lnTo>
                      <a:pt x="536" y="138"/>
                    </a:lnTo>
                    <a:lnTo>
                      <a:pt x="536" y="138"/>
                    </a:lnTo>
                    <a:lnTo>
                      <a:pt x="532" y="142"/>
                    </a:lnTo>
                    <a:lnTo>
                      <a:pt x="526" y="146"/>
                    </a:lnTo>
                    <a:lnTo>
                      <a:pt x="504" y="160"/>
                    </a:lnTo>
                    <a:lnTo>
                      <a:pt x="472" y="176"/>
                    </a:lnTo>
                    <a:lnTo>
                      <a:pt x="432" y="192"/>
                    </a:lnTo>
                    <a:lnTo>
                      <a:pt x="386" y="206"/>
                    </a:lnTo>
                    <a:lnTo>
                      <a:pt x="362" y="212"/>
                    </a:lnTo>
                    <a:lnTo>
                      <a:pt x="338" y="216"/>
                    </a:lnTo>
                    <a:lnTo>
                      <a:pt x="312" y="218"/>
                    </a:lnTo>
                    <a:lnTo>
                      <a:pt x="288" y="220"/>
                    </a:lnTo>
                    <a:lnTo>
                      <a:pt x="264" y="218"/>
                    </a:lnTo>
                    <a:lnTo>
                      <a:pt x="240" y="214"/>
                    </a:lnTo>
                    <a:lnTo>
                      <a:pt x="196" y="170"/>
                    </a:lnTo>
                    <a:lnTo>
                      <a:pt x="172" y="220"/>
                    </a:lnTo>
                    <a:lnTo>
                      <a:pt x="172" y="220"/>
                    </a:lnTo>
                    <a:lnTo>
                      <a:pt x="152" y="220"/>
                    </a:lnTo>
                    <a:lnTo>
                      <a:pt x="130" y="220"/>
                    </a:lnTo>
                    <a:lnTo>
                      <a:pt x="104" y="218"/>
                    </a:lnTo>
                    <a:lnTo>
                      <a:pt x="74" y="214"/>
                    </a:lnTo>
                    <a:lnTo>
                      <a:pt x="46" y="208"/>
                    </a:lnTo>
                    <a:lnTo>
                      <a:pt x="20" y="198"/>
                    </a:lnTo>
                    <a:lnTo>
                      <a:pt x="10" y="192"/>
                    </a:lnTo>
                    <a:lnTo>
                      <a:pt x="0" y="186"/>
                    </a:lnTo>
                    <a:lnTo>
                      <a:pt x="0" y="186"/>
                    </a:lnTo>
                    <a:lnTo>
                      <a:pt x="2" y="170"/>
                    </a:lnTo>
                    <a:lnTo>
                      <a:pt x="10" y="132"/>
                    </a:lnTo>
                    <a:lnTo>
                      <a:pt x="20" y="90"/>
                    </a:lnTo>
                    <a:lnTo>
                      <a:pt x="28" y="70"/>
                    </a:lnTo>
                    <a:lnTo>
                      <a:pt x="34" y="54"/>
                    </a:lnTo>
                    <a:lnTo>
                      <a:pt x="34" y="54"/>
                    </a:lnTo>
                    <a:lnTo>
                      <a:pt x="40" y="48"/>
                    </a:lnTo>
                    <a:lnTo>
                      <a:pt x="44" y="42"/>
                    </a:lnTo>
                    <a:lnTo>
                      <a:pt x="58" y="34"/>
                    </a:lnTo>
                    <a:lnTo>
                      <a:pt x="74" y="30"/>
                    </a:lnTo>
                    <a:lnTo>
                      <a:pt x="88" y="28"/>
                    </a:lnTo>
                    <a:lnTo>
                      <a:pt x="104" y="28"/>
                    </a:lnTo>
                    <a:lnTo>
                      <a:pt x="116" y="28"/>
                    </a:lnTo>
                    <a:lnTo>
                      <a:pt x="128" y="30"/>
                    </a:lnTo>
                    <a:close/>
                  </a:path>
                </a:pathLst>
              </a:custGeom>
              <a:solidFill>
                <a:srgbClr val="4736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69" name="Freeform 49">
                <a:extLst>
                  <a:ext uri="{FF2B5EF4-FFF2-40B4-BE49-F238E27FC236}">
                    <a16:creationId xmlns:a16="http://schemas.microsoft.com/office/drawing/2014/main" id="{DF43BF12-FDF6-4485-97C6-104C7FFB1716}"/>
                  </a:ext>
                </a:extLst>
              </p:cNvPr>
              <p:cNvSpPr>
                <a:spLocks/>
              </p:cNvSpPr>
              <p:nvPr/>
            </p:nvSpPr>
            <p:spPr bwMode="auto">
              <a:xfrm>
                <a:off x="8461375" y="7877175"/>
                <a:ext cx="850900" cy="349250"/>
              </a:xfrm>
              <a:custGeom>
                <a:avLst/>
                <a:gdLst>
                  <a:gd name="T0" fmla="*/ 128 w 536"/>
                  <a:gd name="T1" fmla="*/ 30 h 220"/>
                  <a:gd name="T2" fmla="*/ 128 w 536"/>
                  <a:gd name="T3" fmla="*/ 30 h 220"/>
                  <a:gd name="T4" fmla="*/ 208 w 536"/>
                  <a:gd name="T5" fmla="*/ 48 h 220"/>
                  <a:gd name="T6" fmla="*/ 272 w 536"/>
                  <a:gd name="T7" fmla="*/ 58 h 220"/>
                  <a:gd name="T8" fmla="*/ 300 w 536"/>
                  <a:gd name="T9" fmla="*/ 62 h 220"/>
                  <a:gd name="T10" fmla="*/ 320 w 536"/>
                  <a:gd name="T11" fmla="*/ 62 h 220"/>
                  <a:gd name="T12" fmla="*/ 320 w 536"/>
                  <a:gd name="T13" fmla="*/ 62 h 220"/>
                  <a:gd name="T14" fmla="*/ 338 w 536"/>
                  <a:gd name="T15" fmla="*/ 58 h 220"/>
                  <a:gd name="T16" fmla="*/ 364 w 536"/>
                  <a:gd name="T17" fmla="*/ 48 h 220"/>
                  <a:gd name="T18" fmla="*/ 426 w 536"/>
                  <a:gd name="T19" fmla="*/ 24 h 220"/>
                  <a:gd name="T20" fmla="*/ 454 w 536"/>
                  <a:gd name="T21" fmla="*/ 12 h 220"/>
                  <a:gd name="T22" fmla="*/ 480 w 536"/>
                  <a:gd name="T23" fmla="*/ 4 h 220"/>
                  <a:gd name="T24" fmla="*/ 498 w 536"/>
                  <a:gd name="T25" fmla="*/ 0 h 220"/>
                  <a:gd name="T26" fmla="*/ 504 w 536"/>
                  <a:gd name="T27" fmla="*/ 0 h 220"/>
                  <a:gd name="T28" fmla="*/ 506 w 536"/>
                  <a:gd name="T29" fmla="*/ 2 h 220"/>
                  <a:gd name="T30" fmla="*/ 506 w 536"/>
                  <a:gd name="T31" fmla="*/ 2 h 220"/>
                  <a:gd name="T32" fmla="*/ 514 w 536"/>
                  <a:gd name="T33" fmla="*/ 28 h 220"/>
                  <a:gd name="T34" fmla="*/ 524 w 536"/>
                  <a:gd name="T35" fmla="*/ 70 h 220"/>
                  <a:gd name="T36" fmla="*/ 534 w 536"/>
                  <a:gd name="T37" fmla="*/ 112 h 220"/>
                  <a:gd name="T38" fmla="*/ 536 w 536"/>
                  <a:gd name="T39" fmla="*/ 128 h 220"/>
                  <a:gd name="T40" fmla="*/ 536 w 536"/>
                  <a:gd name="T41" fmla="*/ 138 h 220"/>
                  <a:gd name="T42" fmla="*/ 536 w 536"/>
                  <a:gd name="T43" fmla="*/ 138 h 220"/>
                  <a:gd name="T44" fmla="*/ 532 w 536"/>
                  <a:gd name="T45" fmla="*/ 142 h 220"/>
                  <a:gd name="T46" fmla="*/ 526 w 536"/>
                  <a:gd name="T47" fmla="*/ 146 h 220"/>
                  <a:gd name="T48" fmla="*/ 504 w 536"/>
                  <a:gd name="T49" fmla="*/ 160 h 220"/>
                  <a:gd name="T50" fmla="*/ 472 w 536"/>
                  <a:gd name="T51" fmla="*/ 176 h 220"/>
                  <a:gd name="T52" fmla="*/ 432 w 536"/>
                  <a:gd name="T53" fmla="*/ 192 h 220"/>
                  <a:gd name="T54" fmla="*/ 386 w 536"/>
                  <a:gd name="T55" fmla="*/ 206 h 220"/>
                  <a:gd name="T56" fmla="*/ 362 w 536"/>
                  <a:gd name="T57" fmla="*/ 212 h 220"/>
                  <a:gd name="T58" fmla="*/ 338 w 536"/>
                  <a:gd name="T59" fmla="*/ 216 h 220"/>
                  <a:gd name="T60" fmla="*/ 312 w 536"/>
                  <a:gd name="T61" fmla="*/ 218 h 220"/>
                  <a:gd name="T62" fmla="*/ 288 w 536"/>
                  <a:gd name="T63" fmla="*/ 220 h 220"/>
                  <a:gd name="T64" fmla="*/ 264 w 536"/>
                  <a:gd name="T65" fmla="*/ 218 h 220"/>
                  <a:gd name="T66" fmla="*/ 240 w 536"/>
                  <a:gd name="T67" fmla="*/ 214 h 220"/>
                  <a:gd name="T68" fmla="*/ 196 w 536"/>
                  <a:gd name="T69" fmla="*/ 170 h 220"/>
                  <a:gd name="T70" fmla="*/ 172 w 536"/>
                  <a:gd name="T71" fmla="*/ 220 h 220"/>
                  <a:gd name="T72" fmla="*/ 172 w 536"/>
                  <a:gd name="T73" fmla="*/ 220 h 220"/>
                  <a:gd name="T74" fmla="*/ 152 w 536"/>
                  <a:gd name="T75" fmla="*/ 220 h 220"/>
                  <a:gd name="T76" fmla="*/ 130 w 536"/>
                  <a:gd name="T77" fmla="*/ 220 h 220"/>
                  <a:gd name="T78" fmla="*/ 104 w 536"/>
                  <a:gd name="T79" fmla="*/ 218 h 220"/>
                  <a:gd name="T80" fmla="*/ 74 w 536"/>
                  <a:gd name="T81" fmla="*/ 214 h 220"/>
                  <a:gd name="T82" fmla="*/ 46 w 536"/>
                  <a:gd name="T83" fmla="*/ 208 h 220"/>
                  <a:gd name="T84" fmla="*/ 20 w 536"/>
                  <a:gd name="T85" fmla="*/ 198 h 220"/>
                  <a:gd name="T86" fmla="*/ 10 w 536"/>
                  <a:gd name="T87" fmla="*/ 192 h 220"/>
                  <a:gd name="T88" fmla="*/ 0 w 536"/>
                  <a:gd name="T89" fmla="*/ 186 h 220"/>
                  <a:gd name="T90" fmla="*/ 0 w 536"/>
                  <a:gd name="T91" fmla="*/ 186 h 220"/>
                  <a:gd name="T92" fmla="*/ 2 w 536"/>
                  <a:gd name="T93" fmla="*/ 170 h 220"/>
                  <a:gd name="T94" fmla="*/ 10 w 536"/>
                  <a:gd name="T95" fmla="*/ 132 h 220"/>
                  <a:gd name="T96" fmla="*/ 20 w 536"/>
                  <a:gd name="T97" fmla="*/ 90 h 220"/>
                  <a:gd name="T98" fmla="*/ 28 w 536"/>
                  <a:gd name="T99" fmla="*/ 70 h 220"/>
                  <a:gd name="T100" fmla="*/ 34 w 536"/>
                  <a:gd name="T101" fmla="*/ 54 h 220"/>
                  <a:gd name="T102" fmla="*/ 34 w 536"/>
                  <a:gd name="T103" fmla="*/ 54 h 220"/>
                  <a:gd name="T104" fmla="*/ 40 w 536"/>
                  <a:gd name="T105" fmla="*/ 48 h 220"/>
                  <a:gd name="T106" fmla="*/ 44 w 536"/>
                  <a:gd name="T107" fmla="*/ 42 h 220"/>
                  <a:gd name="T108" fmla="*/ 58 w 536"/>
                  <a:gd name="T109" fmla="*/ 34 h 220"/>
                  <a:gd name="T110" fmla="*/ 74 w 536"/>
                  <a:gd name="T111" fmla="*/ 30 h 220"/>
                  <a:gd name="T112" fmla="*/ 88 w 536"/>
                  <a:gd name="T113" fmla="*/ 28 h 220"/>
                  <a:gd name="T114" fmla="*/ 104 w 536"/>
                  <a:gd name="T115" fmla="*/ 28 h 220"/>
                  <a:gd name="T116" fmla="*/ 116 w 536"/>
                  <a:gd name="T117" fmla="*/ 28 h 220"/>
                  <a:gd name="T118" fmla="*/ 128 w 536"/>
                  <a:gd name="T119" fmla="*/ 3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6" h="220">
                    <a:moveTo>
                      <a:pt x="128" y="30"/>
                    </a:moveTo>
                    <a:lnTo>
                      <a:pt x="128" y="30"/>
                    </a:lnTo>
                    <a:lnTo>
                      <a:pt x="208" y="48"/>
                    </a:lnTo>
                    <a:lnTo>
                      <a:pt x="272" y="58"/>
                    </a:lnTo>
                    <a:lnTo>
                      <a:pt x="300" y="62"/>
                    </a:lnTo>
                    <a:lnTo>
                      <a:pt x="320" y="62"/>
                    </a:lnTo>
                    <a:lnTo>
                      <a:pt x="320" y="62"/>
                    </a:lnTo>
                    <a:lnTo>
                      <a:pt x="338" y="58"/>
                    </a:lnTo>
                    <a:lnTo>
                      <a:pt x="364" y="48"/>
                    </a:lnTo>
                    <a:lnTo>
                      <a:pt x="426" y="24"/>
                    </a:lnTo>
                    <a:lnTo>
                      <a:pt x="454" y="12"/>
                    </a:lnTo>
                    <a:lnTo>
                      <a:pt x="480" y="4"/>
                    </a:lnTo>
                    <a:lnTo>
                      <a:pt x="498" y="0"/>
                    </a:lnTo>
                    <a:lnTo>
                      <a:pt x="504" y="0"/>
                    </a:lnTo>
                    <a:lnTo>
                      <a:pt x="506" y="2"/>
                    </a:lnTo>
                    <a:lnTo>
                      <a:pt x="506" y="2"/>
                    </a:lnTo>
                    <a:lnTo>
                      <a:pt x="514" y="28"/>
                    </a:lnTo>
                    <a:lnTo>
                      <a:pt x="524" y="70"/>
                    </a:lnTo>
                    <a:lnTo>
                      <a:pt x="534" y="112"/>
                    </a:lnTo>
                    <a:lnTo>
                      <a:pt x="536" y="128"/>
                    </a:lnTo>
                    <a:lnTo>
                      <a:pt x="536" y="138"/>
                    </a:lnTo>
                    <a:lnTo>
                      <a:pt x="536" y="138"/>
                    </a:lnTo>
                    <a:lnTo>
                      <a:pt x="532" y="142"/>
                    </a:lnTo>
                    <a:lnTo>
                      <a:pt x="526" y="146"/>
                    </a:lnTo>
                    <a:lnTo>
                      <a:pt x="504" y="160"/>
                    </a:lnTo>
                    <a:lnTo>
                      <a:pt x="472" y="176"/>
                    </a:lnTo>
                    <a:lnTo>
                      <a:pt x="432" y="192"/>
                    </a:lnTo>
                    <a:lnTo>
                      <a:pt x="386" y="206"/>
                    </a:lnTo>
                    <a:lnTo>
                      <a:pt x="362" y="212"/>
                    </a:lnTo>
                    <a:lnTo>
                      <a:pt x="338" y="216"/>
                    </a:lnTo>
                    <a:lnTo>
                      <a:pt x="312" y="218"/>
                    </a:lnTo>
                    <a:lnTo>
                      <a:pt x="288" y="220"/>
                    </a:lnTo>
                    <a:lnTo>
                      <a:pt x="264" y="218"/>
                    </a:lnTo>
                    <a:lnTo>
                      <a:pt x="240" y="214"/>
                    </a:lnTo>
                    <a:lnTo>
                      <a:pt x="196" y="170"/>
                    </a:lnTo>
                    <a:lnTo>
                      <a:pt x="172" y="220"/>
                    </a:lnTo>
                    <a:lnTo>
                      <a:pt x="172" y="220"/>
                    </a:lnTo>
                    <a:lnTo>
                      <a:pt x="152" y="220"/>
                    </a:lnTo>
                    <a:lnTo>
                      <a:pt x="130" y="220"/>
                    </a:lnTo>
                    <a:lnTo>
                      <a:pt x="104" y="218"/>
                    </a:lnTo>
                    <a:lnTo>
                      <a:pt x="74" y="214"/>
                    </a:lnTo>
                    <a:lnTo>
                      <a:pt x="46" y="208"/>
                    </a:lnTo>
                    <a:lnTo>
                      <a:pt x="20" y="198"/>
                    </a:lnTo>
                    <a:lnTo>
                      <a:pt x="10" y="192"/>
                    </a:lnTo>
                    <a:lnTo>
                      <a:pt x="0" y="186"/>
                    </a:lnTo>
                    <a:lnTo>
                      <a:pt x="0" y="186"/>
                    </a:lnTo>
                    <a:lnTo>
                      <a:pt x="2" y="170"/>
                    </a:lnTo>
                    <a:lnTo>
                      <a:pt x="10" y="132"/>
                    </a:lnTo>
                    <a:lnTo>
                      <a:pt x="20" y="90"/>
                    </a:lnTo>
                    <a:lnTo>
                      <a:pt x="28" y="70"/>
                    </a:lnTo>
                    <a:lnTo>
                      <a:pt x="34" y="54"/>
                    </a:lnTo>
                    <a:lnTo>
                      <a:pt x="34" y="54"/>
                    </a:lnTo>
                    <a:lnTo>
                      <a:pt x="40" y="48"/>
                    </a:lnTo>
                    <a:lnTo>
                      <a:pt x="44" y="42"/>
                    </a:lnTo>
                    <a:lnTo>
                      <a:pt x="58" y="34"/>
                    </a:lnTo>
                    <a:lnTo>
                      <a:pt x="74" y="30"/>
                    </a:lnTo>
                    <a:lnTo>
                      <a:pt x="88" y="28"/>
                    </a:lnTo>
                    <a:lnTo>
                      <a:pt x="104" y="28"/>
                    </a:lnTo>
                    <a:lnTo>
                      <a:pt x="116" y="28"/>
                    </a:lnTo>
                    <a:lnTo>
                      <a:pt x="128"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70" name="Freeform 50">
                <a:extLst>
                  <a:ext uri="{FF2B5EF4-FFF2-40B4-BE49-F238E27FC236}">
                    <a16:creationId xmlns:a16="http://schemas.microsoft.com/office/drawing/2014/main" id="{D49893A7-D21A-4CEE-A114-3BB5FDD151A1}"/>
                  </a:ext>
                </a:extLst>
              </p:cNvPr>
              <p:cNvSpPr>
                <a:spLocks/>
              </p:cNvSpPr>
              <p:nvPr/>
            </p:nvSpPr>
            <p:spPr bwMode="auto">
              <a:xfrm>
                <a:off x="6296025" y="6737350"/>
                <a:ext cx="2609850" cy="1727200"/>
              </a:xfrm>
              <a:custGeom>
                <a:avLst/>
                <a:gdLst>
                  <a:gd name="T0" fmla="*/ 1064 w 1644"/>
                  <a:gd name="T1" fmla="*/ 28 h 1088"/>
                  <a:gd name="T2" fmla="*/ 1414 w 1644"/>
                  <a:gd name="T3" fmla="*/ 2 h 1088"/>
                  <a:gd name="T4" fmla="*/ 1568 w 1644"/>
                  <a:gd name="T5" fmla="*/ 2 h 1088"/>
                  <a:gd name="T6" fmla="*/ 1628 w 1644"/>
                  <a:gd name="T7" fmla="*/ 10 h 1088"/>
                  <a:gd name="T8" fmla="*/ 1640 w 1644"/>
                  <a:gd name="T9" fmla="*/ 18 h 1088"/>
                  <a:gd name="T10" fmla="*/ 1644 w 1644"/>
                  <a:gd name="T11" fmla="*/ 92 h 1088"/>
                  <a:gd name="T12" fmla="*/ 1622 w 1644"/>
                  <a:gd name="T13" fmla="*/ 354 h 1088"/>
                  <a:gd name="T14" fmla="*/ 1576 w 1644"/>
                  <a:gd name="T15" fmla="*/ 652 h 1088"/>
                  <a:gd name="T16" fmla="*/ 1544 w 1644"/>
                  <a:gd name="T17" fmla="*/ 782 h 1088"/>
                  <a:gd name="T18" fmla="*/ 1520 w 1644"/>
                  <a:gd name="T19" fmla="*/ 794 h 1088"/>
                  <a:gd name="T20" fmla="*/ 1466 w 1644"/>
                  <a:gd name="T21" fmla="*/ 802 h 1088"/>
                  <a:gd name="T22" fmla="*/ 1418 w 1644"/>
                  <a:gd name="T23" fmla="*/ 794 h 1088"/>
                  <a:gd name="T24" fmla="*/ 1380 w 1644"/>
                  <a:gd name="T25" fmla="*/ 782 h 1088"/>
                  <a:gd name="T26" fmla="*/ 1444 w 1644"/>
                  <a:gd name="T27" fmla="*/ 516 h 1088"/>
                  <a:gd name="T28" fmla="*/ 1490 w 1644"/>
                  <a:gd name="T29" fmla="*/ 282 h 1088"/>
                  <a:gd name="T30" fmla="*/ 1492 w 1644"/>
                  <a:gd name="T31" fmla="*/ 216 h 1088"/>
                  <a:gd name="T32" fmla="*/ 1488 w 1644"/>
                  <a:gd name="T33" fmla="*/ 204 h 1088"/>
                  <a:gd name="T34" fmla="*/ 1450 w 1644"/>
                  <a:gd name="T35" fmla="*/ 186 h 1088"/>
                  <a:gd name="T36" fmla="*/ 1368 w 1644"/>
                  <a:gd name="T37" fmla="*/ 180 h 1088"/>
                  <a:gd name="T38" fmla="*/ 1168 w 1644"/>
                  <a:gd name="T39" fmla="*/ 200 h 1088"/>
                  <a:gd name="T40" fmla="*/ 1072 w 1644"/>
                  <a:gd name="T41" fmla="*/ 222 h 1088"/>
                  <a:gd name="T42" fmla="*/ 1006 w 1644"/>
                  <a:gd name="T43" fmla="*/ 256 h 1088"/>
                  <a:gd name="T44" fmla="*/ 910 w 1644"/>
                  <a:gd name="T45" fmla="*/ 336 h 1088"/>
                  <a:gd name="T46" fmla="*/ 852 w 1644"/>
                  <a:gd name="T47" fmla="*/ 400 h 1088"/>
                  <a:gd name="T48" fmla="*/ 842 w 1644"/>
                  <a:gd name="T49" fmla="*/ 436 h 1088"/>
                  <a:gd name="T50" fmla="*/ 760 w 1644"/>
                  <a:gd name="T51" fmla="*/ 848 h 1088"/>
                  <a:gd name="T52" fmla="*/ 720 w 1644"/>
                  <a:gd name="T53" fmla="*/ 998 h 1088"/>
                  <a:gd name="T54" fmla="*/ 688 w 1644"/>
                  <a:gd name="T55" fmla="*/ 1070 h 1088"/>
                  <a:gd name="T56" fmla="*/ 676 w 1644"/>
                  <a:gd name="T57" fmla="*/ 1082 h 1088"/>
                  <a:gd name="T58" fmla="*/ 640 w 1644"/>
                  <a:gd name="T59" fmla="*/ 1088 h 1088"/>
                  <a:gd name="T60" fmla="*/ 518 w 1644"/>
                  <a:gd name="T61" fmla="*/ 1080 h 1088"/>
                  <a:gd name="T62" fmla="*/ 360 w 1644"/>
                  <a:gd name="T63" fmla="*/ 1050 h 1088"/>
                  <a:gd name="T64" fmla="*/ 106 w 1644"/>
                  <a:gd name="T65" fmla="*/ 980 h 1088"/>
                  <a:gd name="T66" fmla="*/ 14 w 1644"/>
                  <a:gd name="T67" fmla="*/ 942 h 1088"/>
                  <a:gd name="T68" fmla="*/ 4 w 1644"/>
                  <a:gd name="T69" fmla="*/ 908 h 1088"/>
                  <a:gd name="T70" fmla="*/ 0 w 1644"/>
                  <a:gd name="T71" fmla="*/ 860 h 1088"/>
                  <a:gd name="T72" fmla="*/ 12 w 1644"/>
                  <a:gd name="T73" fmla="*/ 820 h 1088"/>
                  <a:gd name="T74" fmla="*/ 44 w 1644"/>
                  <a:gd name="T75" fmla="*/ 782 h 1088"/>
                  <a:gd name="T76" fmla="*/ 194 w 1644"/>
                  <a:gd name="T77" fmla="*/ 828 h 1088"/>
                  <a:gd name="T78" fmla="*/ 468 w 1644"/>
                  <a:gd name="T79" fmla="*/ 896 h 1088"/>
                  <a:gd name="T80" fmla="*/ 574 w 1644"/>
                  <a:gd name="T81" fmla="*/ 908 h 1088"/>
                  <a:gd name="T82" fmla="*/ 606 w 1644"/>
                  <a:gd name="T83" fmla="*/ 836 h 1088"/>
                  <a:gd name="T84" fmla="*/ 652 w 1644"/>
                  <a:gd name="T85" fmla="*/ 514 h 1088"/>
                  <a:gd name="T86" fmla="*/ 658 w 1644"/>
                  <a:gd name="T87" fmla="*/ 408 h 1088"/>
                  <a:gd name="T88" fmla="*/ 644 w 1644"/>
                  <a:gd name="T89" fmla="*/ 336 h 1088"/>
                  <a:gd name="T90" fmla="*/ 642 w 1644"/>
                  <a:gd name="T91" fmla="*/ 266 h 1088"/>
                  <a:gd name="T92" fmla="*/ 656 w 1644"/>
                  <a:gd name="T93" fmla="*/ 222 h 1088"/>
                  <a:gd name="T94" fmla="*/ 694 w 1644"/>
                  <a:gd name="T95" fmla="*/ 184 h 1088"/>
                  <a:gd name="T96" fmla="*/ 818 w 1644"/>
                  <a:gd name="T97" fmla="*/ 110 h 1088"/>
                  <a:gd name="T98" fmla="*/ 962 w 1644"/>
                  <a:gd name="T99" fmla="*/ 40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44" h="1088">
                    <a:moveTo>
                      <a:pt x="962" y="40"/>
                    </a:moveTo>
                    <a:lnTo>
                      <a:pt x="962" y="40"/>
                    </a:lnTo>
                    <a:lnTo>
                      <a:pt x="1064" y="28"/>
                    </a:lnTo>
                    <a:lnTo>
                      <a:pt x="1170" y="20"/>
                    </a:lnTo>
                    <a:lnTo>
                      <a:pt x="1292" y="10"/>
                    </a:lnTo>
                    <a:lnTo>
                      <a:pt x="1414" y="2"/>
                    </a:lnTo>
                    <a:lnTo>
                      <a:pt x="1472" y="0"/>
                    </a:lnTo>
                    <a:lnTo>
                      <a:pt x="1524" y="0"/>
                    </a:lnTo>
                    <a:lnTo>
                      <a:pt x="1568" y="2"/>
                    </a:lnTo>
                    <a:lnTo>
                      <a:pt x="1604" y="4"/>
                    </a:lnTo>
                    <a:lnTo>
                      <a:pt x="1616" y="6"/>
                    </a:lnTo>
                    <a:lnTo>
                      <a:pt x="1628" y="10"/>
                    </a:lnTo>
                    <a:lnTo>
                      <a:pt x="1636" y="12"/>
                    </a:lnTo>
                    <a:lnTo>
                      <a:pt x="1640" y="18"/>
                    </a:lnTo>
                    <a:lnTo>
                      <a:pt x="1640" y="18"/>
                    </a:lnTo>
                    <a:lnTo>
                      <a:pt x="1642" y="32"/>
                    </a:lnTo>
                    <a:lnTo>
                      <a:pt x="1644" y="56"/>
                    </a:lnTo>
                    <a:lnTo>
                      <a:pt x="1644" y="92"/>
                    </a:lnTo>
                    <a:lnTo>
                      <a:pt x="1642" y="134"/>
                    </a:lnTo>
                    <a:lnTo>
                      <a:pt x="1634" y="236"/>
                    </a:lnTo>
                    <a:lnTo>
                      <a:pt x="1622" y="354"/>
                    </a:lnTo>
                    <a:lnTo>
                      <a:pt x="1604" y="478"/>
                    </a:lnTo>
                    <a:lnTo>
                      <a:pt x="1586" y="598"/>
                    </a:lnTo>
                    <a:lnTo>
                      <a:pt x="1576" y="652"/>
                    </a:lnTo>
                    <a:lnTo>
                      <a:pt x="1564" y="702"/>
                    </a:lnTo>
                    <a:lnTo>
                      <a:pt x="1554" y="746"/>
                    </a:lnTo>
                    <a:lnTo>
                      <a:pt x="1544" y="782"/>
                    </a:lnTo>
                    <a:lnTo>
                      <a:pt x="1544" y="782"/>
                    </a:lnTo>
                    <a:lnTo>
                      <a:pt x="1532" y="788"/>
                    </a:lnTo>
                    <a:lnTo>
                      <a:pt x="1520" y="794"/>
                    </a:lnTo>
                    <a:lnTo>
                      <a:pt x="1502" y="800"/>
                    </a:lnTo>
                    <a:lnTo>
                      <a:pt x="1478" y="802"/>
                    </a:lnTo>
                    <a:lnTo>
                      <a:pt x="1466" y="802"/>
                    </a:lnTo>
                    <a:lnTo>
                      <a:pt x="1450" y="802"/>
                    </a:lnTo>
                    <a:lnTo>
                      <a:pt x="1434" y="798"/>
                    </a:lnTo>
                    <a:lnTo>
                      <a:pt x="1418" y="794"/>
                    </a:lnTo>
                    <a:lnTo>
                      <a:pt x="1400" y="790"/>
                    </a:lnTo>
                    <a:lnTo>
                      <a:pt x="1380" y="782"/>
                    </a:lnTo>
                    <a:lnTo>
                      <a:pt x="1380" y="782"/>
                    </a:lnTo>
                    <a:lnTo>
                      <a:pt x="1400" y="700"/>
                    </a:lnTo>
                    <a:lnTo>
                      <a:pt x="1422" y="614"/>
                    </a:lnTo>
                    <a:lnTo>
                      <a:pt x="1444" y="516"/>
                    </a:lnTo>
                    <a:lnTo>
                      <a:pt x="1466" y="414"/>
                    </a:lnTo>
                    <a:lnTo>
                      <a:pt x="1484" y="322"/>
                    </a:lnTo>
                    <a:lnTo>
                      <a:pt x="1490" y="282"/>
                    </a:lnTo>
                    <a:lnTo>
                      <a:pt x="1492" y="250"/>
                    </a:lnTo>
                    <a:lnTo>
                      <a:pt x="1494" y="224"/>
                    </a:lnTo>
                    <a:lnTo>
                      <a:pt x="1492" y="216"/>
                    </a:lnTo>
                    <a:lnTo>
                      <a:pt x="1490" y="208"/>
                    </a:lnTo>
                    <a:lnTo>
                      <a:pt x="1490" y="208"/>
                    </a:lnTo>
                    <a:lnTo>
                      <a:pt x="1488" y="204"/>
                    </a:lnTo>
                    <a:lnTo>
                      <a:pt x="1482" y="200"/>
                    </a:lnTo>
                    <a:lnTo>
                      <a:pt x="1468" y="192"/>
                    </a:lnTo>
                    <a:lnTo>
                      <a:pt x="1450" y="186"/>
                    </a:lnTo>
                    <a:lnTo>
                      <a:pt x="1426" y="182"/>
                    </a:lnTo>
                    <a:lnTo>
                      <a:pt x="1398" y="180"/>
                    </a:lnTo>
                    <a:lnTo>
                      <a:pt x="1368" y="180"/>
                    </a:lnTo>
                    <a:lnTo>
                      <a:pt x="1302" y="184"/>
                    </a:lnTo>
                    <a:lnTo>
                      <a:pt x="1232" y="190"/>
                    </a:lnTo>
                    <a:lnTo>
                      <a:pt x="1168" y="200"/>
                    </a:lnTo>
                    <a:lnTo>
                      <a:pt x="1112" y="210"/>
                    </a:lnTo>
                    <a:lnTo>
                      <a:pt x="1072" y="222"/>
                    </a:lnTo>
                    <a:lnTo>
                      <a:pt x="1072" y="222"/>
                    </a:lnTo>
                    <a:lnTo>
                      <a:pt x="1056" y="228"/>
                    </a:lnTo>
                    <a:lnTo>
                      <a:pt x="1040" y="236"/>
                    </a:lnTo>
                    <a:lnTo>
                      <a:pt x="1006" y="256"/>
                    </a:lnTo>
                    <a:lnTo>
                      <a:pt x="972" y="280"/>
                    </a:lnTo>
                    <a:lnTo>
                      <a:pt x="940" y="308"/>
                    </a:lnTo>
                    <a:lnTo>
                      <a:pt x="910" y="336"/>
                    </a:lnTo>
                    <a:lnTo>
                      <a:pt x="884" y="360"/>
                    </a:lnTo>
                    <a:lnTo>
                      <a:pt x="864" y="382"/>
                    </a:lnTo>
                    <a:lnTo>
                      <a:pt x="852" y="400"/>
                    </a:lnTo>
                    <a:lnTo>
                      <a:pt x="852" y="400"/>
                    </a:lnTo>
                    <a:lnTo>
                      <a:pt x="848" y="412"/>
                    </a:lnTo>
                    <a:lnTo>
                      <a:pt x="842" y="436"/>
                    </a:lnTo>
                    <a:lnTo>
                      <a:pt x="826" y="512"/>
                    </a:lnTo>
                    <a:lnTo>
                      <a:pt x="784" y="732"/>
                    </a:lnTo>
                    <a:lnTo>
                      <a:pt x="760" y="848"/>
                    </a:lnTo>
                    <a:lnTo>
                      <a:pt x="746" y="904"/>
                    </a:lnTo>
                    <a:lnTo>
                      <a:pt x="734" y="954"/>
                    </a:lnTo>
                    <a:lnTo>
                      <a:pt x="720" y="998"/>
                    </a:lnTo>
                    <a:lnTo>
                      <a:pt x="708" y="1034"/>
                    </a:lnTo>
                    <a:lnTo>
                      <a:pt x="696" y="1062"/>
                    </a:lnTo>
                    <a:lnTo>
                      <a:pt x="688" y="1070"/>
                    </a:lnTo>
                    <a:lnTo>
                      <a:pt x="682" y="1078"/>
                    </a:lnTo>
                    <a:lnTo>
                      <a:pt x="682" y="1078"/>
                    </a:lnTo>
                    <a:lnTo>
                      <a:pt x="676" y="1082"/>
                    </a:lnTo>
                    <a:lnTo>
                      <a:pt x="666" y="1084"/>
                    </a:lnTo>
                    <a:lnTo>
                      <a:pt x="654" y="1088"/>
                    </a:lnTo>
                    <a:lnTo>
                      <a:pt x="640" y="1088"/>
                    </a:lnTo>
                    <a:lnTo>
                      <a:pt x="606" y="1088"/>
                    </a:lnTo>
                    <a:lnTo>
                      <a:pt x="564" y="1086"/>
                    </a:lnTo>
                    <a:lnTo>
                      <a:pt x="518" y="1080"/>
                    </a:lnTo>
                    <a:lnTo>
                      <a:pt x="468" y="1072"/>
                    </a:lnTo>
                    <a:lnTo>
                      <a:pt x="416" y="1062"/>
                    </a:lnTo>
                    <a:lnTo>
                      <a:pt x="360" y="1050"/>
                    </a:lnTo>
                    <a:lnTo>
                      <a:pt x="250" y="1024"/>
                    </a:lnTo>
                    <a:lnTo>
                      <a:pt x="150" y="994"/>
                    </a:lnTo>
                    <a:lnTo>
                      <a:pt x="106" y="980"/>
                    </a:lnTo>
                    <a:lnTo>
                      <a:pt x="68" y="966"/>
                    </a:lnTo>
                    <a:lnTo>
                      <a:pt x="38" y="954"/>
                    </a:lnTo>
                    <a:lnTo>
                      <a:pt x="14" y="942"/>
                    </a:lnTo>
                    <a:lnTo>
                      <a:pt x="14" y="942"/>
                    </a:lnTo>
                    <a:lnTo>
                      <a:pt x="8" y="926"/>
                    </a:lnTo>
                    <a:lnTo>
                      <a:pt x="4" y="908"/>
                    </a:lnTo>
                    <a:lnTo>
                      <a:pt x="0" y="886"/>
                    </a:lnTo>
                    <a:lnTo>
                      <a:pt x="0" y="874"/>
                    </a:lnTo>
                    <a:lnTo>
                      <a:pt x="0" y="860"/>
                    </a:lnTo>
                    <a:lnTo>
                      <a:pt x="4" y="848"/>
                    </a:lnTo>
                    <a:lnTo>
                      <a:pt x="6" y="834"/>
                    </a:lnTo>
                    <a:lnTo>
                      <a:pt x="12" y="820"/>
                    </a:lnTo>
                    <a:lnTo>
                      <a:pt x="20" y="808"/>
                    </a:lnTo>
                    <a:lnTo>
                      <a:pt x="30" y="794"/>
                    </a:lnTo>
                    <a:lnTo>
                      <a:pt x="44" y="782"/>
                    </a:lnTo>
                    <a:lnTo>
                      <a:pt x="44" y="782"/>
                    </a:lnTo>
                    <a:lnTo>
                      <a:pt x="116" y="806"/>
                    </a:lnTo>
                    <a:lnTo>
                      <a:pt x="194" y="828"/>
                    </a:lnTo>
                    <a:lnTo>
                      <a:pt x="284" y="854"/>
                    </a:lnTo>
                    <a:lnTo>
                      <a:pt x="378" y="876"/>
                    </a:lnTo>
                    <a:lnTo>
                      <a:pt x="468" y="896"/>
                    </a:lnTo>
                    <a:lnTo>
                      <a:pt x="510" y="902"/>
                    </a:lnTo>
                    <a:lnTo>
                      <a:pt x="544" y="906"/>
                    </a:lnTo>
                    <a:lnTo>
                      <a:pt x="574" y="908"/>
                    </a:lnTo>
                    <a:lnTo>
                      <a:pt x="596" y="906"/>
                    </a:lnTo>
                    <a:lnTo>
                      <a:pt x="596" y="906"/>
                    </a:lnTo>
                    <a:lnTo>
                      <a:pt x="606" y="836"/>
                    </a:lnTo>
                    <a:lnTo>
                      <a:pt x="630" y="680"/>
                    </a:lnTo>
                    <a:lnTo>
                      <a:pt x="642" y="594"/>
                    </a:lnTo>
                    <a:lnTo>
                      <a:pt x="652" y="514"/>
                    </a:lnTo>
                    <a:lnTo>
                      <a:pt x="658" y="448"/>
                    </a:lnTo>
                    <a:lnTo>
                      <a:pt x="658" y="424"/>
                    </a:lnTo>
                    <a:lnTo>
                      <a:pt x="658" y="408"/>
                    </a:lnTo>
                    <a:lnTo>
                      <a:pt x="658" y="408"/>
                    </a:lnTo>
                    <a:lnTo>
                      <a:pt x="648" y="360"/>
                    </a:lnTo>
                    <a:lnTo>
                      <a:pt x="644" y="336"/>
                    </a:lnTo>
                    <a:lnTo>
                      <a:pt x="642" y="312"/>
                    </a:lnTo>
                    <a:lnTo>
                      <a:pt x="640" y="288"/>
                    </a:lnTo>
                    <a:lnTo>
                      <a:pt x="642" y="266"/>
                    </a:lnTo>
                    <a:lnTo>
                      <a:pt x="646" y="242"/>
                    </a:lnTo>
                    <a:lnTo>
                      <a:pt x="656" y="222"/>
                    </a:lnTo>
                    <a:lnTo>
                      <a:pt x="656" y="222"/>
                    </a:lnTo>
                    <a:lnTo>
                      <a:pt x="664" y="210"/>
                    </a:lnTo>
                    <a:lnTo>
                      <a:pt x="676" y="198"/>
                    </a:lnTo>
                    <a:lnTo>
                      <a:pt x="694" y="184"/>
                    </a:lnTo>
                    <a:lnTo>
                      <a:pt x="714" y="170"/>
                    </a:lnTo>
                    <a:lnTo>
                      <a:pt x="764" y="138"/>
                    </a:lnTo>
                    <a:lnTo>
                      <a:pt x="818" y="110"/>
                    </a:lnTo>
                    <a:lnTo>
                      <a:pt x="872" y="82"/>
                    </a:lnTo>
                    <a:lnTo>
                      <a:pt x="918" y="60"/>
                    </a:lnTo>
                    <a:lnTo>
                      <a:pt x="962" y="40"/>
                    </a:lnTo>
                    <a:close/>
                  </a:path>
                </a:pathLst>
              </a:custGeom>
              <a:solidFill>
                <a:srgbClr val="474C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71" name="Freeform 51">
                <a:extLst>
                  <a:ext uri="{FF2B5EF4-FFF2-40B4-BE49-F238E27FC236}">
                    <a16:creationId xmlns:a16="http://schemas.microsoft.com/office/drawing/2014/main" id="{CD673F12-0491-48AD-B106-03913D3656E4}"/>
                  </a:ext>
                </a:extLst>
              </p:cNvPr>
              <p:cNvSpPr>
                <a:spLocks/>
              </p:cNvSpPr>
              <p:nvPr/>
            </p:nvSpPr>
            <p:spPr bwMode="auto">
              <a:xfrm>
                <a:off x="6296025" y="6737350"/>
                <a:ext cx="2609850" cy="1727200"/>
              </a:xfrm>
              <a:custGeom>
                <a:avLst/>
                <a:gdLst>
                  <a:gd name="T0" fmla="*/ 1064 w 1644"/>
                  <a:gd name="T1" fmla="*/ 28 h 1088"/>
                  <a:gd name="T2" fmla="*/ 1414 w 1644"/>
                  <a:gd name="T3" fmla="*/ 2 h 1088"/>
                  <a:gd name="T4" fmla="*/ 1568 w 1644"/>
                  <a:gd name="T5" fmla="*/ 2 h 1088"/>
                  <a:gd name="T6" fmla="*/ 1628 w 1644"/>
                  <a:gd name="T7" fmla="*/ 10 h 1088"/>
                  <a:gd name="T8" fmla="*/ 1640 w 1644"/>
                  <a:gd name="T9" fmla="*/ 18 h 1088"/>
                  <a:gd name="T10" fmla="*/ 1644 w 1644"/>
                  <a:gd name="T11" fmla="*/ 92 h 1088"/>
                  <a:gd name="T12" fmla="*/ 1622 w 1644"/>
                  <a:gd name="T13" fmla="*/ 354 h 1088"/>
                  <a:gd name="T14" fmla="*/ 1576 w 1644"/>
                  <a:gd name="T15" fmla="*/ 652 h 1088"/>
                  <a:gd name="T16" fmla="*/ 1544 w 1644"/>
                  <a:gd name="T17" fmla="*/ 782 h 1088"/>
                  <a:gd name="T18" fmla="*/ 1520 w 1644"/>
                  <a:gd name="T19" fmla="*/ 794 h 1088"/>
                  <a:gd name="T20" fmla="*/ 1466 w 1644"/>
                  <a:gd name="T21" fmla="*/ 802 h 1088"/>
                  <a:gd name="T22" fmla="*/ 1418 w 1644"/>
                  <a:gd name="T23" fmla="*/ 794 h 1088"/>
                  <a:gd name="T24" fmla="*/ 1380 w 1644"/>
                  <a:gd name="T25" fmla="*/ 782 h 1088"/>
                  <a:gd name="T26" fmla="*/ 1444 w 1644"/>
                  <a:gd name="T27" fmla="*/ 516 h 1088"/>
                  <a:gd name="T28" fmla="*/ 1490 w 1644"/>
                  <a:gd name="T29" fmla="*/ 282 h 1088"/>
                  <a:gd name="T30" fmla="*/ 1492 w 1644"/>
                  <a:gd name="T31" fmla="*/ 216 h 1088"/>
                  <a:gd name="T32" fmla="*/ 1488 w 1644"/>
                  <a:gd name="T33" fmla="*/ 204 h 1088"/>
                  <a:gd name="T34" fmla="*/ 1450 w 1644"/>
                  <a:gd name="T35" fmla="*/ 186 h 1088"/>
                  <a:gd name="T36" fmla="*/ 1368 w 1644"/>
                  <a:gd name="T37" fmla="*/ 180 h 1088"/>
                  <a:gd name="T38" fmla="*/ 1168 w 1644"/>
                  <a:gd name="T39" fmla="*/ 200 h 1088"/>
                  <a:gd name="T40" fmla="*/ 1072 w 1644"/>
                  <a:gd name="T41" fmla="*/ 222 h 1088"/>
                  <a:gd name="T42" fmla="*/ 1006 w 1644"/>
                  <a:gd name="T43" fmla="*/ 256 h 1088"/>
                  <a:gd name="T44" fmla="*/ 910 w 1644"/>
                  <a:gd name="T45" fmla="*/ 336 h 1088"/>
                  <a:gd name="T46" fmla="*/ 852 w 1644"/>
                  <a:gd name="T47" fmla="*/ 400 h 1088"/>
                  <a:gd name="T48" fmla="*/ 842 w 1644"/>
                  <a:gd name="T49" fmla="*/ 436 h 1088"/>
                  <a:gd name="T50" fmla="*/ 760 w 1644"/>
                  <a:gd name="T51" fmla="*/ 848 h 1088"/>
                  <a:gd name="T52" fmla="*/ 720 w 1644"/>
                  <a:gd name="T53" fmla="*/ 998 h 1088"/>
                  <a:gd name="T54" fmla="*/ 688 w 1644"/>
                  <a:gd name="T55" fmla="*/ 1070 h 1088"/>
                  <a:gd name="T56" fmla="*/ 676 w 1644"/>
                  <a:gd name="T57" fmla="*/ 1082 h 1088"/>
                  <a:gd name="T58" fmla="*/ 640 w 1644"/>
                  <a:gd name="T59" fmla="*/ 1088 h 1088"/>
                  <a:gd name="T60" fmla="*/ 518 w 1644"/>
                  <a:gd name="T61" fmla="*/ 1080 h 1088"/>
                  <a:gd name="T62" fmla="*/ 360 w 1644"/>
                  <a:gd name="T63" fmla="*/ 1050 h 1088"/>
                  <a:gd name="T64" fmla="*/ 106 w 1644"/>
                  <a:gd name="T65" fmla="*/ 980 h 1088"/>
                  <a:gd name="T66" fmla="*/ 14 w 1644"/>
                  <a:gd name="T67" fmla="*/ 942 h 1088"/>
                  <a:gd name="T68" fmla="*/ 4 w 1644"/>
                  <a:gd name="T69" fmla="*/ 908 h 1088"/>
                  <a:gd name="T70" fmla="*/ 0 w 1644"/>
                  <a:gd name="T71" fmla="*/ 860 h 1088"/>
                  <a:gd name="T72" fmla="*/ 12 w 1644"/>
                  <a:gd name="T73" fmla="*/ 820 h 1088"/>
                  <a:gd name="T74" fmla="*/ 44 w 1644"/>
                  <a:gd name="T75" fmla="*/ 782 h 1088"/>
                  <a:gd name="T76" fmla="*/ 194 w 1644"/>
                  <a:gd name="T77" fmla="*/ 828 h 1088"/>
                  <a:gd name="T78" fmla="*/ 468 w 1644"/>
                  <a:gd name="T79" fmla="*/ 896 h 1088"/>
                  <a:gd name="T80" fmla="*/ 574 w 1644"/>
                  <a:gd name="T81" fmla="*/ 908 h 1088"/>
                  <a:gd name="T82" fmla="*/ 606 w 1644"/>
                  <a:gd name="T83" fmla="*/ 836 h 1088"/>
                  <a:gd name="T84" fmla="*/ 652 w 1644"/>
                  <a:gd name="T85" fmla="*/ 514 h 1088"/>
                  <a:gd name="T86" fmla="*/ 658 w 1644"/>
                  <a:gd name="T87" fmla="*/ 408 h 1088"/>
                  <a:gd name="T88" fmla="*/ 644 w 1644"/>
                  <a:gd name="T89" fmla="*/ 336 h 1088"/>
                  <a:gd name="T90" fmla="*/ 642 w 1644"/>
                  <a:gd name="T91" fmla="*/ 266 h 1088"/>
                  <a:gd name="T92" fmla="*/ 656 w 1644"/>
                  <a:gd name="T93" fmla="*/ 222 h 1088"/>
                  <a:gd name="T94" fmla="*/ 694 w 1644"/>
                  <a:gd name="T95" fmla="*/ 184 h 1088"/>
                  <a:gd name="T96" fmla="*/ 818 w 1644"/>
                  <a:gd name="T97" fmla="*/ 110 h 1088"/>
                  <a:gd name="T98" fmla="*/ 962 w 1644"/>
                  <a:gd name="T99" fmla="*/ 40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44" h="1088">
                    <a:moveTo>
                      <a:pt x="962" y="40"/>
                    </a:moveTo>
                    <a:lnTo>
                      <a:pt x="962" y="40"/>
                    </a:lnTo>
                    <a:lnTo>
                      <a:pt x="1064" y="28"/>
                    </a:lnTo>
                    <a:lnTo>
                      <a:pt x="1170" y="20"/>
                    </a:lnTo>
                    <a:lnTo>
                      <a:pt x="1292" y="10"/>
                    </a:lnTo>
                    <a:lnTo>
                      <a:pt x="1414" y="2"/>
                    </a:lnTo>
                    <a:lnTo>
                      <a:pt x="1472" y="0"/>
                    </a:lnTo>
                    <a:lnTo>
                      <a:pt x="1524" y="0"/>
                    </a:lnTo>
                    <a:lnTo>
                      <a:pt x="1568" y="2"/>
                    </a:lnTo>
                    <a:lnTo>
                      <a:pt x="1604" y="4"/>
                    </a:lnTo>
                    <a:lnTo>
                      <a:pt x="1616" y="6"/>
                    </a:lnTo>
                    <a:lnTo>
                      <a:pt x="1628" y="10"/>
                    </a:lnTo>
                    <a:lnTo>
                      <a:pt x="1636" y="12"/>
                    </a:lnTo>
                    <a:lnTo>
                      <a:pt x="1640" y="18"/>
                    </a:lnTo>
                    <a:lnTo>
                      <a:pt x="1640" y="18"/>
                    </a:lnTo>
                    <a:lnTo>
                      <a:pt x="1642" y="32"/>
                    </a:lnTo>
                    <a:lnTo>
                      <a:pt x="1644" y="56"/>
                    </a:lnTo>
                    <a:lnTo>
                      <a:pt x="1644" y="92"/>
                    </a:lnTo>
                    <a:lnTo>
                      <a:pt x="1642" y="134"/>
                    </a:lnTo>
                    <a:lnTo>
                      <a:pt x="1634" y="236"/>
                    </a:lnTo>
                    <a:lnTo>
                      <a:pt x="1622" y="354"/>
                    </a:lnTo>
                    <a:lnTo>
                      <a:pt x="1604" y="478"/>
                    </a:lnTo>
                    <a:lnTo>
                      <a:pt x="1586" y="598"/>
                    </a:lnTo>
                    <a:lnTo>
                      <a:pt x="1576" y="652"/>
                    </a:lnTo>
                    <a:lnTo>
                      <a:pt x="1564" y="702"/>
                    </a:lnTo>
                    <a:lnTo>
                      <a:pt x="1554" y="746"/>
                    </a:lnTo>
                    <a:lnTo>
                      <a:pt x="1544" y="782"/>
                    </a:lnTo>
                    <a:lnTo>
                      <a:pt x="1544" y="782"/>
                    </a:lnTo>
                    <a:lnTo>
                      <a:pt x="1532" y="788"/>
                    </a:lnTo>
                    <a:lnTo>
                      <a:pt x="1520" y="794"/>
                    </a:lnTo>
                    <a:lnTo>
                      <a:pt x="1502" y="800"/>
                    </a:lnTo>
                    <a:lnTo>
                      <a:pt x="1478" y="802"/>
                    </a:lnTo>
                    <a:lnTo>
                      <a:pt x="1466" y="802"/>
                    </a:lnTo>
                    <a:lnTo>
                      <a:pt x="1450" y="802"/>
                    </a:lnTo>
                    <a:lnTo>
                      <a:pt x="1434" y="798"/>
                    </a:lnTo>
                    <a:lnTo>
                      <a:pt x="1418" y="794"/>
                    </a:lnTo>
                    <a:lnTo>
                      <a:pt x="1400" y="790"/>
                    </a:lnTo>
                    <a:lnTo>
                      <a:pt x="1380" y="782"/>
                    </a:lnTo>
                    <a:lnTo>
                      <a:pt x="1380" y="782"/>
                    </a:lnTo>
                    <a:lnTo>
                      <a:pt x="1400" y="700"/>
                    </a:lnTo>
                    <a:lnTo>
                      <a:pt x="1422" y="614"/>
                    </a:lnTo>
                    <a:lnTo>
                      <a:pt x="1444" y="516"/>
                    </a:lnTo>
                    <a:lnTo>
                      <a:pt x="1466" y="414"/>
                    </a:lnTo>
                    <a:lnTo>
                      <a:pt x="1484" y="322"/>
                    </a:lnTo>
                    <a:lnTo>
                      <a:pt x="1490" y="282"/>
                    </a:lnTo>
                    <a:lnTo>
                      <a:pt x="1492" y="250"/>
                    </a:lnTo>
                    <a:lnTo>
                      <a:pt x="1494" y="224"/>
                    </a:lnTo>
                    <a:lnTo>
                      <a:pt x="1492" y="216"/>
                    </a:lnTo>
                    <a:lnTo>
                      <a:pt x="1490" y="208"/>
                    </a:lnTo>
                    <a:lnTo>
                      <a:pt x="1490" y="208"/>
                    </a:lnTo>
                    <a:lnTo>
                      <a:pt x="1488" y="204"/>
                    </a:lnTo>
                    <a:lnTo>
                      <a:pt x="1482" y="200"/>
                    </a:lnTo>
                    <a:lnTo>
                      <a:pt x="1468" y="192"/>
                    </a:lnTo>
                    <a:lnTo>
                      <a:pt x="1450" y="186"/>
                    </a:lnTo>
                    <a:lnTo>
                      <a:pt x="1426" y="182"/>
                    </a:lnTo>
                    <a:lnTo>
                      <a:pt x="1398" y="180"/>
                    </a:lnTo>
                    <a:lnTo>
                      <a:pt x="1368" y="180"/>
                    </a:lnTo>
                    <a:lnTo>
                      <a:pt x="1302" y="184"/>
                    </a:lnTo>
                    <a:lnTo>
                      <a:pt x="1232" y="190"/>
                    </a:lnTo>
                    <a:lnTo>
                      <a:pt x="1168" y="200"/>
                    </a:lnTo>
                    <a:lnTo>
                      <a:pt x="1112" y="210"/>
                    </a:lnTo>
                    <a:lnTo>
                      <a:pt x="1072" y="222"/>
                    </a:lnTo>
                    <a:lnTo>
                      <a:pt x="1072" y="222"/>
                    </a:lnTo>
                    <a:lnTo>
                      <a:pt x="1056" y="228"/>
                    </a:lnTo>
                    <a:lnTo>
                      <a:pt x="1040" y="236"/>
                    </a:lnTo>
                    <a:lnTo>
                      <a:pt x="1006" y="256"/>
                    </a:lnTo>
                    <a:lnTo>
                      <a:pt x="972" y="280"/>
                    </a:lnTo>
                    <a:lnTo>
                      <a:pt x="940" y="308"/>
                    </a:lnTo>
                    <a:lnTo>
                      <a:pt x="910" y="336"/>
                    </a:lnTo>
                    <a:lnTo>
                      <a:pt x="884" y="360"/>
                    </a:lnTo>
                    <a:lnTo>
                      <a:pt x="864" y="382"/>
                    </a:lnTo>
                    <a:lnTo>
                      <a:pt x="852" y="400"/>
                    </a:lnTo>
                    <a:lnTo>
                      <a:pt x="852" y="400"/>
                    </a:lnTo>
                    <a:lnTo>
                      <a:pt x="848" y="412"/>
                    </a:lnTo>
                    <a:lnTo>
                      <a:pt x="842" y="436"/>
                    </a:lnTo>
                    <a:lnTo>
                      <a:pt x="826" y="512"/>
                    </a:lnTo>
                    <a:lnTo>
                      <a:pt x="784" y="732"/>
                    </a:lnTo>
                    <a:lnTo>
                      <a:pt x="760" y="848"/>
                    </a:lnTo>
                    <a:lnTo>
                      <a:pt x="746" y="904"/>
                    </a:lnTo>
                    <a:lnTo>
                      <a:pt x="734" y="954"/>
                    </a:lnTo>
                    <a:lnTo>
                      <a:pt x="720" y="998"/>
                    </a:lnTo>
                    <a:lnTo>
                      <a:pt x="708" y="1034"/>
                    </a:lnTo>
                    <a:lnTo>
                      <a:pt x="696" y="1062"/>
                    </a:lnTo>
                    <a:lnTo>
                      <a:pt x="688" y="1070"/>
                    </a:lnTo>
                    <a:lnTo>
                      <a:pt x="682" y="1078"/>
                    </a:lnTo>
                    <a:lnTo>
                      <a:pt x="682" y="1078"/>
                    </a:lnTo>
                    <a:lnTo>
                      <a:pt x="676" y="1082"/>
                    </a:lnTo>
                    <a:lnTo>
                      <a:pt x="666" y="1084"/>
                    </a:lnTo>
                    <a:lnTo>
                      <a:pt x="654" y="1088"/>
                    </a:lnTo>
                    <a:lnTo>
                      <a:pt x="640" y="1088"/>
                    </a:lnTo>
                    <a:lnTo>
                      <a:pt x="606" y="1088"/>
                    </a:lnTo>
                    <a:lnTo>
                      <a:pt x="564" y="1086"/>
                    </a:lnTo>
                    <a:lnTo>
                      <a:pt x="518" y="1080"/>
                    </a:lnTo>
                    <a:lnTo>
                      <a:pt x="468" y="1072"/>
                    </a:lnTo>
                    <a:lnTo>
                      <a:pt x="416" y="1062"/>
                    </a:lnTo>
                    <a:lnTo>
                      <a:pt x="360" y="1050"/>
                    </a:lnTo>
                    <a:lnTo>
                      <a:pt x="250" y="1024"/>
                    </a:lnTo>
                    <a:lnTo>
                      <a:pt x="150" y="994"/>
                    </a:lnTo>
                    <a:lnTo>
                      <a:pt x="106" y="980"/>
                    </a:lnTo>
                    <a:lnTo>
                      <a:pt x="68" y="966"/>
                    </a:lnTo>
                    <a:lnTo>
                      <a:pt x="38" y="954"/>
                    </a:lnTo>
                    <a:lnTo>
                      <a:pt x="14" y="942"/>
                    </a:lnTo>
                    <a:lnTo>
                      <a:pt x="14" y="942"/>
                    </a:lnTo>
                    <a:lnTo>
                      <a:pt x="8" y="926"/>
                    </a:lnTo>
                    <a:lnTo>
                      <a:pt x="4" y="908"/>
                    </a:lnTo>
                    <a:lnTo>
                      <a:pt x="0" y="886"/>
                    </a:lnTo>
                    <a:lnTo>
                      <a:pt x="0" y="874"/>
                    </a:lnTo>
                    <a:lnTo>
                      <a:pt x="0" y="860"/>
                    </a:lnTo>
                    <a:lnTo>
                      <a:pt x="4" y="848"/>
                    </a:lnTo>
                    <a:lnTo>
                      <a:pt x="6" y="834"/>
                    </a:lnTo>
                    <a:lnTo>
                      <a:pt x="12" y="820"/>
                    </a:lnTo>
                    <a:lnTo>
                      <a:pt x="20" y="808"/>
                    </a:lnTo>
                    <a:lnTo>
                      <a:pt x="30" y="794"/>
                    </a:lnTo>
                    <a:lnTo>
                      <a:pt x="44" y="782"/>
                    </a:lnTo>
                    <a:lnTo>
                      <a:pt x="44" y="782"/>
                    </a:lnTo>
                    <a:lnTo>
                      <a:pt x="116" y="806"/>
                    </a:lnTo>
                    <a:lnTo>
                      <a:pt x="194" y="828"/>
                    </a:lnTo>
                    <a:lnTo>
                      <a:pt x="284" y="854"/>
                    </a:lnTo>
                    <a:lnTo>
                      <a:pt x="378" y="876"/>
                    </a:lnTo>
                    <a:lnTo>
                      <a:pt x="468" y="896"/>
                    </a:lnTo>
                    <a:lnTo>
                      <a:pt x="510" y="902"/>
                    </a:lnTo>
                    <a:lnTo>
                      <a:pt x="544" y="906"/>
                    </a:lnTo>
                    <a:lnTo>
                      <a:pt x="574" y="908"/>
                    </a:lnTo>
                    <a:lnTo>
                      <a:pt x="596" y="906"/>
                    </a:lnTo>
                    <a:lnTo>
                      <a:pt x="596" y="906"/>
                    </a:lnTo>
                    <a:lnTo>
                      <a:pt x="606" y="836"/>
                    </a:lnTo>
                    <a:lnTo>
                      <a:pt x="630" y="680"/>
                    </a:lnTo>
                    <a:lnTo>
                      <a:pt x="642" y="594"/>
                    </a:lnTo>
                    <a:lnTo>
                      <a:pt x="652" y="514"/>
                    </a:lnTo>
                    <a:lnTo>
                      <a:pt x="658" y="448"/>
                    </a:lnTo>
                    <a:lnTo>
                      <a:pt x="658" y="424"/>
                    </a:lnTo>
                    <a:lnTo>
                      <a:pt x="658" y="408"/>
                    </a:lnTo>
                    <a:lnTo>
                      <a:pt x="658" y="408"/>
                    </a:lnTo>
                    <a:lnTo>
                      <a:pt x="648" y="360"/>
                    </a:lnTo>
                    <a:lnTo>
                      <a:pt x="644" y="336"/>
                    </a:lnTo>
                    <a:lnTo>
                      <a:pt x="642" y="312"/>
                    </a:lnTo>
                    <a:lnTo>
                      <a:pt x="640" y="288"/>
                    </a:lnTo>
                    <a:lnTo>
                      <a:pt x="642" y="266"/>
                    </a:lnTo>
                    <a:lnTo>
                      <a:pt x="646" y="242"/>
                    </a:lnTo>
                    <a:lnTo>
                      <a:pt x="656" y="222"/>
                    </a:lnTo>
                    <a:lnTo>
                      <a:pt x="656" y="222"/>
                    </a:lnTo>
                    <a:lnTo>
                      <a:pt x="664" y="210"/>
                    </a:lnTo>
                    <a:lnTo>
                      <a:pt x="676" y="198"/>
                    </a:lnTo>
                    <a:lnTo>
                      <a:pt x="694" y="184"/>
                    </a:lnTo>
                    <a:lnTo>
                      <a:pt x="714" y="170"/>
                    </a:lnTo>
                    <a:lnTo>
                      <a:pt x="764" y="138"/>
                    </a:lnTo>
                    <a:lnTo>
                      <a:pt x="818" y="110"/>
                    </a:lnTo>
                    <a:lnTo>
                      <a:pt x="872" y="82"/>
                    </a:lnTo>
                    <a:lnTo>
                      <a:pt x="918" y="60"/>
                    </a:lnTo>
                    <a:lnTo>
                      <a:pt x="962" y="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72" name="Freeform 52">
                <a:extLst>
                  <a:ext uri="{FF2B5EF4-FFF2-40B4-BE49-F238E27FC236}">
                    <a16:creationId xmlns:a16="http://schemas.microsoft.com/office/drawing/2014/main" id="{FE88A7BA-03F7-4E9A-B09D-8F6049197834}"/>
                  </a:ext>
                </a:extLst>
              </p:cNvPr>
              <p:cNvSpPr>
                <a:spLocks/>
              </p:cNvSpPr>
              <p:nvPr/>
            </p:nvSpPr>
            <p:spPr bwMode="auto">
              <a:xfrm>
                <a:off x="6877050" y="5759450"/>
                <a:ext cx="1225550" cy="1489075"/>
              </a:xfrm>
              <a:custGeom>
                <a:avLst/>
                <a:gdLst>
                  <a:gd name="T0" fmla="*/ 334 w 772"/>
                  <a:gd name="T1" fmla="*/ 14 h 938"/>
                  <a:gd name="T2" fmla="*/ 350 w 772"/>
                  <a:gd name="T3" fmla="*/ 20 h 938"/>
                  <a:gd name="T4" fmla="*/ 356 w 772"/>
                  <a:gd name="T5" fmla="*/ 26 h 938"/>
                  <a:gd name="T6" fmla="*/ 366 w 772"/>
                  <a:gd name="T7" fmla="*/ 50 h 938"/>
                  <a:gd name="T8" fmla="*/ 430 w 772"/>
                  <a:gd name="T9" fmla="*/ 194 h 938"/>
                  <a:gd name="T10" fmla="*/ 482 w 772"/>
                  <a:gd name="T11" fmla="*/ 294 h 938"/>
                  <a:gd name="T12" fmla="*/ 544 w 772"/>
                  <a:gd name="T13" fmla="*/ 398 h 938"/>
                  <a:gd name="T14" fmla="*/ 614 w 772"/>
                  <a:gd name="T15" fmla="*/ 498 h 938"/>
                  <a:gd name="T16" fmla="*/ 670 w 772"/>
                  <a:gd name="T17" fmla="*/ 564 h 938"/>
                  <a:gd name="T18" fmla="*/ 710 w 772"/>
                  <a:gd name="T19" fmla="*/ 600 h 938"/>
                  <a:gd name="T20" fmla="*/ 750 w 772"/>
                  <a:gd name="T21" fmla="*/ 630 h 938"/>
                  <a:gd name="T22" fmla="*/ 772 w 772"/>
                  <a:gd name="T23" fmla="*/ 642 h 938"/>
                  <a:gd name="T24" fmla="*/ 692 w 772"/>
                  <a:gd name="T25" fmla="*/ 736 h 938"/>
                  <a:gd name="T26" fmla="*/ 676 w 772"/>
                  <a:gd name="T27" fmla="*/ 762 h 938"/>
                  <a:gd name="T28" fmla="*/ 642 w 772"/>
                  <a:gd name="T29" fmla="*/ 778 h 938"/>
                  <a:gd name="T30" fmla="*/ 610 w 772"/>
                  <a:gd name="T31" fmla="*/ 790 h 938"/>
                  <a:gd name="T32" fmla="*/ 464 w 772"/>
                  <a:gd name="T33" fmla="*/ 844 h 938"/>
                  <a:gd name="T34" fmla="*/ 330 w 772"/>
                  <a:gd name="T35" fmla="*/ 902 h 938"/>
                  <a:gd name="T36" fmla="*/ 258 w 772"/>
                  <a:gd name="T37" fmla="*/ 938 h 938"/>
                  <a:gd name="T38" fmla="*/ 126 w 772"/>
                  <a:gd name="T39" fmla="*/ 544 h 938"/>
                  <a:gd name="T40" fmla="*/ 86 w 772"/>
                  <a:gd name="T41" fmla="*/ 434 h 938"/>
                  <a:gd name="T42" fmla="*/ 54 w 772"/>
                  <a:gd name="T43" fmla="*/ 342 h 938"/>
                  <a:gd name="T44" fmla="*/ 16 w 772"/>
                  <a:gd name="T45" fmla="*/ 210 h 938"/>
                  <a:gd name="T46" fmla="*/ 4 w 772"/>
                  <a:gd name="T47" fmla="*/ 142 h 938"/>
                  <a:gd name="T48" fmla="*/ 0 w 772"/>
                  <a:gd name="T49" fmla="*/ 84 h 938"/>
                  <a:gd name="T50" fmla="*/ 4 w 772"/>
                  <a:gd name="T51" fmla="*/ 48 h 938"/>
                  <a:gd name="T52" fmla="*/ 12 w 772"/>
                  <a:gd name="T53" fmla="*/ 30 h 938"/>
                  <a:gd name="T54" fmla="*/ 24 w 772"/>
                  <a:gd name="T55" fmla="*/ 18 h 938"/>
                  <a:gd name="T56" fmla="*/ 32 w 772"/>
                  <a:gd name="T57" fmla="*/ 14 h 938"/>
                  <a:gd name="T58" fmla="*/ 70 w 772"/>
                  <a:gd name="T59" fmla="*/ 4 h 938"/>
                  <a:gd name="T60" fmla="*/ 116 w 772"/>
                  <a:gd name="T61" fmla="*/ 0 h 938"/>
                  <a:gd name="T62" fmla="*/ 216 w 772"/>
                  <a:gd name="T63" fmla="*/ 2 h 938"/>
                  <a:gd name="T64" fmla="*/ 298 w 772"/>
                  <a:gd name="T65" fmla="*/ 1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2" h="938">
                    <a:moveTo>
                      <a:pt x="334" y="14"/>
                    </a:moveTo>
                    <a:lnTo>
                      <a:pt x="334" y="14"/>
                    </a:lnTo>
                    <a:lnTo>
                      <a:pt x="342" y="16"/>
                    </a:lnTo>
                    <a:lnTo>
                      <a:pt x="350" y="20"/>
                    </a:lnTo>
                    <a:lnTo>
                      <a:pt x="354" y="22"/>
                    </a:lnTo>
                    <a:lnTo>
                      <a:pt x="356" y="26"/>
                    </a:lnTo>
                    <a:lnTo>
                      <a:pt x="356" y="26"/>
                    </a:lnTo>
                    <a:lnTo>
                      <a:pt x="366" y="50"/>
                    </a:lnTo>
                    <a:lnTo>
                      <a:pt x="392" y="110"/>
                    </a:lnTo>
                    <a:lnTo>
                      <a:pt x="430" y="194"/>
                    </a:lnTo>
                    <a:lnTo>
                      <a:pt x="456" y="242"/>
                    </a:lnTo>
                    <a:lnTo>
                      <a:pt x="482" y="294"/>
                    </a:lnTo>
                    <a:lnTo>
                      <a:pt x="512" y="346"/>
                    </a:lnTo>
                    <a:lnTo>
                      <a:pt x="544" y="398"/>
                    </a:lnTo>
                    <a:lnTo>
                      <a:pt x="578" y="450"/>
                    </a:lnTo>
                    <a:lnTo>
                      <a:pt x="614" y="498"/>
                    </a:lnTo>
                    <a:lnTo>
                      <a:pt x="652" y="542"/>
                    </a:lnTo>
                    <a:lnTo>
                      <a:pt x="670" y="564"/>
                    </a:lnTo>
                    <a:lnTo>
                      <a:pt x="690" y="582"/>
                    </a:lnTo>
                    <a:lnTo>
                      <a:pt x="710" y="600"/>
                    </a:lnTo>
                    <a:lnTo>
                      <a:pt x="730" y="616"/>
                    </a:lnTo>
                    <a:lnTo>
                      <a:pt x="750" y="630"/>
                    </a:lnTo>
                    <a:lnTo>
                      <a:pt x="772" y="642"/>
                    </a:lnTo>
                    <a:lnTo>
                      <a:pt x="772" y="642"/>
                    </a:lnTo>
                    <a:lnTo>
                      <a:pt x="724" y="696"/>
                    </a:lnTo>
                    <a:lnTo>
                      <a:pt x="692" y="736"/>
                    </a:lnTo>
                    <a:lnTo>
                      <a:pt x="680" y="752"/>
                    </a:lnTo>
                    <a:lnTo>
                      <a:pt x="676" y="762"/>
                    </a:lnTo>
                    <a:lnTo>
                      <a:pt x="614" y="706"/>
                    </a:lnTo>
                    <a:lnTo>
                      <a:pt x="642" y="778"/>
                    </a:lnTo>
                    <a:lnTo>
                      <a:pt x="642" y="778"/>
                    </a:lnTo>
                    <a:lnTo>
                      <a:pt x="610" y="790"/>
                    </a:lnTo>
                    <a:lnTo>
                      <a:pt x="522" y="822"/>
                    </a:lnTo>
                    <a:lnTo>
                      <a:pt x="464" y="844"/>
                    </a:lnTo>
                    <a:lnTo>
                      <a:pt x="400" y="872"/>
                    </a:lnTo>
                    <a:lnTo>
                      <a:pt x="330" y="902"/>
                    </a:lnTo>
                    <a:lnTo>
                      <a:pt x="258" y="938"/>
                    </a:lnTo>
                    <a:lnTo>
                      <a:pt x="258" y="938"/>
                    </a:lnTo>
                    <a:lnTo>
                      <a:pt x="182" y="714"/>
                    </a:lnTo>
                    <a:lnTo>
                      <a:pt x="126" y="544"/>
                    </a:lnTo>
                    <a:lnTo>
                      <a:pt x="86" y="434"/>
                    </a:lnTo>
                    <a:lnTo>
                      <a:pt x="86" y="434"/>
                    </a:lnTo>
                    <a:lnTo>
                      <a:pt x="72" y="396"/>
                    </a:lnTo>
                    <a:lnTo>
                      <a:pt x="54" y="342"/>
                    </a:lnTo>
                    <a:lnTo>
                      <a:pt x="34" y="278"/>
                    </a:lnTo>
                    <a:lnTo>
                      <a:pt x="16" y="210"/>
                    </a:lnTo>
                    <a:lnTo>
                      <a:pt x="8" y="176"/>
                    </a:lnTo>
                    <a:lnTo>
                      <a:pt x="4" y="142"/>
                    </a:lnTo>
                    <a:lnTo>
                      <a:pt x="0" y="112"/>
                    </a:lnTo>
                    <a:lnTo>
                      <a:pt x="0" y="84"/>
                    </a:lnTo>
                    <a:lnTo>
                      <a:pt x="2" y="60"/>
                    </a:lnTo>
                    <a:lnTo>
                      <a:pt x="4" y="48"/>
                    </a:lnTo>
                    <a:lnTo>
                      <a:pt x="8" y="40"/>
                    </a:lnTo>
                    <a:lnTo>
                      <a:pt x="12" y="30"/>
                    </a:lnTo>
                    <a:lnTo>
                      <a:pt x="18" y="24"/>
                    </a:lnTo>
                    <a:lnTo>
                      <a:pt x="24" y="18"/>
                    </a:lnTo>
                    <a:lnTo>
                      <a:pt x="32" y="14"/>
                    </a:lnTo>
                    <a:lnTo>
                      <a:pt x="32" y="14"/>
                    </a:lnTo>
                    <a:lnTo>
                      <a:pt x="50" y="8"/>
                    </a:lnTo>
                    <a:lnTo>
                      <a:pt x="70" y="4"/>
                    </a:lnTo>
                    <a:lnTo>
                      <a:pt x="92" y="2"/>
                    </a:lnTo>
                    <a:lnTo>
                      <a:pt x="116" y="0"/>
                    </a:lnTo>
                    <a:lnTo>
                      <a:pt x="166" y="0"/>
                    </a:lnTo>
                    <a:lnTo>
                      <a:pt x="216" y="2"/>
                    </a:lnTo>
                    <a:lnTo>
                      <a:pt x="260" y="6"/>
                    </a:lnTo>
                    <a:lnTo>
                      <a:pt x="298" y="10"/>
                    </a:lnTo>
                    <a:lnTo>
                      <a:pt x="334" y="14"/>
                    </a:lnTo>
                    <a:close/>
                  </a:path>
                </a:pathLst>
              </a:custGeom>
              <a:solidFill>
                <a:srgbClr val="474C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73" name="Freeform 53">
                <a:extLst>
                  <a:ext uri="{FF2B5EF4-FFF2-40B4-BE49-F238E27FC236}">
                    <a16:creationId xmlns:a16="http://schemas.microsoft.com/office/drawing/2014/main" id="{E53C32C5-CC5B-49DD-919A-7C077531A6E0}"/>
                  </a:ext>
                </a:extLst>
              </p:cNvPr>
              <p:cNvSpPr>
                <a:spLocks/>
              </p:cNvSpPr>
              <p:nvPr/>
            </p:nvSpPr>
            <p:spPr bwMode="auto">
              <a:xfrm>
                <a:off x="6877050" y="5759450"/>
                <a:ext cx="1225550" cy="1489075"/>
              </a:xfrm>
              <a:custGeom>
                <a:avLst/>
                <a:gdLst>
                  <a:gd name="T0" fmla="*/ 334 w 772"/>
                  <a:gd name="T1" fmla="*/ 14 h 938"/>
                  <a:gd name="T2" fmla="*/ 350 w 772"/>
                  <a:gd name="T3" fmla="*/ 20 h 938"/>
                  <a:gd name="T4" fmla="*/ 356 w 772"/>
                  <a:gd name="T5" fmla="*/ 26 h 938"/>
                  <a:gd name="T6" fmla="*/ 366 w 772"/>
                  <a:gd name="T7" fmla="*/ 50 h 938"/>
                  <a:gd name="T8" fmla="*/ 430 w 772"/>
                  <a:gd name="T9" fmla="*/ 194 h 938"/>
                  <a:gd name="T10" fmla="*/ 482 w 772"/>
                  <a:gd name="T11" fmla="*/ 294 h 938"/>
                  <a:gd name="T12" fmla="*/ 544 w 772"/>
                  <a:gd name="T13" fmla="*/ 398 h 938"/>
                  <a:gd name="T14" fmla="*/ 614 w 772"/>
                  <a:gd name="T15" fmla="*/ 498 h 938"/>
                  <a:gd name="T16" fmla="*/ 670 w 772"/>
                  <a:gd name="T17" fmla="*/ 564 h 938"/>
                  <a:gd name="T18" fmla="*/ 710 w 772"/>
                  <a:gd name="T19" fmla="*/ 600 h 938"/>
                  <a:gd name="T20" fmla="*/ 750 w 772"/>
                  <a:gd name="T21" fmla="*/ 630 h 938"/>
                  <a:gd name="T22" fmla="*/ 772 w 772"/>
                  <a:gd name="T23" fmla="*/ 642 h 938"/>
                  <a:gd name="T24" fmla="*/ 692 w 772"/>
                  <a:gd name="T25" fmla="*/ 736 h 938"/>
                  <a:gd name="T26" fmla="*/ 676 w 772"/>
                  <a:gd name="T27" fmla="*/ 762 h 938"/>
                  <a:gd name="T28" fmla="*/ 642 w 772"/>
                  <a:gd name="T29" fmla="*/ 778 h 938"/>
                  <a:gd name="T30" fmla="*/ 610 w 772"/>
                  <a:gd name="T31" fmla="*/ 790 h 938"/>
                  <a:gd name="T32" fmla="*/ 464 w 772"/>
                  <a:gd name="T33" fmla="*/ 844 h 938"/>
                  <a:gd name="T34" fmla="*/ 330 w 772"/>
                  <a:gd name="T35" fmla="*/ 902 h 938"/>
                  <a:gd name="T36" fmla="*/ 258 w 772"/>
                  <a:gd name="T37" fmla="*/ 938 h 938"/>
                  <a:gd name="T38" fmla="*/ 126 w 772"/>
                  <a:gd name="T39" fmla="*/ 544 h 938"/>
                  <a:gd name="T40" fmla="*/ 86 w 772"/>
                  <a:gd name="T41" fmla="*/ 434 h 938"/>
                  <a:gd name="T42" fmla="*/ 54 w 772"/>
                  <a:gd name="T43" fmla="*/ 342 h 938"/>
                  <a:gd name="T44" fmla="*/ 16 w 772"/>
                  <a:gd name="T45" fmla="*/ 210 h 938"/>
                  <a:gd name="T46" fmla="*/ 4 w 772"/>
                  <a:gd name="T47" fmla="*/ 142 h 938"/>
                  <a:gd name="T48" fmla="*/ 0 w 772"/>
                  <a:gd name="T49" fmla="*/ 84 h 938"/>
                  <a:gd name="T50" fmla="*/ 4 w 772"/>
                  <a:gd name="T51" fmla="*/ 48 h 938"/>
                  <a:gd name="T52" fmla="*/ 12 w 772"/>
                  <a:gd name="T53" fmla="*/ 30 h 938"/>
                  <a:gd name="T54" fmla="*/ 24 w 772"/>
                  <a:gd name="T55" fmla="*/ 18 h 938"/>
                  <a:gd name="T56" fmla="*/ 32 w 772"/>
                  <a:gd name="T57" fmla="*/ 14 h 938"/>
                  <a:gd name="T58" fmla="*/ 70 w 772"/>
                  <a:gd name="T59" fmla="*/ 4 h 938"/>
                  <a:gd name="T60" fmla="*/ 116 w 772"/>
                  <a:gd name="T61" fmla="*/ 0 h 938"/>
                  <a:gd name="T62" fmla="*/ 216 w 772"/>
                  <a:gd name="T63" fmla="*/ 2 h 938"/>
                  <a:gd name="T64" fmla="*/ 298 w 772"/>
                  <a:gd name="T65" fmla="*/ 1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2" h="938">
                    <a:moveTo>
                      <a:pt x="334" y="14"/>
                    </a:moveTo>
                    <a:lnTo>
                      <a:pt x="334" y="14"/>
                    </a:lnTo>
                    <a:lnTo>
                      <a:pt x="342" y="16"/>
                    </a:lnTo>
                    <a:lnTo>
                      <a:pt x="350" y="20"/>
                    </a:lnTo>
                    <a:lnTo>
                      <a:pt x="354" y="22"/>
                    </a:lnTo>
                    <a:lnTo>
                      <a:pt x="356" y="26"/>
                    </a:lnTo>
                    <a:lnTo>
                      <a:pt x="356" y="26"/>
                    </a:lnTo>
                    <a:lnTo>
                      <a:pt x="366" y="50"/>
                    </a:lnTo>
                    <a:lnTo>
                      <a:pt x="392" y="110"/>
                    </a:lnTo>
                    <a:lnTo>
                      <a:pt x="430" y="194"/>
                    </a:lnTo>
                    <a:lnTo>
                      <a:pt x="456" y="242"/>
                    </a:lnTo>
                    <a:lnTo>
                      <a:pt x="482" y="294"/>
                    </a:lnTo>
                    <a:lnTo>
                      <a:pt x="512" y="346"/>
                    </a:lnTo>
                    <a:lnTo>
                      <a:pt x="544" y="398"/>
                    </a:lnTo>
                    <a:lnTo>
                      <a:pt x="578" y="450"/>
                    </a:lnTo>
                    <a:lnTo>
                      <a:pt x="614" y="498"/>
                    </a:lnTo>
                    <a:lnTo>
                      <a:pt x="652" y="542"/>
                    </a:lnTo>
                    <a:lnTo>
                      <a:pt x="670" y="564"/>
                    </a:lnTo>
                    <a:lnTo>
                      <a:pt x="690" y="582"/>
                    </a:lnTo>
                    <a:lnTo>
                      <a:pt x="710" y="600"/>
                    </a:lnTo>
                    <a:lnTo>
                      <a:pt x="730" y="616"/>
                    </a:lnTo>
                    <a:lnTo>
                      <a:pt x="750" y="630"/>
                    </a:lnTo>
                    <a:lnTo>
                      <a:pt x="772" y="642"/>
                    </a:lnTo>
                    <a:lnTo>
                      <a:pt x="772" y="642"/>
                    </a:lnTo>
                    <a:lnTo>
                      <a:pt x="724" y="696"/>
                    </a:lnTo>
                    <a:lnTo>
                      <a:pt x="692" y="736"/>
                    </a:lnTo>
                    <a:lnTo>
                      <a:pt x="680" y="752"/>
                    </a:lnTo>
                    <a:lnTo>
                      <a:pt x="676" y="762"/>
                    </a:lnTo>
                    <a:lnTo>
                      <a:pt x="614" y="706"/>
                    </a:lnTo>
                    <a:lnTo>
                      <a:pt x="642" y="778"/>
                    </a:lnTo>
                    <a:lnTo>
                      <a:pt x="642" y="778"/>
                    </a:lnTo>
                    <a:lnTo>
                      <a:pt x="610" y="790"/>
                    </a:lnTo>
                    <a:lnTo>
                      <a:pt x="522" y="822"/>
                    </a:lnTo>
                    <a:lnTo>
                      <a:pt x="464" y="844"/>
                    </a:lnTo>
                    <a:lnTo>
                      <a:pt x="400" y="872"/>
                    </a:lnTo>
                    <a:lnTo>
                      <a:pt x="330" y="902"/>
                    </a:lnTo>
                    <a:lnTo>
                      <a:pt x="258" y="938"/>
                    </a:lnTo>
                    <a:lnTo>
                      <a:pt x="258" y="938"/>
                    </a:lnTo>
                    <a:lnTo>
                      <a:pt x="182" y="714"/>
                    </a:lnTo>
                    <a:lnTo>
                      <a:pt x="126" y="544"/>
                    </a:lnTo>
                    <a:lnTo>
                      <a:pt x="86" y="434"/>
                    </a:lnTo>
                    <a:lnTo>
                      <a:pt x="86" y="434"/>
                    </a:lnTo>
                    <a:lnTo>
                      <a:pt x="72" y="396"/>
                    </a:lnTo>
                    <a:lnTo>
                      <a:pt x="54" y="342"/>
                    </a:lnTo>
                    <a:lnTo>
                      <a:pt x="34" y="278"/>
                    </a:lnTo>
                    <a:lnTo>
                      <a:pt x="16" y="210"/>
                    </a:lnTo>
                    <a:lnTo>
                      <a:pt x="8" y="176"/>
                    </a:lnTo>
                    <a:lnTo>
                      <a:pt x="4" y="142"/>
                    </a:lnTo>
                    <a:lnTo>
                      <a:pt x="0" y="112"/>
                    </a:lnTo>
                    <a:lnTo>
                      <a:pt x="0" y="84"/>
                    </a:lnTo>
                    <a:lnTo>
                      <a:pt x="2" y="60"/>
                    </a:lnTo>
                    <a:lnTo>
                      <a:pt x="4" y="48"/>
                    </a:lnTo>
                    <a:lnTo>
                      <a:pt x="8" y="40"/>
                    </a:lnTo>
                    <a:lnTo>
                      <a:pt x="12" y="30"/>
                    </a:lnTo>
                    <a:lnTo>
                      <a:pt x="18" y="24"/>
                    </a:lnTo>
                    <a:lnTo>
                      <a:pt x="24" y="18"/>
                    </a:lnTo>
                    <a:lnTo>
                      <a:pt x="32" y="14"/>
                    </a:lnTo>
                    <a:lnTo>
                      <a:pt x="32" y="14"/>
                    </a:lnTo>
                    <a:lnTo>
                      <a:pt x="50" y="8"/>
                    </a:lnTo>
                    <a:lnTo>
                      <a:pt x="70" y="4"/>
                    </a:lnTo>
                    <a:lnTo>
                      <a:pt x="92" y="2"/>
                    </a:lnTo>
                    <a:lnTo>
                      <a:pt x="116" y="0"/>
                    </a:lnTo>
                    <a:lnTo>
                      <a:pt x="166" y="0"/>
                    </a:lnTo>
                    <a:lnTo>
                      <a:pt x="216" y="2"/>
                    </a:lnTo>
                    <a:lnTo>
                      <a:pt x="260" y="6"/>
                    </a:lnTo>
                    <a:lnTo>
                      <a:pt x="298" y="10"/>
                    </a:lnTo>
                    <a:lnTo>
                      <a:pt x="334"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74" name="Freeform 54">
                <a:extLst>
                  <a:ext uri="{FF2B5EF4-FFF2-40B4-BE49-F238E27FC236}">
                    <a16:creationId xmlns:a16="http://schemas.microsoft.com/office/drawing/2014/main" id="{E3097DEE-8B42-4533-9ACE-6677D4281B6E}"/>
                  </a:ext>
                </a:extLst>
              </p:cNvPr>
              <p:cNvSpPr>
                <a:spLocks/>
              </p:cNvSpPr>
              <p:nvPr/>
            </p:nvSpPr>
            <p:spPr bwMode="auto">
              <a:xfrm>
                <a:off x="7286625" y="5711825"/>
                <a:ext cx="120650" cy="120650"/>
              </a:xfrm>
              <a:custGeom>
                <a:avLst/>
                <a:gdLst>
                  <a:gd name="T0" fmla="*/ 0 w 76"/>
                  <a:gd name="T1" fmla="*/ 0 h 76"/>
                  <a:gd name="T2" fmla="*/ 0 w 76"/>
                  <a:gd name="T3" fmla="*/ 0 h 76"/>
                  <a:gd name="T4" fmla="*/ 76 w 76"/>
                  <a:gd name="T5" fmla="*/ 10 h 76"/>
                  <a:gd name="T6" fmla="*/ 72 w 76"/>
                  <a:gd name="T7" fmla="*/ 76 h 76"/>
                  <a:gd name="T8" fmla="*/ 4 w 76"/>
                  <a:gd name="T9" fmla="*/ 68 h 76"/>
                  <a:gd name="T10" fmla="*/ 0 w 76"/>
                  <a:gd name="T11" fmla="*/ 0 h 76"/>
                </a:gdLst>
                <a:ahLst/>
                <a:cxnLst>
                  <a:cxn ang="0">
                    <a:pos x="T0" y="T1"/>
                  </a:cxn>
                  <a:cxn ang="0">
                    <a:pos x="T2" y="T3"/>
                  </a:cxn>
                  <a:cxn ang="0">
                    <a:pos x="T4" y="T5"/>
                  </a:cxn>
                  <a:cxn ang="0">
                    <a:pos x="T6" y="T7"/>
                  </a:cxn>
                  <a:cxn ang="0">
                    <a:pos x="T8" y="T9"/>
                  </a:cxn>
                  <a:cxn ang="0">
                    <a:pos x="T10" y="T11"/>
                  </a:cxn>
                </a:cxnLst>
                <a:rect l="0" t="0" r="r" b="b"/>
                <a:pathLst>
                  <a:path w="76" h="76">
                    <a:moveTo>
                      <a:pt x="0" y="0"/>
                    </a:moveTo>
                    <a:lnTo>
                      <a:pt x="0" y="0"/>
                    </a:lnTo>
                    <a:lnTo>
                      <a:pt x="76" y="10"/>
                    </a:lnTo>
                    <a:lnTo>
                      <a:pt x="72" y="76"/>
                    </a:lnTo>
                    <a:lnTo>
                      <a:pt x="4" y="68"/>
                    </a:lnTo>
                    <a:lnTo>
                      <a:pt x="0" y="0"/>
                    </a:lnTo>
                    <a:close/>
                  </a:path>
                </a:pathLst>
              </a:custGeom>
              <a:solidFill>
                <a:srgbClr val="F0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75" name="Freeform 55">
                <a:extLst>
                  <a:ext uri="{FF2B5EF4-FFF2-40B4-BE49-F238E27FC236}">
                    <a16:creationId xmlns:a16="http://schemas.microsoft.com/office/drawing/2014/main" id="{D83DFD7C-354C-479C-8B20-1396F0A1589C}"/>
                  </a:ext>
                </a:extLst>
              </p:cNvPr>
              <p:cNvSpPr>
                <a:spLocks/>
              </p:cNvSpPr>
              <p:nvPr/>
            </p:nvSpPr>
            <p:spPr bwMode="auto">
              <a:xfrm>
                <a:off x="7013575" y="5740400"/>
                <a:ext cx="644525" cy="762000"/>
              </a:xfrm>
              <a:custGeom>
                <a:avLst/>
                <a:gdLst>
                  <a:gd name="T0" fmla="*/ 0 w 406"/>
                  <a:gd name="T1" fmla="*/ 26 h 480"/>
                  <a:gd name="T2" fmla="*/ 0 w 406"/>
                  <a:gd name="T3" fmla="*/ 26 h 480"/>
                  <a:gd name="T4" fmla="*/ 48 w 406"/>
                  <a:gd name="T5" fmla="*/ 86 h 480"/>
                  <a:gd name="T6" fmla="*/ 164 w 406"/>
                  <a:gd name="T7" fmla="*/ 222 h 480"/>
                  <a:gd name="T8" fmla="*/ 230 w 406"/>
                  <a:gd name="T9" fmla="*/ 300 h 480"/>
                  <a:gd name="T10" fmla="*/ 298 w 406"/>
                  <a:gd name="T11" fmla="*/ 374 h 480"/>
                  <a:gd name="T12" fmla="*/ 358 w 406"/>
                  <a:gd name="T13" fmla="*/ 436 h 480"/>
                  <a:gd name="T14" fmla="*/ 384 w 406"/>
                  <a:gd name="T15" fmla="*/ 462 h 480"/>
                  <a:gd name="T16" fmla="*/ 406 w 406"/>
                  <a:gd name="T17" fmla="*/ 480 h 480"/>
                  <a:gd name="T18" fmla="*/ 406 w 406"/>
                  <a:gd name="T19" fmla="*/ 480 h 480"/>
                  <a:gd name="T20" fmla="*/ 378 w 406"/>
                  <a:gd name="T21" fmla="*/ 422 h 480"/>
                  <a:gd name="T22" fmla="*/ 320 w 406"/>
                  <a:gd name="T23" fmla="*/ 290 h 480"/>
                  <a:gd name="T24" fmla="*/ 288 w 406"/>
                  <a:gd name="T25" fmla="*/ 218 h 480"/>
                  <a:gd name="T26" fmla="*/ 258 w 406"/>
                  <a:gd name="T27" fmla="*/ 152 h 480"/>
                  <a:gd name="T28" fmla="*/ 238 w 406"/>
                  <a:gd name="T29" fmla="*/ 100 h 480"/>
                  <a:gd name="T30" fmla="*/ 232 w 406"/>
                  <a:gd name="T31" fmla="*/ 82 h 480"/>
                  <a:gd name="T32" fmla="*/ 230 w 406"/>
                  <a:gd name="T33" fmla="*/ 70 h 480"/>
                  <a:gd name="T34" fmla="*/ 208 w 406"/>
                  <a:gd name="T35" fmla="*/ 44 h 480"/>
                  <a:gd name="T36" fmla="*/ 210 w 406"/>
                  <a:gd name="T37" fmla="*/ 0 h 480"/>
                  <a:gd name="T38" fmla="*/ 0 w 406"/>
                  <a:gd name="T39" fmla="*/ 26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6" h="480">
                    <a:moveTo>
                      <a:pt x="0" y="26"/>
                    </a:moveTo>
                    <a:lnTo>
                      <a:pt x="0" y="26"/>
                    </a:lnTo>
                    <a:lnTo>
                      <a:pt x="48" y="86"/>
                    </a:lnTo>
                    <a:lnTo>
                      <a:pt x="164" y="222"/>
                    </a:lnTo>
                    <a:lnTo>
                      <a:pt x="230" y="300"/>
                    </a:lnTo>
                    <a:lnTo>
                      <a:pt x="298" y="374"/>
                    </a:lnTo>
                    <a:lnTo>
                      <a:pt x="358" y="436"/>
                    </a:lnTo>
                    <a:lnTo>
                      <a:pt x="384" y="462"/>
                    </a:lnTo>
                    <a:lnTo>
                      <a:pt x="406" y="480"/>
                    </a:lnTo>
                    <a:lnTo>
                      <a:pt x="406" y="480"/>
                    </a:lnTo>
                    <a:lnTo>
                      <a:pt x="378" y="422"/>
                    </a:lnTo>
                    <a:lnTo>
                      <a:pt x="320" y="290"/>
                    </a:lnTo>
                    <a:lnTo>
                      <a:pt x="288" y="218"/>
                    </a:lnTo>
                    <a:lnTo>
                      <a:pt x="258" y="152"/>
                    </a:lnTo>
                    <a:lnTo>
                      <a:pt x="238" y="100"/>
                    </a:lnTo>
                    <a:lnTo>
                      <a:pt x="232" y="82"/>
                    </a:lnTo>
                    <a:lnTo>
                      <a:pt x="230" y="70"/>
                    </a:lnTo>
                    <a:lnTo>
                      <a:pt x="208" y="44"/>
                    </a:lnTo>
                    <a:lnTo>
                      <a:pt x="210" y="0"/>
                    </a:lnTo>
                    <a:lnTo>
                      <a:pt x="0" y="26"/>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76" name="Freeform 56">
                <a:extLst>
                  <a:ext uri="{FF2B5EF4-FFF2-40B4-BE49-F238E27FC236}">
                    <a16:creationId xmlns:a16="http://schemas.microsoft.com/office/drawing/2014/main" id="{71DE6A5B-1B48-4654-AF6E-4BFE3B6219ED}"/>
                  </a:ext>
                </a:extLst>
              </p:cNvPr>
              <p:cNvSpPr>
                <a:spLocks/>
              </p:cNvSpPr>
              <p:nvPr/>
            </p:nvSpPr>
            <p:spPr bwMode="auto">
              <a:xfrm>
                <a:off x="7337425" y="5857875"/>
                <a:ext cx="79375" cy="92075"/>
              </a:xfrm>
              <a:custGeom>
                <a:avLst/>
                <a:gdLst>
                  <a:gd name="T0" fmla="*/ 4 w 50"/>
                  <a:gd name="T1" fmla="*/ 56 h 58"/>
                  <a:gd name="T2" fmla="*/ 4 w 50"/>
                  <a:gd name="T3" fmla="*/ 56 h 58"/>
                  <a:gd name="T4" fmla="*/ 2 w 50"/>
                  <a:gd name="T5" fmla="*/ 42 h 58"/>
                  <a:gd name="T6" fmla="*/ 0 w 50"/>
                  <a:gd name="T7" fmla="*/ 26 h 58"/>
                  <a:gd name="T8" fmla="*/ 0 w 50"/>
                  <a:gd name="T9" fmla="*/ 6 h 58"/>
                  <a:gd name="T10" fmla="*/ 20 w 50"/>
                  <a:gd name="T11" fmla="*/ 0 h 58"/>
                  <a:gd name="T12" fmla="*/ 20 w 50"/>
                  <a:gd name="T13" fmla="*/ 0 h 58"/>
                  <a:gd name="T14" fmla="*/ 34 w 50"/>
                  <a:gd name="T15" fmla="*/ 22 h 58"/>
                  <a:gd name="T16" fmla="*/ 44 w 50"/>
                  <a:gd name="T17" fmla="*/ 40 h 58"/>
                  <a:gd name="T18" fmla="*/ 48 w 50"/>
                  <a:gd name="T19" fmla="*/ 48 h 58"/>
                  <a:gd name="T20" fmla="*/ 50 w 50"/>
                  <a:gd name="T21" fmla="*/ 56 h 58"/>
                  <a:gd name="T22" fmla="*/ 50 w 50"/>
                  <a:gd name="T23" fmla="*/ 56 h 58"/>
                  <a:gd name="T24" fmla="*/ 48 w 50"/>
                  <a:gd name="T25" fmla="*/ 58 h 58"/>
                  <a:gd name="T26" fmla="*/ 42 w 50"/>
                  <a:gd name="T27" fmla="*/ 58 h 58"/>
                  <a:gd name="T28" fmla="*/ 26 w 50"/>
                  <a:gd name="T29" fmla="*/ 58 h 58"/>
                  <a:gd name="T30" fmla="*/ 4 w 50"/>
                  <a:gd name="T31" fmla="*/ 5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58">
                    <a:moveTo>
                      <a:pt x="4" y="56"/>
                    </a:moveTo>
                    <a:lnTo>
                      <a:pt x="4" y="56"/>
                    </a:lnTo>
                    <a:lnTo>
                      <a:pt x="2" y="42"/>
                    </a:lnTo>
                    <a:lnTo>
                      <a:pt x="0" y="26"/>
                    </a:lnTo>
                    <a:lnTo>
                      <a:pt x="0" y="6"/>
                    </a:lnTo>
                    <a:lnTo>
                      <a:pt x="20" y="0"/>
                    </a:lnTo>
                    <a:lnTo>
                      <a:pt x="20" y="0"/>
                    </a:lnTo>
                    <a:lnTo>
                      <a:pt x="34" y="22"/>
                    </a:lnTo>
                    <a:lnTo>
                      <a:pt x="44" y="40"/>
                    </a:lnTo>
                    <a:lnTo>
                      <a:pt x="48" y="48"/>
                    </a:lnTo>
                    <a:lnTo>
                      <a:pt x="50" y="56"/>
                    </a:lnTo>
                    <a:lnTo>
                      <a:pt x="50" y="56"/>
                    </a:lnTo>
                    <a:lnTo>
                      <a:pt x="48" y="58"/>
                    </a:lnTo>
                    <a:lnTo>
                      <a:pt x="42" y="58"/>
                    </a:lnTo>
                    <a:lnTo>
                      <a:pt x="26" y="58"/>
                    </a:lnTo>
                    <a:lnTo>
                      <a:pt x="4" y="56"/>
                    </a:lnTo>
                    <a:close/>
                  </a:path>
                </a:pathLst>
              </a:custGeom>
              <a:solidFill>
                <a:srgbClr val="1616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77" name="Freeform 57">
                <a:extLst>
                  <a:ext uri="{FF2B5EF4-FFF2-40B4-BE49-F238E27FC236}">
                    <a16:creationId xmlns:a16="http://schemas.microsoft.com/office/drawing/2014/main" id="{23D58354-E483-41AD-BDA0-1FE745B64764}"/>
                  </a:ext>
                </a:extLst>
              </p:cNvPr>
              <p:cNvSpPr>
                <a:spLocks/>
              </p:cNvSpPr>
              <p:nvPr/>
            </p:nvSpPr>
            <p:spPr bwMode="auto">
              <a:xfrm>
                <a:off x="7337425" y="5857875"/>
                <a:ext cx="79375" cy="92075"/>
              </a:xfrm>
              <a:custGeom>
                <a:avLst/>
                <a:gdLst>
                  <a:gd name="T0" fmla="*/ 4 w 50"/>
                  <a:gd name="T1" fmla="*/ 56 h 58"/>
                  <a:gd name="T2" fmla="*/ 4 w 50"/>
                  <a:gd name="T3" fmla="*/ 56 h 58"/>
                  <a:gd name="T4" fmla="*/ 2 w 50"/>
                  <a:gd name="T5" fmla="*/ 42 h 58"/>
                  <a:gd name="T6" fmla="*/ 0 w 50"/>
                  <a:gd name="T7" fmla="*/ 26 h 58"/>
                  <a:gd name="T8" fmla="*/ 0 w 50"/>
                  <a:gd name="T9" fmla="*/ 6 h 58"/>
                  <a:gd name="T10" fmla="*/ 20 w 50"/>
                  <a:gd name="T11" fmla="*/ 0 h 58"/>
                  <a:gd name="T12" fmla="*/ 20 w 50"/>
                  <a:gd name="T13" fmla="*/ 0 h 58"/>
                  <a:gd name="T14" fmla="*/ 34 w 50"/>
                  <a:gd name="T15" fmla="*/ 22 h 58"/>
                  <a:gd name="T16" fmla="*/ 44 w 50"/>
                  <a:gd name="T17" fmla="*/ 40 h 58"/>
                  <a:gd name="T18" fmla="*/ 48 w 50"/>
                  <a:gd name="T19" fmla="*/ 48 h 58"/>
                  <a:gd name="T20" fmla="*/ 50 w 50"/>
                  <a:gd name="T21" fmla="*/ 56 h 58"/>
                  <a:gd name="T22" fmla="*/ 50 w 50"/>
                  <a:gd name="T23" fmla="*/ 56 h 58"/>
                  <a:gd name="T24" fmla="*/ 48 w 50"/>
                  <a:gd name="T25" fmla="*/ 58 h 58"/>
                  <a:gd name="T26" fmla="*/ 42 w 50"/>
                  <a:gd name="T27" fmla="*/ 58 h 58"/>
                  <a:gd name="T28" fmla="*/ 26 w 50"/>
                  <a:gd name="T29" fmla="*/ 58 h 58"/>
                  <a:gd name="T30" fmla="*/ 4 w 50"/>
                  <a:gd name="T31" fmla="*/ 5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58">
                    <a:moveTo>
                      <a:pt x="4" y="56"/>
                    </a:moveTo>
                    <a:lnTo>
                      <a:pt x="4" y="56"/>
                    </a:lnTo>
                    <a:lnTo>
                      <a:pt x="2" y="42"/>
                    </a:lnTo>
                    <a:lnTo>
                      <a:pt x="0" y="26"/>
                    </a:lnTo>
                    <a:lnTo>
                      <a:pt x="0" y="6"/>
                    </a:lnTo>
                    <a:lnTo>
                      <a:pt x="20" y="0"/>
                    </a:lnTo>
                    <a:lnTo>
                      <a:pt x="20" y="0"/>
                    </a:lnTo>
                    <a:lnTo>
                      <a:pt x="34" y="22"/>
                    </a:lnTo>
                    <a:lnTo>
                      <a:pt x="44" y="40"/>
                    </a:lnTo>
                    <a:lnTo>
                      <a:pt x="48" y="48"/>
                    </a:lnTo>
                    <a:lnTo>
                      <a:pt x="50" y="56"/>
                    </a:lnTo>
                    <a:lnTo>
                      <a:pt x="50" y="56"/>
                    </a:lnTo>
                    <a:lnTo>
                      <a:pt x="48" y="58"/>
                    </a:lnTo>
                    <a:lnTo>
                      <a:pt x="42" y="58"/>
                    </a:lnTo>
                    <a:lnTo>
                      <a:pt x="26" y="58"/>
                    </a:lnTo>
                    <a:lnTo>
                      <a:pt x="4" y="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78" name="Freeform 58">
                <a:extLst>
                  <a:ext uri="{FF2B5EF4-FFF2-40B4-BE49-F238E27FC236}">
                    <a16:creationId xmlns:a16="http://schemas.microsoft.com/office/drawing/2014/main" id="{20080B4A-BC3C-4B6F-AA49-73EC6E8A578E}"/>
                  </a:ext>
                </a:extLst>
              </p:cNvPr>
              <p:cNvSpPr>
                <a:spLocks/>
              </p:cNvSpPr>
              <p:nvPr/>
            </p:nvSpPr>
            <p:spPr bwMode="auto">
              <a:xfrm>
                <a:off x="7312025" y="5924550"/>
                <a:ext cx="346075" cy="577850"/>
              </a:xfrm>
              <a:custGeom>
                <a:avLst/>
                <a:gdLst>
                  <a:gd name="T0" fmla="*/ 42 w 218"/>
                  <a:gd name="T1" fmla="*/ 182 h 364"/>
                  <a:gd name="T2" fmla="*/ 42 w 218"/>
                  <a:gd name="T3" fmla="*/ 182 h 364"/>
                  <a:gd name="T4" fmla="*/ 36 w 218"/>
                  <a:gd name="T5" fmla="*/ 170 h 364"/>
                  <a:gd name="T6" fmla="*/ 30 w 218"/>
                  <a:gd name="T7" fmla="*/ 148 h 364"/>
                  <a:gd name="T8" fmla="*/ 16 w 218"/>
                  <a:gd name="T9" fmla="*/ 86 h 364"/>
                  <a:gd name="T10" fmla="*/ 0 w 218"/>
                  <a:gd name="T11" fmla="*/ 0 h 364"/>
                  <a:gd name="T12" fmla="*/ 32 w 218"/>
                  <a:gd name="T13" fmla="*/ 0 h 364"/>
                  <a:gd name="T14" fmla="*/ 150 w 218"/>
                  <a:gd name="T15" fmla="*/ 202 h 364"/>
                  <a:gd name="T16" fmla="*/ 218 w 218"/>
                  <a:gd name="T17" fmla="*/ 364 h 364"/>
                  <a:gd name="T18" fmla="*/ 42 w 218"/>
                  <a:gd name="T19" fmla="*/ 182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8" h="364">
                    <a:moveTo>
                      <a:pt x="42" y="182"/>
                    </a:moveTo>
                    <a:lnTo>
                      <a:pt x="42" y="182"/>
                    </a:lnTo>
                    <a:lnTo>
                      <a:pt x="36" y="170"/>
                    </a:lnTo>
                    <a:lnTo>
                      <a:pt x="30" y="148"/>
                    </a:lnTo>
                    <a:lnTo>
                      <a:pt x="16" y="86"/>
                    </a:lnTo>
                    <a:lnTo>
                      <a:pt x="0" y="0"/>
                    </a:lnTo>
                    <a:lnTo>
                      <a:pt x="32" y="0"/>
                    </a:lnTo>
                    <a:lnTo>
                      <a:pt x="150" y="202"/>
                    </a:lnTo>
                    <a:lnTo>
                      <a:pt x="218" y="364"/>
                    </a:lnTo>
                    <a:lnTo>
                      <a:pt x="42" y="182"/>
                    </a:lnTo>
                    <a:close/>
                  </a:path>
                </a:pathLst>
              </a:custGeom>
              <a:solidFill>
                <a:srgbClr val="1616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79" name="Freeform 59">
                <a:extLst>
                  <a:ext uri="{FF2B5EF4-FFF2-40B4-BE49-F238E27FC236}">
                    <a16:creationId xmlns:a16="http://schemas.microsoft.com/office/drawing/2014/main" id="{CA805BE5-E510-46D1-808D-E4CA823BD11D}"/>
                  </a:ext>
                </a:extLst>
              </p:cNvPr>
              <p:cNvSpPr>
                <a:spLocks/>
              </p:cNvSpPr>
              <p:nvPr/>
            </p:nvSpPr>
            <p:spPr bwMode="auto">
              <a:xfrm>
                <a:off x="7092950" y="5397500"/>
                <a:ext cx="250825" cy="384175"/>
              </a:xfrm>
              <a:custGeom>
                <a:avLst/>
                <a:gdLst>
                  <a:gd name="T0" fmla="*/ 158 w 158"/>
                  <a:gd name="T1" fmla="*/ 118 h 242"/>
                  <a:gd name="T2" fmla="*/ 158 w 158"/>
                  <a:gd name="T3" fmla="*/ 118 h 242"/>
                  <a:gd name="T4" fmla="*/ 150 w 158"/>
                  <a:gd name="T5" fmla="*/ 154 h 242"/>
                  <a:gd name="T6" fmla="*/ 144 w 158"/>
                  <a:gd name="T7" fmla="*/ 186 h 242"/>
                  <a:gd name="T8" fmla="*/ 144 w 158"/>
                  <a:gd name="T9" fmla="*/ 202 h 242"/>
                  <a:gd name="T10" fmla="*/ 144 w 158"/>
                  <a:gd name="T11" fmla="*/ 214 h 242"/>
                  <a:gd name="T12" fmla="*/ 144 w 158"/>
                  <a:gd name="T13" fmla="*/ 214 h 242"/>
                  <a:gd name="T14" fmla="*/ 144 w 158"/>
                  <a:gd name="T15" fmla="*/ 220 h 242"/>
                  <a:gd name="T16" fmla="*/ 140 w 158"/>
                  <a:gd name="T17" fmla="*/ 224 h 242"/>
                  <a:gd name="T18" fmla="*/ 134 w 158"/>
                  <a:gd name="T19" fmla="*/ 228 h 242"/>
                  <a:gd name="T20" fmla="*/ 124 w 158"/>
                  <a:gd name="T21" fmla="*/ 232 h 242"/>
                  <a:gd name="T22" fmla="*/ 102 w 158"/>
                  <a:gd name="T23" fmla="*/ 238 h 242"/>
                  <a:gd name="T24" fmla="*/ 78 w 158"/>
                  <a:gd name="T25" fmla="*/ 242 h 242"/>
                  <a:gd name="T26" fmla="*/ 52 w 158"/>
                  <a:gd name="T27" fmla="*/ 242 h 242"/>
                  <a:gd name="T28" fmla="*/ 28 w 158"/>
                  <a:gd name="T29" fmla="*/ 242 h 242"/>
                  <a:gd name="T30" fmla="*/ 10 w 158"/>
                  <a:gd name="T31" fmla="*/ 240 h 242"/>
                  <a:gd name="T32" fmla="*/ 4 w 158"/>
                  <a:gd name="T33" fmla="*/ 238 h 242"/>
                  <a:gd name="T34" fmla="*/ 2 w 158"/>
                  <a:gd name="T35" fmla="*/ 236 h 242"/>
                  <a:gd name="T36" fmla="*/ 2 w 158"/>
                  <a:gd name="T37" fmla="*/ 236 h 242"/>
                  <a:gd name="T38" fmla="*/ 0 w 158"/>
                  <a:gd name="T39" fmla="*/ 228 h 242"/>
                  <a:gd name="T40" fmla="*/ 0 w 158"/>
                  <a:gd name="T41" fmla="*/ 214 h 242"/>
                  <a:gd name="T42" fmla="*/ 4 w 158"/>
                  <a:gd name="T43" fmla="*/ 176 h 242"/>
                  <a:gd name="T44" fmla="*/ 8 w 158"/>
                  <a:gd name="T45" fmla="*/ 132 h 242"/>
                  <a:gd name="T46" fmla="*/ 8 w 158"/>
                  <a:gd name="T47" fmla="*/ 110 h 242"/>
                  <a:gd name="T48" fmla="*/ 8 w 158"/>
                  <a:gd name="T49" fmla="*/ 94 h 242"/>
                  <a:gd name="T50" fmla="*/ 8 w 158"/>
                  <a:gd name="T51" fmla="*/ 94 h 242"/>
                  <a:gd name="T52" fmla="*/ 8 w 158"/>
                  <a:gd name="T53" fmla="*/ 78 h 242"/>
                  <a:gd name="T54" fmla="*/ 12 w 158"/>
                  <a:gd name="T55" fmla="*/ 62 h 242"/>
                  <a:gd name="T56" fmla="*/ 20 w 158"/>
                  <a:gd name="T57" fmla="*/ 48 h 242"/>
                  <a:gd name="T58" fmla="*/ 30 w 158"/>
                  <a:gd name="T59" fmla="*/ 34 h 242"/>
                  <a:gd name="T60" fmla="*/ 42 w 158"/>
                  <a:gd name="T61" fmla="*/ 22 h 242"/>
                  <a:gd name="T62" fmla="*/ 56 w 158"/>
                  <a:gd name="T63" fmla="*/ 12 h 242"/>
                  <a:gd name="T64" fmla="*/ 70 w 158"/>
                  <a:gd name="T65" fmla="*/ 6 h 242"/>
                  <a:gd name="T66" fmla="*/ 82 w 158"/>
                  <a:gd name="T67" fmla="*/ 0 h 242"/>
                  <a:gd name="T68" fmla="*/ 82 w 158"/>
                  <a:gd name="T69" fmla="*/ 0 h 242"/>
                  <a:gd name="T70" fmla="*/ 88 w 158"/>
                  <a:gd name="T71" fmla="*/ 0 h 242"/>
                  <a:gd name="T72" fmla="*/ 94 w 158"/>
                  <a:gd name="T73" fmla="*/ 0 h 242"/>
                  <a:gd name="T74" fmla="*/ 102 w 158"/>
                  <a:gd name="T75" fmla="*/ 4 h 242"/>
                  <a:gd name="T76" fmla="*/ 108 w 158"/>
                  <a:gd name="T77" fmla="*/ 6 h 242"/>
                  <a:gd name="T78" fmla="*/ 120 w 158"/>
                  <a:gd name="T79" fmla="*/ 18 h 242"/>
                  <a:gd name="T80" fmla="*/ 130 w 158"/>
                  <a:gd name="T81" fmla="*/ 34 h 242"/>
                  <a:gd name="T82" fmla="*/ 140 w 158"/>
                  <a:gd name="T83" fmla="*/ 52 h 242"/>
                  <a:gd name="T84" fmla="*/ 148 w 158"/>
                  <a:gd name="T85" fmla="*/ 72 h 242"/>
                  <a:gd name="T86" fmla="*/ 154 w 158"/>
                  <a:gd name="T87" fmla="*/ 94 h 242"/>
                  <a:gd name="T88" fmla="*/ 158 w 158"/>
                  <a:gd name="T89" fmla="*/ 118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8" h="242">
                    <a:moveTo>
                      <a:pt x="158" y="118"/>
                    </a:moveTo>
                    <a:lnTo>
                      <a:pt x="158" y="118"/>
                    </a:lnTo>
                    <a:lnTo>
                      <a:pt x="150" y="154"/>
                    </a:lnTo>
                    <a:lnTo>
                      <a:pt x="144" y="186"/>
                    </a:lnTo>
                    <a:lnTo>
                      <a:pt x="144" y="202"/>
                    </a:lnTo>
                    <a:lnTo>
                      <a:pt x="144" y="214"/>
                    </a:lnTo>
                    <a:lnTo>
                      <a:pt x="144" y="214"/>
                    </a:lnTo>
                    <a:lnTo>
                      <a:pt x="144" y="220"/>
                    </a:lnTo>
                    <a:lnTo>
                      <a:pt x="140" y="224"/>
                    </a:lnTo>
                    <a:lnTo>
                      <a:pt x="134" y="228"/>
                    </a:lnTo>
                    <a:lnTo>
                      <a:pt x="124" y="232"/>
                    </a:lnTo>
                    <a:lnTo>
                      <a:pt x="102" y="238"/>
                    </a:lnTo>
                    <a:lnTo>
                      <a:pt x="78" y="242"/>
                    </a:lnTo>
                    <a:lnTo>
                      <a:pt x="52" y="242"/>
                    </a:lnTo>
                    <a:lnTo>
                      <a:pt x="28" y="242"/>
                    </a:lnTo>
                    <a:lnTo>
                      <a:pt x="10" y="240"/>
                    </a:lnTo>
                    <a:lnTo>
                      <a:pt x="4" y="238"/>
                    </a:lnTo>
                    <a:lnTo>
                      <a:pt x="2" y="236"/>
                    </a:lnTo>
                    <a:lnTo>
                      <a:pt x="2" y="236"/>
                    </a:lnTo>
                    <a:lnTo>
                      <a:pt x="0" y="228"/>
                    </a:lnTo>
                    <a:lnTo>
                      <a:pt x="0" y="214"/>
                    </a:lnTo>
                    <a:lnTo>
                      <a:pt x="4" y="176"/>
                    </a:lnTo>
                    <a:lnTo>
                      <a:pt x="8" y="132"/>
                    </a:lnTo>
                    <a:lnTo>
                      <a:pt x="8" y="110"/>
                    </a:lnTo>
                    <a:lnTo>
                      <a:pt x="8" y="94"/>
                    </a:lnTo>
                    <a:lnTo>
                      <a:pt x="8" y="94"/>
                    </a:lnTo>
                    <a:lnTo>
                      <a:pt x="8" y="78"/>
                    </a:lnTo>
                    <a:lnTo>
                      <a:pt x="12" y="62"/>
                    </a:lnTo>
                    <a:lnTo>
                      <a:pt x="20" y="48"/>
                    </a:lnTo>
                    <a:lnTo>
                      <a:pt x="30" y="34"/>
                    </a:lnTo>
                    <a:lnTo>
                      <a:pt x="42" y="22"/>
                    </a:lnTo>
                    <a:lnTo>
                      <a:pt x="56" y="12"/>
                    </a:lnTo>
                    <a:lnTo>
                      <a:pt x="70" y="6"/>
                    </a:lnTo>
                    <a:lnTo>
                      <a:pt x="82" y="0"/>
                    </a:lnTo>
                    <a:lnTo>
                      <a:pt x="82" y="0"/>
                    </a:lnTo>
                    <a:lnTo>
                      <a:pt x="88" y="0"/>
                    </a:lnTo>
                    <a:lnTo>
                      <a:pt x="94" y="0"/>
                    </a:lnTo>
                    <a:lnTo>
                      <a:pt x="102" y="4"/>
                    </a:lnTo>
                    <a:lnTo>
                      <a:pt x="108" y="6"/>
                    </a:lnTo>
                    <a:lnTo>
                      <a:pt x="120" y="18"/>
                    </a:lnTo>
                    <a:lnTo>
                      <a:pt x="130" y="34"/>
                    </a:lnTo>
                    <a:lnTo>
                      <a:pt x="140" y="52"/>
                    </a:lnTo>
                    <a:lnTo>
                      <a:pt x="148" y="72"/>
                    </a:lnTo>
                    <a:lnTo>
                      <a:pt x="154" y="94"/>
                    </a:lnTo>
                    <a:lnTo>
                      <a:pt x="158" y="118"/>
                    </a:lnTo>
                    <a:close/>
                  </a:path>
                </a:pathLst>
              </a:custGeom>
              <a:solidFill>
                <a:srgbClr val="FEE1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80" name="Freeform 60">
                <a:extLst>
                  <a:ext uri="{FF2B5EF4-FFF2-40B4-BE49-F238E27FC236}">
                    <a16:creationId xmlns:a16="http://schemas.microsoft.com/office/drawing/2014/main" id="{306E958D-1392-411B-8FAB-A974DFFABF5E}"/>
                  </a:ext>
                </a:extLst>
              </p:cNvPr>
              <p:cNvSpPr>
                <a:spLocks/>
              </p:cNvSpPr>
              <p:nvPr/>
            </p:nvSpPr>
            <p:spPr bwMode="auto">
              <a:xfrm>
                <a:off x="7092950" y="5397500"/>
                <a:ext cx="250825" cy="384175"/>
              </a:xfrm>
              <a:custGeom>
                <a:avLst/>
                <a:gdLst>
                  <a:gd name="T0" fmla="*/ 158 w 158"/>
                  <a:gd name="T1" fmla="*/ 118 h 242"/>
                  <a:gd name="T2" fmla="*/ 158 w 158"/>
                  <a:gd name="T3" fmla="*/ 118 h 242"/>
                  <a:gd name="T4" fmla="*/ 150 w 158"/>
                  <a:gd name="T5" fmla="*/ 154 h 242"/>
                  <a:gd name="T6" fmla="*/ 144 w 158"/>
                  <a:gd name="T7" fmla="*/ 186 h 242"/>
                  <a:gd name="T8" fmla="*/ 144 w 158"/>
                  <a:gd name="T9" fmla="*/ 202 h 242"/>
                  <a:gd name="T10" fmla="*/ 144 w 158"/>
                  <a:gd name="T11" fmla="*/ 214 h 242"/>
                  <a:gd name="T12" fmla="*/ 144 w 158"/>
                  <a:gd name="T13" fmla="*/ 214 h 242"/>
                  <a:gd name="T14" fmla="*/ 144 w 158"/>
                  <a:gd name="T15" fmla="*/ 220 h 242"/>
                  <a:gd name="T16" fmla="*/ 140 w 158"/>
                  <a:gd name="T17" fmla="*/ 224 h 242"/>
                  <a:gd name="T18" fmla="*/ 134 w 158"/>
                  <a:gd name="T19" fmla="*/ 228 h 242"/>
                  <a:gd name="T20" fmla="*/ 124 w 158"/>
                  <a:gd name="T21" fmla="*/ 232 h 242"/>
                  <a:gd name="T22" fmla="*/ 102 w 158"/>
                  <a:gd name="T23" fmla="*/ 238 h 242"/>
                  <a:gd name="T24" fmla="*/ 78 w 158"/>
                  <a:gd name="T25" fmla="*/ 242 h 242"/>
                  <a:gd name="T26" fmla="*/ 52 w 158"/>
                  <a:gd name="T27" fmla="*/ 242 h 242"/>
                  <a:gd name="T28" fmla="*/ 28 w 158"/>
                  <a:gd name="T29" fmla="*/ 242 h 242"/>
                  <a:gd name="T30" fmla="*/ 10 w 158"/>
                  <a:gd name="T31" fmla="*/ 240 h 242"/>
                  <a:gd name="T32" fmla="*/ 4 w 158"/>
                  <a:gd name="T33" fmla="*/ 238 h 242"/>
                  <a:gd name="T34" fmla="*/ 2 w 158"/>
                  <a:gd name="T35" fmla="*/ 236 h 242"/>
                  <a:gd name="T36" fmla="*/ 2 w 158"/>
                  <a:gd name="T37" fmla="*/ 236 h 242"/>
                  <a:gd name="T38" fmla="*/ 0 w 158"/>
                  <a:gd name="T39" fmla="*/ 228 h 242"/>
                  <a:gd name="T40" fmla="*/ 0 w 158"/>
                  <a:gd name="T41" fmla="*/ 214 h 242"/>
                  <a:gd name="T42" fmla="*/ 4 w 158"/>
                  <a:gd name="T43" fmla="*/ 176 h 242"/>
                  <a:gd name="T44" fmla="*/ 8 w 158"/>
                  <a:gd name="T45" fmla="*/ 132 h 242"/>
                  <a:gd name="T46" fmla="*/ 8 w 158"/>
                  <a:gd name="T47" fmla="*/ 110 h 242"/>
                  <a:gd name="T48" fmla="*/ 8 w 158"/>
                  <a:gd name="T49" fmla="*/ 94 h 242"/>
                  <a:gd name="T50" fmla="*/ 8 w 158"/>
                  <a:gd name="T51" fmla="*/ 94 h 242"/>
                  <a:gd name="T52" fmla="*/ 8 w 158"/>
                  <a:gd name="T53" fmla="*/ 78 h 242"/>
                  <a:gd name="T54" fmla="*/ 12 w 158"/>
                  <a:gd name="T55" fmla="*/ 62 h 242"/>
                  <a:gd name="T56" fmla="*/ 20 w 158"/>
                  <a:gd name="T57" fmla="*/ 48 h 242"/>
                  <a:gd name="T58" fmla="*/ 30 w 158"/>
                  <a:gd name="T59" fmla="*/ 34 h 242"/>
                  <a:gd name="T60" fmla="*/ 42 w 158"/>
                  <a:gd name="T61" fmla="*/ 22 h 242"/>
                  <a:gd name="T62" fmla="*/ 56 w 158"/>
                  <a:gd name="T63" fmla="*/ 12 h 242"/>
                  <a:gd name="T64" fmla="*/ 70 w 158"/>
                  <a:gd name="T65" fmla="*/ 6 h 242"/>
                  <a:gd name="T66" fmla="*/ 82 w 158"/>
                  <a:gd name="T67" fmla="*/ 0 h 242"/>
                  <a:gd name="T68" fmla="*/ 82 w 158"/>
                  <a:gd name="T69" fmla="*/ 0 h 242"/>
                  <a:gd name="T70" fmla="*/ 88 w 158"/>
                  <a:gd name="T71" fmla="*/ 0 h 242"/>
                  <a:gd name="T72" fmla="*/ 94 w 158"/>
                  <a:gd name="T73" fmla="*/ 0 h 242"/>
                  <a:gd name="T74" fmla="*/ 102 w 158"/>
                  <a:gd name="T75" fmla="*/ 4 h 242"/>
                  <a:gd name="T76" fmla="*/ 108 w 158"/>
                  <a:gd name="T77" fmla="*/ 6 h 242"/>
                  <a:gd name="T78" fmla="*/ 120 w 158"/>
                  <a:gd name="T79" fmla="*/ 18 h 242"/>
                  <a:gd name="T80" fmla="*/ 130 w 158"/>
                  <a:gd name="T81" fmla="*/ 34 h 242"/>
                  <a:gd name="T82" fmla="*/ 140 w 158"/>
                  <a:gd name="T83" fmla="*/ 52 h 242"/>
                  <a:gd name="T84" fmla="*/ 148 w 158"/>
                  <a:gd name="T85" fmla="*/ 72 h 242"/>
                  <a:gd name="T86" fmla="*/ 154 w 158"/>
                  <a:gd name="T87" fmla="*/ 94 h 242"/>
                  <a:gd name="T88" fmla="*/ 158 w 158"/>
                  <a:gd name="T89" fmla="*/ 118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8" h="242">
                    <a:moveTo>
                      <a:pt x="158" y="118"/>
                    </a:moveTo>
                    <a:lnTo>
                      <a:pt x="158" y="118"/>
                    </a:lnTo>
                    <a:lnTo>
                      <a:pt x="150" y="154"/>
                    </a:lnTo>
                    <a:lnTo>
                      <a:pt x="144" y="186"/>
                    </a:lnTo>
                    <a:lnTo>
                      <a:pt x="144" y="202"/>
                    </a:lnTo>
                    <a:lnTo>
                      <a:pt x="144" y="214"/>
                    </a:lnTo>
                    <a:lnTo>
                      <a:pt x="144" y="214"/>
                    </a:lnTo>
                    <a:lnTo>
                      <a:pt x="144" y="220"/>
                    </a:lnTo>
                    <a:lnTo>
                      <a:pt x="140" y="224"/>
                    </a:lnTo>
                    <a:lnTo>
                      <a:pt x="134" y="228"/>
                    </a:lnTo>
                    <a:lnTo>
                      <a:pt x="124" y="232"/>
                    </a:lnTo>
                    <a:lnTo>
                      <a:pt x="102" y="238"/>
                    </a:lnTo>
                    <a:lnTo>
                      <a:pt x="78" y="242"/>
                    </a:lnTo>
                    <a:lnTo>
                      <a:pt x="52" y="242"/>
                    </a:lnTo>
                    <a:lnTo>
                      <a:pt x="28" y="242"/>
                    </a:lnTo>
                    <a:lnTo>
                      <a:pt x="10" y="240"/>
                    </a:lnTo>
                    <a:lnTo>
                      <a:pt x="4" y="238"/>
                    </a:lnTo>
                    <a:lnTo>
                      <a:pt x="2" y="236"/>
                    </a:lnTo>
                    <a:lnTo>
                      <a:pt x="2" y="236"/>
                    </a:lnTo>
                    <a:lnTo>
                      <a:pt x="0" y="228"/>
                    </a:lnTo>
                    <a:lnTo>
                      <a:pt x="0" y="214"/>
                    </a:lnTo>
                    <a:lnTo>
                      <a:pt x="4" y="176"/>
                    </a:lnTo>
                    <a:lnTo>
                      <a:pt x="8" y="132"/>
                    </a:lnTo>
                    <a:lnTo>
                      <a:pt x="8" y="110"/>
                    </a:lnTo>
                    <a:lnTo>
                      <a:pt x="8" y="94"/>
                    </a:lnTo>
                    <a:lnTo>
                      <a:pt x="8" y="94"/>
                    </a:lnTo>
                    <a:lnTo>
                      <a:pt x="8" y="78"/>
                    </a:lnTo>
                    <a:lnTo>
                      <a:pt x="12" y="62"/>
                    </a:lnTo>
                    <a:lnTo>
                      <a:pt x="20" y="48"/>
                    </a:lnTo>
                    <a:lnTo>
                      <a:pt x="30" y="34"/>
                    </a:lnTo>
                    <a:lnTo>
                      <a:pt x="42" y="22"/>
                    </a:lnTo>
                    <a:lnTo>
                      <a:pt x="56" y="12"/>
                    </a:lnTo>
                    <a:lnTo>
                      <a:pt x="70" y="6"/>
                    </a:lnTo>
                    <a:lnTo>
                      <a:pt x="82" y="0"/>
                    </a:lnTo>
                    <a:lnTo>
                      <a:pt x="82" y="0"/>
                    </a:lnTo>
                    <a:lnTo>
                      <a:pt x="88" y="0"/>
                    </a:lnTo>
                    <a:lnTo>
                      <a:pt x="94" y="0"/>
                    </a:lnTo>
                    <a:lnTo>
                      <a:pt x="102" y="4"/>
                    </a:lnTo>
                    <a:lnTo>
                      <a:pt x="108" y="6"/>
                    </a:lnTo>
                    <a:lnTo>
                      <a:pt x="120" y="18"/>
                    </a:lnTo>
                    <a:lnTo>
                      <a:pt x="130" y="34"/>
                    </a:lnTo>
                    <a:lnTo>
                      <a:pt x="140" y="52"/>
                    </a:lnTo>
                    <a:lnTo>
                      <a:pt x="148" y="72"/>
                    </a:lnTo>
                    <a:lnTo>
                      <a:pt x="154" y="94"/>
                    </a:lnTo>
                    <a:lnTo>
                      <a:pt x="158" y="1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81" name="Freeform 61">
                <a:extLst>
                  <a:ext uri="{FF2B5EF4-FFF2-40B4-BE49-F238E27FC236}">
                    <a16:creationId xmlns:a16="http://schemas.microsoft.com/office/drawing/2014/main" id="{3881AA2C-3840-4A13-98AA-1DCA02DDFE7A}"/>
                  </a:ext>
                </a:extLst>
              </p:cNvPr>
              <p:cNvSpPr>
                <a:spLocks/>
              </p:cNvSpPr>
              <p:nvPr/>
            </p:nvSpPr>
            <p:spPr bwMode="auto">
              <a:xfrm>
                <a:off x="6870700" y="5797550"/>
                <a:ext cx="844550" cy="803275"/>
              </a:xfrm>
              <a:custGeom>
                <a:avLst/>
                <a:gdLst>
                  <a:gd name="T0" fmla="*/ 106 w 532"/>
                  <a:gd name="T1" fmla="*/ 0 h 506"/>
                  <a:gd name="T2" fmla="*/ 106 w 532"/>
                  <a:gd name="T3" fmla="*/ 0 h 506"/>
                  <a:gd name="T4" fmla="*/ 138 w 532"/>
                  <a:gd name="T5" fmla="*/ 30 h 506"/>
                  <a:gd name="T6" fmla="*/ 178 w 532"/>
                  <a:gd name="T7" fmla="*/ 68 h 506"/>
                  <a:gd name="T8" fmla="*/ 228 w 532"/>
                  <a:gd name="T9" fmla="*/ 118 h 506"/>
                  <a:gd name="T10" fmla="*/ 286 w 532"/>
                  <a:gd name="T11" fmla="*/ 182 h 506"/>
                  <a:gd name="T12" fmla="*/ 352 w 532"/>
                  <a:gd name="T13" fmla="*/ 258 h 506"/>
                  <a:gd name="T14" fmla="*/ 422 w 532"/>
                  <a:gd name="T15" fmla="*/ 346 h 506"/>
                  <a:gd name="T16" fmla="*/ 460 w 532"/>
                  <a:gd name="T17" fmla="*/ 394 h 506"/>
                  <a:gd name="T18" fmla="*/ 496 w 532"/>
                  <a:gd name="T19" fmla="*/ 444 h 506"/>
                  <a:gd name="T20" fmla="*/ 532 w 532"/>
                  <a:gd name="T21" fmla="*/ 506 h 506"/>
                  <a:gd name="T22" fmla="*/ 532 w 532"/>
                  <a:gd name="T23" fmla="*/ 506 h 506"/>
                  <a:gd name="T24" fmla="*/ 418 w 532"/>
                  <a:gd name="T25" fmla="*/ 450 h 506"/>
                  <a:gd name="T26" fmla="*/ 322 w 532"/>
                  <a:gd name="T27" fmla="*/ 402 h 506"/>
                  <a:gd name="T28" fmla="*/ 242 w 532"/>
                  <a:gd name="T29" fmla="*/ 364 h 506"/>
                  <a:gd name="T30" fmla="*/ 226 w 532"/>
                  <a:gd name="T31" fmla="*/ 208 h 506"/>
                  <a:gd name="T32" fmla="*/ 226 w 532"/>
                  <a:gd name="T33" fmla="*/ 208 h 506"/>
                  <a:gd name="T34" fmla="*/ 128 w 532"/>
                  <a:gd name="T35" fmla="*/ 170 h 506"/>
                  <a:gd name="T36" fmla="*/ 0 w 532"/>
                  <a:gd name="T37" fmla="*/ 120 h 506"/>
                  <a:gd name="T38" fmla="*/ 106 w 532"/>
                  <a:gd name="T39" fmla="*/ 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2" h="506">
                    <a:moveTo>
                      <a:pt x="106" y="0"/>
                    </a:moveTo>
                    <a:lnTo>
                      <a:pt x="106" y="0"/>
                    </a:lnTo>
                    <a:lnTo>
                      <a:pt x="138" y="30"/>
                    </a:lnTo>
                    <a:lnTo>
                      <a:pt x="178" y="68"/>
                    </a:lnTo>
                    <a:lnTo>
                      <a:pt x="228" y="118"/>
                    </a:lnTo>
                    <a:lnTo>
                      <a:pt x="286" y="182"/>
                    </a:lnTo>
                    <a:lnTo>
                      <a:pt x="352" y="258"/>
                    </a:lnTo>
                    <a:lnTo>
                      <a:pt x="422" y="346"/>
                    </a:lnTo>
                    <a:lnTo>
                      <a:pt x="460" y="394"/>
                    </a:lnTo>
                    <a:lnTo>
                      <a:pt x="496" y="444"/>
                    </a:lnTo>
                    <a:lnTo>
                      <a:pt x="532" y="506"/>
                    </a:lnTo>
                    <a:lnTo>
                      <a:pt x="532" y="506"/>
                    </a:lnTo>
                    <a:lnTo>
                      <a:pt x="418" y="450"/>
                    </a:lnTo>
                    <a:lnTo>
                      <a:pt x="322" y="402"/>
                    </a:lnTo>
                    <a:lnTo>
                      <a:pt x="242" y="364"/>
                    </a:lnTo>
                    <a:lnTo>
                      <a:pt x="226" y="208"/>
                    </a:lnTo>
                    <a:lnTo>
                      <a:pt x="226" y="208"/>
                    </a:lnTo>
                    <a:lnTo>
                      <a:pt x="128" y="170"/>
                    </a:lnTo>
                    <a:lnTo>
                      <a:pt x="0" y="120"/>
                    </a:lnTo>
                    <a:lnTo>
                      <a:pt x="106" y="0"/>
                    </a:lnTo>
                    <a:close/>
                  </a:path>
                </a:pathLst>
              </a:custGeom>
              <a:solidFill>
                <a:srgbClr val="676C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82" name="Freeform 62">
                <a:extLst>
                  <a:ext uri="{FF2B5EF4-FFF2-40B4-BE49-F238E27FC236}">
                    <a16:creationId xmlns:a16="http://schemas.microsoft.com/office/drawing/2014/main" id="{4B5540BC-B4AD-43B9-8A2F-F00ECDBBCB4D}"/>
                  </a:ext>
                </a:extLst>
              </p:cNvPr>
              <p:cNvSpPr>
                <a:spLocks/>
              </p:cNvSpPr>
              <p:nvPr/>
            </p:nvSpPr>
            <p:spPr bwMode="auto">
              <a:xfrm>
                <a:off x="7375525" y="5819775"/>
                <a:ext cx="339725" cy="781050"/>
              </a:xfrm>
              <a:custGeom>
                <a:avLst/>
                <a:gdLst>
                  <a:gd name="T0" fmla="*/ 0 w 214"/>
                  <a:gd name="T1" fmla="*/ 0 h 492"/>
                  <a:gd name="T2" fmla="*/ 0 w 214"/>
                  <a:gd name="T3" fmla="*/ 0 h 492"/>
                  <a:gd name="T4" fmla="*/ 106 w 214"/>
                  <a:gd name="T5" fmla="*/ 82 h 492"/>
                  <a:gd name="T6" fmla="*/ 70 w 214"/>
                  <a:gd name="T7" fmla="*/ 142 h 492"/>
                  <a:gd name="T8" fmla="*/ 70 w 214"/>
                  <a:gd name="T9" fmla="*/ 142 h 492"/>
                  <a:gd name="T10" fmla="*/ 120 w 214"/>
                  <a:gd name="T11" fmla="*/ 182 h 492"/>
                  <a:gd name="T12" fmla="*/ 156 w 214"/>
                  <a:gd name="T13" fmla="*/ 214 h 492"/>
                  <a:gd name="T14" fmla="*/ 170 w 214"/>
                  <a:gd name="T15" fmla="*/ 228 h 492"/>
                  <a:gd name="T16" fmla="*/ 178 w 214"/>
                  <a:gd name="T17" fmla="*/ 238 h 492"/>
                  <a:gd name="T18" fmla="*/ 214 w 214"/>
                  <a:gd name="T19" fmla="*/ 492 h 492"/>
                  <a:gd name="T20" fmla="*/ 214 w 214"/>
                  <a:gd name="T21" fmla="*/ 492 h 492"/>
                  <a:gd name="T22" fmla="*/ 198 w 214"/>
                  <a:gd name="T23" fmla="*/ 464 h 492"/>
                  <a:gd name="T24" fmla="*/ 172 w 214"/>
                  <a:gd name="T25" fmla="*/ 418 h 492"/>
                  <a:gd name="T26" fmla="*/ 172 w 214"/>
                  <a:gd name="T27" fmla="*/ 418 h 492"/>
                  <a:gd name="T28" fmla="*/ 142 w 214"/>
                  <a:gd name="T29" fmla="*/ 354 h 492"/>
                  <a:gd name="T30" fmla="*/ 86 w 214"/>
                  <a:gd name="T31" fmla="*/ 230 h 492"/>
                  <a:gd name="T32" fmla="*/ 56 w 214"/>
                  <a:gd name="T33" fmla="*/ 162 h 492"/>
                  <a:gd name="T34" fmla="*/ 30 w 214"/>
                  <a:gd name="T35" fmla="*/ 96 h 492"/>
                  <a:gd name="T36" fmla="*/ 10 w 214"/>
                  <a:gd name="T37" fmla="*/ 40 h 492"/>
                  <a:gd name="T38" fmla="*/ 4 w 214"/>
                  <a:gd name="T39" fmla="*/ 18 h 492"/>
                  <a:gd name="T40" fmla="*/ 0 w 214"/>
                  <a:gd name="T41" fmla="*/ 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 h="492">
                    <a:moveTo>
                      <a:pt x="0" y="0"/>
                    </a:moveTo>
                    <a:lnTo>
                      <a:pt x="0" y="0"/>
                    </a:lnTo>
                    <a:lnTo>
                      <a:pt x="106" y="82"/>
                    </a:lnTo>
                    <a:lnTo>
                      <a:pt x="70" y="142"/>
                    </a:lnTo>
                    <a:lnTo>
                      <a:pt x="70" y="142"/>
                    </a:lnTo>
                    <a:lnTo>
                      <a:pt x="120" y="182"/>
                    </a:lnTo>
                    <a:lnTo>
                      <a:pt x="156" y="214"/>
                    </a:lnTo>
                    <a:lnTo>
                      <a:pt x="170" y="228"/>
                    </a:lnTo>
                    <a:lnTo>
                      <a:pt x="178" y="238"/>
                    </a:lnTo>
                    <a:lnTo>
                      <a:pt x="214" y="492"/>
                    </a:lnTo>
                    <a:lnTo>
                      <a:pt x="214" y="492"/>
                    </a:lnTo>
                    <a:lnTo>
                      <a:pt x="198" y="464"/>
                    </a:lnTo>
                    <a:lnTo>
                      <a:pt x="172" y="418"/>
                    </a:lnTo>
                    <a:lnTo>
                      <a:pt x="172" y="418"/>
                    </a:lnTo>
                    <a:lnTo>
                      <a:pt x="142" y="354"/>
                    </a:lnTo>
                    <a:lnTo>
                      <a:pt x="86" y="230"/>
                    </a:lnTo>
                    <a:lnTo>
                      <a:pt x="56" y="162"/>
                    </a:lnTo>
                    <a:lnTo>
                      <a:pt x="30" y="96"/>
                    </a:lnTo>
                    <a:lnTo>
                      <a:pt x="10" y="40"/>
                    </a:lnTo>
                    <a:lnTo>
                      <a:pt x="4" y="18"/>
                    </a:lnTo>
                    <a:lnTo>
                      <a:pt x="0" y="0"/>
                    </a:lnTo>
                    <a:close/>
                  </a:path>
                </a:pathLst>
              </a:custGeom>
              <a:solidFill>
                <a:srgbClr val="676C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83" name="Freeform 63">
                <a:extLst>
                  <a:ext uri="{FF2B5EF4-FFF2-40B4-BE49-F238E27FC236}">
                    <a16:creationId xmlns:a16="http://schemas.microsoft.com/office/drawing/2014/main" id="{AD8082C1-6728-4DA1-A881-0311AF42B7F8}"/>
                  </a:ext>
                </a:extLst>
              </p:cNvPr>
              <p:cNvSpPr>
                <a:spLocks/>
              </p:cNvSpPr>
              <p:nvPr/>
            </p:nvSpPr>
            <p:spPr bwMode="auto">
              <a:xfrm>
                <a:off x="7375525" y="5819775"/>
                <a:ext cx="339725" cy="781050"/>
              </a:xfrm>
              <a:custGeom>
                <a:avLst/>
                <a:gdLst>
                  <a:gd name="T0" fmla="*/ 0 w 214"/>
                  <a:gd name="T1" fmla="*/ 0 h 492"/>
                  <a:gd name="T2" fmla="*/ 0 w 214"/>
                  <a:gd name="T3" fmla="*/ 0 h 492"/>
                  <a:gd name="T4" fmla="*/ 106 w 214"/>
                  <a:gd name="T5" fmla="*/ 82 h 492"/>
                  <a:gd name="T6" fmla="*/ 70 w 214"/>
                  <a:gd name="T7" fmla="*/ 142 h 492"/>
                  <a:gd name="T8" fmla="*/ 70 w 214"/>
                  <a:gd name="T9" fmla="*/ 142 h 492"/>
                  <a:gd name="T10" fmla="*/ 120 w 214"/>
                  <a:gd name="T11" fmla="*/ 182 h 492"/>
                  <a:gd name="T12" fmla="*/ 156 w 214"/>
                  <a:gd name="T13" fmla="*/ 214 h 492"/>
                  <a:gd name="T14" fmla="*/ 170 w 214"/>
                  <a:gd name="T15" fmla="*/ 228 h 492"/>
                  <a:gd name="T16" fmla="*/ 178 w 214"/>
                  <a:gd name="T17" fmla="*/ 238 h 492"/>
                  <a:gd name="T18" fmla="*/ 214 w 214"/>
                  <a:gd name="T19" fmla="*/ 492 h 492"/>
                  <a:gd name="T20" fmla="*/ 214 w 214"/>
                  <a:gd name="T21" fmla="*/ 492 h 492"/>
                  <a:gd name="T22" fmla="*/ 198 w 214"/>
                  <a:gd name="T23" fmla="*/ 464 h 492"/>
                  <a:gd name="T24" fmla="*/ 172 w 214"/>
                  <a:gd name="T25" fmla="*/ 418 h 492"/>
                  <a:gd name="T26" fmla="*/ 172 w 214"/>
                  <a:gd name="T27" fmla="*/ 418 h 492"/>
                  <a:gd name="T28" fmla="*/ 142 w 214"/>
                  <a:gd name="T29" fmla="*/ 354 h 492"/>
                  <a:gd name="T30" fmla="*/ 86 w 214"/>
                  <a:gd name="T31" fmla="*/ 230 h 492"/>
                  <a:gd name="T32" fmla="*/ 56 w 214"/>
                  <a:gd name="T33" fmla="*/ 162 h 492"/>
                  <a:gd name="T34" fmla="*/ 30 w 214"/>
                  <a:gd name="T35" fmla="*/ 96 h 492"/>
                  <a:gd name="T36" fmla="*/ 10 w 214"/>
                  <a:gd name="T37" fmla="*/ 40 h 492"/>
                  <a:gd name="T38" fmla="*/ 4 w 214"/>
                  <a:gd name="T39" fmla="*/ 18 h 492"/>
                  <a:gd name="T40" fmla="*/ 0 w 214"/>
                  <a:gd name="T41" fmla="*/ 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 h="492">
                    <a:moveTo>
                      <a:pt x="0" y="0"/>
                    </a:moveTo>
                    <a:lnTo>
                      <a:pt x="0" y="0"/>
                    </a:lnTo>
                    <a:lnTo>
                      <a:pt x="106" y="82"/>
                    </a:lnTo>
                    <a:lnTo>
                      <a:pt x="70" y="142"/>
                    </a:lnTo>
                    <a:lnTo>
                      <a:pt x="70" y="142"/>
                    </a:lnTo>
                    <a:lnTo>
                      <a:pt x="120" y="182"/>
                    </a:lnTo>
                    <a:lnTo>
                      <a:pt x="156" y="214"/>
                    </a:lnTo>
                    <a:lnTo>
                      <a:pt x="170" y="228"/>
                    </a:lnTo>
                    <a:lnTo>
                      <a:pt x="178" y="238"/>
                    </a:lnTo>
                    <a:lnTo>
                      <a:pt x="214" y="492"/>
                    </a:lnTo>
                    <a:lnTo>
                      <a:pt x="214" y="492"/>
                    </a:lnTo>
                    <a:lnTo>
                      <a:pt x="198" y="464"/>
                    </a:lnTo>
                    <a:lnTo>
                      <a:pt x="172" y="418"/>
                    </a:lnTo>
                    <a:lnTo>
                      <a:pt x="172" y="418"/>
                    </a:lnTo>
                    <a:lnTo>
                      <a:pt x="142" y="354"/>
                    </a:lnTo>
                    <a:lnTo>
                      <a:pt x="86" y="230"/>
                    </a:lnTo>
                    <a:lnTo>
                      <a:pt x="56" y="162"/>
                    </a:lnTo>
                    <a:lnTo>
                      <a:pt x="30" y="96"/>
                    </a:lnTo>
                    <a:lnTo>
                      <a:pt x="10" y="40"/>
                    </a:lnTo>
                    <a:lnTo>
                      <a:pt x="4" y="1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84" name="Freeform 64">
                <a:extLst>
                  <a:ext uri="{FF2B5EF4-FFF2-40B4-BE49-F238E27FC236}">
                    <a16:creationId xmlns:a16="http://schemas.microsoft.com/office/drawing/2014/main" id="{2E7CEF05-9885-4B6B-A252-B8C9BB22462E}"/>
                  </a:ext>
                </a:extLst>
              </p:cNvPr>
              <p:cNvSpPr>
                <a:spLocks/>
              </p:cNvSpPr>
              <p:nvPr/>
            </p:nvSpPr>
            <p:spPr bwMode="auto">
              <a:xfrm>
                <a:off x="6969125" y="5676900"/>
                <a:ext cx="377825" cy="200025"/>
              </a:xfrm>
              <a:custGeom>
                <a:avLst/>
                <a:gdLst>
                  <a:gd name="T0" fmla="*/ 0 w 238"/>
                  <a:gd name="T1" fmla="*/ 64 h 126"/>
                  <a:gd name="T2" fmla="*/ 36 w 238"/>
                  <a:gd name="T3" fmla="*/ 0 h 126"/>
                  <a:gd name="T4" fmla="*/ 36 w 238"/>
                  <a:gd name="T5" fmla="*/ 0 h 126"/>
                  <a:gd name="T6" fmla="*/ 128 w 238"/>
                  <a:gd name="T7" fmla="*/ 20 h 126"/>
                  <a:gd name="T8" fmla="*/ 196 w 238"/>
                  <a:gd name="T9" fmla="*/ 34 h 126"/>
                  <a:gd name="T10" fmla="*/ 238 w 238"/>
                  <a:gd name="T11" fmla="*/ 40 h 126"/>
                  <a:gd name="T12" fmla="*/ 194 w 238"/>
                  <a:gd name="T13" fmla="*/ 126 h 126"/>
                  <a:gd name="T14" fmla="*/ 194 w 238"/>
                  <a:gd name="T15" fmla="*/ 126 h 126"/>
                  <a:gd name="T16" fmla="*/ 170 w 238"/>
                  <a:gd name="T17" fmla="*/ 122 h 126"/>
                  <a:gd name="T18" fmla="*/ 116 w 238"/>
                  <a:gd name="T19" fmla="*/ 110 h 126"/>
                  <a:gd name="T20" fmla="*/ 84 w 238"/>
                  <a:gd name="T21" fmla="*/ 102 h 126"/>
                  <a:gd name="T22" fmla="*/ 52 w 238"/>
                  <a:gd name="T23" fmla="*/ 92 h 126"/>
                  <a:gd name="T24" fmla="*/ 22 w 238"/>
                  <a:gd name="T25" fmla="*/ 78 h 126"/>
                  <a:gd name="T26" fmla="*/ 10 w 238"/>
                  <a:gd name="T27" fmla="*/ 72 h 126"/>
                  <a:gd name="T28" fmla="*/ 0 w 238"/>
                  <a:gd name="T29" fmla="*/ 6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8" h="126">
                    <a:moveTo>
                      <a:pt x="0" y="64"/>
                    </a:moveTo>
                    <a:lnTo>
                      <a:pt x="36" y="0"/>
                    </a:lnTo>
                    <a:lnTo>
                      <a:pt x="36" y="0"/>
                    </a:lnTo>
                    <a:lnTo>
                      <a:pt x="128" y="20"/>
                    </a:lnTo>
                    <a:lnTo>
                      <a:pt x="196" y="34"/>
                    </a:lnTo>
                    <a:lnTo>
                      <a:pt x="238" y="40"/>
                    </a:lnTo>
                    <a:lnTo>
                      <a:pt x="194" y="126"/>
                    </a:lnTo>
                    <a:lnTo>
                      <a:pt x="194" y="126"/>
                    </a:lnTo>
                    <a:lnTo>
                      <a:pt x="170" y="122"/>
                    </a:lnTo>
                    <a:lnTo>
                      <a:pt x="116" y="110"/>
                    </a:lnTo>
                    <a:lnTo>
                      <a:pt x="84" y="102"/>
                    </a:lnTo>
                    <a:lnTo>
                      <a:pt x="52" y="92"/>
                    </a:lnTo>
                    <a:lnTo>
                      <a:pt x="22" y="78"/>
                    </a:lnTo>
                    <a:lnTo>
                      <a:pt x="10" y="72"/>
                    </a:lnTo>
                    <a:lnTo>
                      <a:pt x="0"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85" name="Freeform 65">
                <a:extLst>
                  <a:ext uri="{FF2B5EF4-FFF2-40B4-BE49-F238E27FC236}">
                    <a16:creationId xmlns:a16="http://schemas.microsoft.com/office/drawing/2014/main" id="{463CD6F4-590B-479D-A087-6FEB52C40DAF}"/>
                  </a:ext>
                </a:extLst>
              </p:cNvPr>
              <p:cNvSpPr>
                <a:spLocks/>
              </p:cNvSpPr>
              <p:nvPr/>
            </p:nvSpPr>
            <p:spPr bwMode="auto">
              <a:xfrm>
                <a:off x="6969125" y="5676900"/>
                <a:ext cx="377825" cy="200025"/>
              </a:xfrm>
              <a:custGeom>
                <a:avLst/>
                <a:gdLst>
                  <a:gd name="T0" fmla="*/ 0 w 238"/>
                  <a:gd name="T1" fmla="*/ 64 h 126"/>
                  <a:gd name="T2" fmla="*/ 36 w 238"/>
                  <a:gd name="T3" fmla="*/ 0 h 126"/>
                  <a:gd name="T4" fmla="*/ 36 w 238"/>
                  <a:gd name="T5" fmla="*/ 0 h 126"/>
                  <a:gd name="T6" fmla="*/ 128 w 238"/>
                  <a:gd name="T7" fmla="*/ 20 h 126"/>
                  <a:gd name="T8" fmla="*/ 196 w 238"/>
                  <a:gd name="T9" fmla="*/ 34 h 126"/>
                  <a:gd name="T10" fmla="*/ 238 w 238"/>
                  <a:gd name="T11" fmla="*/ 40 h 126"/>
                  <a:gd name="T12" fmla="*/ 194 w 238"/>
                  <a:gd name="T13" fmla="*/ 126 h 126"/>
                  <a:gd name="T14" fmla="*/ 194 w 238"/>
                  <a:gd name="T15" fmla="*/ 126 h 126"/>
                  <a:gd name="T16" fmla="*/ 170 w 238"/>
                  <a:gd name="T17" fmla="*/ 122 h 126"/>
                  <a:gd name="T18" fmla="*/ 116 w 238"/>
                  <a:gd name="T19" fmla="*/ 110 h 126"/>
                  <a:gd name="T20" fmla="*/ 84 w 238"/>
                  <a:gd name="T21" fmla="*/ 102 h 126"/>
                  <a:gd name="T22" fmla="*/ 52 w 238"/>
                  <a:gd name="T23" fmla="*/ 92 h 126"/>
                  <a:gd name="T24" fmla="*/ 22 w 238"/>
                  <a:gd name="T25" fmla="*/ 78 h 126"/>
                  <a:gd name="T26" fmla="*/ 10 w 238"/>
                  <a:gd name="T27" fmla="*/ 72 h 126"/>
                  <a:gd name="T28" fmla="*/ 0 w 238"/>
                  <a:gd name="T29" fmla="*/ 6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8" h="126">
                    <a:moveTo>
                      <a:pt x="0" y="64"/>
                    </a:moveTo>
                    <a:lnTo>
                      <a:pt x="36" y="0"/>
                    </a:lnTo>
                    <a:lnTo>
                      <a:pt x="36" y="0"/>
                    </a:lnTo>
                    <a:lnTo>
                      <a:pt x="128" y="20"/>
                    </a:lnTo>
                    <a:lnTo>
                      <a:pt x="196" y="34"/>
                    </a:lnTo>
                    <a:lnTo>
                      <a:pt x="238" y="40"/>
                    </a:lnTo>
                    <a:lnTo>
                      <a:pt x="194" y="126"/>
                    </a:lnTo>
                    <a:lnTo>
                      <a:pt x="194" y="126"/>
                    </a:lnTo>
                    <a:lnTo>
                      <a:pt x="170" y="122"/>
                    </a:lnTo>
                    <a:lnTo>
                      <a:pt x="116" y="110"/>
                    </a:lnTo>
                    <a:lnTo>
                      <a:pt x="84" y="102"/>
                    </a:lnTo>
                    <a:lnTo>
                      <a:pt x="52" y="92"/>
                    </a:lnTo>
                    <a:lnTo>
                      <a:pt x="22" y="78"/>
                    </a:lnTo>
                    <a:lnTo>
                      <a:pt x="10" y="72"/>
                    </a:lnTo>
                    <a:lnTo>
                      <a:pt x="0" y="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86" name="Freeform 66">
                <a:extLst>
                  <a:ext uri="{FF2B5EF4-FFF2-40B4-BE49-F238E27FC236}">
                    <a16:creationId xmlns:a16="http://schemas.microsoft.com/office/drawing/2014/main" id="{9EBE443A-8AE8-40DD-8E69-4DF952A6E548}"/>
                  </a:ext>
                </a:extLst>
              </p:cNvPr>
              <p:cNvSpPr>
                <a:spLocks/>
              </p:cNvSpPr>
              <p:nvPr/>
            </p:nvSpPr>
            <p:spPr bwMode="auto">
              <a:xfrm>
                <a:off x="7715250" y="6623050"/>
                <a:ext cx="79375" cy="146050"/>
              </a:xfrm>
              <a:custGeom>
                <a:avLst/>
                <a:gdLst>
                  <a:gd name="T0" fmla="*/ 0 w 50"/>
                  <a:gd name="T1" fmla="*/ 0 h 92"/>
                  <a:gd name="T2" fmla="*/ 0 w 50"/>
                  <a:gd name="T3" fmla="*/ 0 h 92"/>
                  <a:gd name="T4" fmla="*/ 18 w 50"/>
                  <a:gd name="T5" fmla="*/ 38 h 92"/>
                  <a:gd name="T6" fmla="*/ 34 w 50"/>
                  <a:gd name="T7" fmla="*/ 68 h 92"/>
                  <a:gd name="T8" fmla="*/ 42 w 50"/>
                  <a:gd name="T9" fmla="*/ 82 h 92"/>
                  <a:gd name="T10" fmla="*/ 50 w 50"/>
                  <a:gd name="T11" fmla="*/ 92 h 92"/>
                  <a:gd name="T12" fmla="*/ 50 w 50"/>
                  <a:gd name="T13" fmla="*/ 92 h 92"/>
                  <a:gd name="T14" fmla="*/ 46 w 50"/>
                  <a:gd name="T15" fmla="*/ 80 h 92"/>
                  <a:gd name="T16" fmla="*/ 36 w 50"/>
                  <a:gd name="T17" fmla="*/ 52 h 92"/>
                  <a:gd name="T18" fmla="*/ 28 w 50"/>
                  <a:gd name="T19" fmla="*/ 36 h 92"/>
                  <a:gd name="T20" fmla="*/ 20 w 50"/>
                  <a:gd name="T21" fmla="*/ 22 h 92"/>
                  <a:gd name="T22" fmla="*/ 10 w 50"/>
                  <a:gd name="T23" fmla="*/ 8 h 92"/>
                  <a:gd name="T24" fmla="*/ 0 w 5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92">
                    <a:moveTo>
                      <a:pt x="0" y="0"/>
                    </a:moveTo>
                    <a:lnTo>
                      <a:pt x="0" y="0"/>
                    </a:lnTo>
                    <a:lnTo>
                      <a:pt x="18" y="38"/>
                    </a:lnTo>
                    <a:lnTo>
                      <a:pt x="34" y="68"/>
                    </a:lnTo>
                    <a:lnTo>
                      <a:pt x="42" y="82"/>
                    </a:lnTo>
                    <a:lnTo>
                      <a:pt x="50" y="92"/>
                    </a:lnTo>
                    <a:lnTo>
                      <a:pt x="50" y="92"/>
                    </a:lnTo>
                    <a:lnTo>
                      <a:pt x="46" y="80"/>
                    </a:lnTo>
                    <a:lnTo>
                      <a:pt x="36" y="52"/>
                    </a:lnTo>
                    <a:lnTo>
                      <a:pt x="28" y="36"/>
                    </a:lnTo>
                    <a:lnTo>
                      <a:pt x="20" y="22"/>
                    </a:lnTo>
                    <a:lnTo>
                      <a:pt x="10" y="8"/>
                    </a:lnTo>
                    <a:lnTo>
                      <a:pt x="0" y="0"/>
                    </a:lnTo>
                    <a:close/>
                  </a:path>
                </a:pathLst>
              </a:custGeom>
              <a:solidFill>
                <a:srgbClr val="2F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87" name="Freeform 67">
                <a:extLst>
                  <a:ext uri="{FF2B5EF4-FFF2-40B4-BE49-F238E27FC236}">
                    <a16:creationId xmlns:a16="http://schemas.microsoft.com/office/drawing/2014/main" id="{B73DF728-AE63-4ACF-9340-19D7998CF89D}"/>
                  </a:ext>
                </a:extLst>
              </p:cNvPr>
              <p:cNvSpPr>
                <a:spLocks/>
              </p:cNvSpPr>
              <p:nvPr/>
            </p:nvSpPr>
            <p:spPr bwMode="auto">
              <a:xfrm>
                <a:off x="7715250" y="6623050"/>
                <a:ext cx="79375" cy="146050"/>
              </a:xfrm>
              <a:custGeom>
                <a:avLst/>
                <a:gdLst>
                  <a:gd name="T0" fmla="*/ 0 w 50"/>
                  <a:gd name="T1" fmla="*/ 0 h 92"/>
                  <a:gd name="T2" fmla="*/ 0 w 50"/>
                  <a:gd name="T3" fmla="*/ 0 h 92"/>
                  <a:gd name="T4" fmla="*/ 18 w 50"/>
                  <a:gd name="T5" fmla="*/ 38 h 92"/>
                  <a:gd name="T6" fmla="*/ 34 w 50"/>
                  <a:gd name="T7" fmla="*/ 68 h 92"/>
                  <a:gd name="T8" fmla="*/ 42 w 50"/>
                  <a:gd name="T9" fmla="*/ 82 h 92"/>
                  <a:gd name="T10" fmla="*/ 50 w 50"/>
                  <a:gd name="T11" fmla="*/ 92 h 92"/>
                  <a:gd name="T12" fmla="*/ 50 w 50"/>
                  <a:gd name="T13" fmla="*/ 92 h 92"/>
                  <a:gd name="T14" fmla="*/ 46 w 50"/>
                  <a:gd name="T15" fmla="*/ 80 h 92"/>
                  <a:gd name="T16" fmla="*/ 36 w 50"/>
                  <a:gd name="T17" fmla="*/ 52 h 92"/>
                  <a:gd name="T18" fmla="*/ 28 w 50"/>
                  <a:gd name="T19" fmla="*/ 36 h 92"/>
                  <a:gd name="T20" fmla="*/ 20 w 50"/>
                  <a:gd name="T21" fmla="*/ 22 h 92"/>
                  <a:gd name="T22" fmla="*/ 10 w 50"/>
                  <a:gd name="T23" fmla="*/ 8 h 92"/>
                  <a:gd name="T24" fmla="*/ 0 w 5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92">
                    <a:moveTo>
                      <a:pt x="0" y="0"/>
                    </a:moveTo>
                    <a:lnTo>
                      <a:pt x="0" y="0"/>
                    </a:lnTo>
                    <a:lnTo>
                      <a:pt x="18" y="38"/>
                    </a:lnTo>
                    <a:lnTo>
                      <a:pt x="34" y="68"/>
                    </a:lnTo>
                    <a:lnTo>
                      <a:pt x="42" y="82"/>
                    </a:lnTo>
                    <a:lnTo>
                      <a:pt x="50" y="92"/>
                    </a:lnTo>
                    <a:lnTo>
                      <a:pt x="50" y="92"/>
                    </a:lnTo>
                    <a:lnTo>
                      <a:pt x="46" y="80"/>
                    </a:lnTo>
                    <a:lnTo>
                      <a:pt x="36" y="52"/>
                    </a:lnTo>
                    <a:lnTo>
                      <a:pt x="28" y="36"/>
                    </a:lnTo>
                    <a:lnTo>
                      <a:pt x="20" y="22"/>
                    </a:lnTo>
                    <a:lnTo>
                      <a:pt x="10" y="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88" name="Freeform 68">
                <a:extLst>
                  <a:ext uri="{FF2B5EF4-FFF2-40B4-BE49-F238E27FC236}">
                    <a16:creationId xmlns:a16="http://schemas.microsoft.com/office/drawing/2014/main" id="{DD8FF987-4AA6-4975-B4DC-E5926A90835F}"/>
                  </a:ext>
                </a:extLst>
              </p:cNvPr>
              <p:cNvSpPr>
                <a:spLocks/>
              </p:cNvSpPr>
              <p:nvPr/>
            </p:nvSpPr>
            <p:spPr bwMode="auto">
              <a:xfrm>
                <a:off x="7626350" y="6645275"/>
                <a:ext cx="60325" cy="69850"/>
              </a:xfrm>
              <a:custGeom>
                <a:avLst/>
                <a:gdLst>
                  <a:gd name="T0" fmla="*/ 34 w 38"/>
                  <a:gd name="T1" fmla="*/ 12 h 44"/>
                  <a:gd name="T2" fmla="*/ 34 w 38"/>
                  <a:gd name="T3" fmla="*/ 12 h 44"/>
                  <a:gd name="T4" fmla="*/ 38 w 38"/>
                  <a:gd name="T5" fmla="*/ 20 h 44"/>
                  <a:gd name="T6" fmla="*/ 38 w 38"/>
                  <a:gd name="T7" fmla="*/ 30 h 44"/>
                  <a:gd name="T8" fmla="*/ 36 w 38"/>
                  <a:gd name="T9" fmla="*/ 36 h 44"/>
                  <a:gd name="T10" fmla="*/ 32 w 38"/>
                  <a:gd name="T11" fmla="*/ 42 h 44"/>
                  <a:gd name="T12" fmla="*/ 32 w 38"/>
                  <a:gd name="T13" fmla="*/ 42 h 44"/>
                  <a:gd name="T14" fmla="*/ 24 w 38"/>
                  <a:gd name="T15" fmla="*/ 44 h 44"/>
                  <a:gd name="T16" fmla="*/ 18 w 38"/>
                  <a:gd name="T17" fmla="*/ 42 h 44"/>
                  <a:gd name="T18" fmla="*/ 10 w 38"/>
                  <a:gd name="T19" fmla="*/ 38 h 44"/>
                  <a:gd name="T20" fmla="*/ 4 w 38"/>
                  <a:gd name="T21" fmla="*/ 32 h 44"/>
                  <a:gd name="T22" fmla="*/ 4 w 38"/>
                  <a:gd name="T23" fmla="*/ 32 h 44"/>
                  <a:gd name="T24" fmla="*/ 0 w 38"/>
                  <a:gd name="T25" fmla="*/ 24 h 44"/>
                  <a:gd name="T26" fmla="*/ 0 w 38"/>
                  <a:gd name="T27" fmla="*/ 16 h 44"/>
                  <a:gd name="T28" fmla="*/ 2 w 38"/>
                  <a:gd name="T29" fmla="*/ 8 h 44"/>
                  <a:gd name="T30" fmla="*/ 8 w 38"/>
                  <a:gd name="T31" fmla="*/ 2 h 44"/>
                  <a:gd name="T32" fmla="*/ 8 w 38"/>
                  <a:gd name="T33" fmla="*/ 2 h 44"/>
                  <a:gd name="T34" fmla="*/ 14 w 38"/>
                  <a:gd name="T35" fmla="*/ 0 h 44"/>
                  <a:gd name="T36" fmla="*/ 22 w 38"/>
                  <a:gd name="T37" fmla="*/ 2 h 44"/>
                  <a:gd name="T38" fmla="*/ 28 w 38"/>
                  <a:gd name="T39" fmla="*/ 6 h 44"/>
                  <a:gd name="T40" fmla="*/ 34 w 38"/>
                  <a:gd name="T41" fmla="*/ 1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44">
                    <a:moveTo>
                      <a:pt x="34" y="12"/>
                    </a:moveTo>
                    <a:lnTo>
                      <a:pt x="34" y="12"/>
                    </a:lnTo>
                    <a:lnTo>
                      <a:pt x="38" y="20"/>
                    </a:lnTo>
                    <a:lnTo>
                      <a:pt x="38" y="30"/>
                    </a:lnTo>
                    <a:lnTo>
                      <a:pt x="36" y="36"/>
                    </a:lnTo>
                    <a:lnTo>
                      <a:pt x="32" y="42"/>
                    </a:lnTo>
                    <a:lnTo>
                      <a:pt x="32" y="42"/>
                    </a:lnTo>
                    <a:lnTo>
                      <a:pt x="24" y="44"/>
                    </a:lnTo>
                    <a:lnTo>
                      <a:pt x="18" y="42"/>
                    </a:lnTo>
                    <a:lnTo>
                      <a:pt x="10" y="38"/>
                    </a:lnTo>
                    <a:lnTo>
                      <a:pt x="4" y="32"/>
                    </a:lnTo>
                    <a:lnTo>
                      <a:pt x="4" y="32"/>
                    </a:lnTo>
                    <a:lnTo>
                      <a:pt x="0" y="24"/>
                    </a:lnTo>
                    <a:lnTo>
                      <a:pt x="0" y="16"/>
                    </a:lnTo>
                    <a:lnTo>
                      <a:pt x="2" y="8"/>
                    </a:lnTo>
                    <a:lnTo>
                      <a:pt x="8" y="2"/>
                    </a:lnTo>
                    <a:lnTo>
                      <a:pt x="8" y="2"/>
                    </a:lnTo>
                    <a:lnTo>
                      <a:pt x="14" y="0"/>
                    </a:lnTo>
                    <a:lnTo>
                      <a:pt x="22" y="2"/>
                    </a:lnTo>
                    <a:lnTo>
                      <a:pt x="28" y="6"/>
                    </a:lnTo>
                    <a:lnTo>
                      <a:pt x="34" y="12"/>
                    </a:lnTo>
                    <a:close/>
                  </a:path>
                </a:pathLst>
              </a:custGeom>
              <a:solidFill>
                <a:srgbClr val="2F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89" name="Freeform 69">
                <a:extLst>
                  <a:ext uri="{FF2B5EF4-FFF2-40B4-BE49-F238E27FC236}">
                    <a16:creationId xmlns:a16="http://schemas.microsoft.com/office/drawing/2014/main" id="{AF83CCE8-7712-465C-9E5B-7BA477A93167}"/>
                  </a:ext>
                </a:extLst>
              </p:cNvPr>
              <p:cNvSpPr>
                <a:spLocks/>
              </p:cNvSpPr>
              <p:nvPr/>
            </p:nvSpPr>
            <p:spPr bwMode="auto">
              <a:xfrm>
                <a:off x="7626350" y="6645275"/>
                <a:ext cx="60325" cy="69850"/>
              </a:xfrm>
              <a:custGeom>
                <a:avLst/>
                <a:gdLst>
                  <a:gd name="T0" fmla="*/ 34 w 38"/>
                  <a:gd name="T1" fmla="*/ 12 h 44"/>
                  <a:gd name="T2" fmla="*/ 34 w 38"/>
                  <a:gd name="T3" fmla="*/ 12 h 44"/>
                  <a:gd name="T4" fmla="*/ 38 w 38"/>
                  <a:gd name="T5" fmla="*/ 20 h 44"/>
                  <a:gd name="T6" fmla="*/ 38 w 38"/>
                  <a:gd name="T7" fmla="*/ 30 h 44"/>
                  <a:gd name="T8" fmla="*/ 36 w 38"/>
                  <a:gd name="T9" fmla="*/ 36 h 44"/>
                  <a:gd name="T10" fmla="*/ 32 w 38"/>
                  <a:gd name="T11" fmla="*/ 42 h 44"/>
                  <a:gd name="T12" fmla="*/ 32 w 38"/>
                  <a:gd name="T13" fmla="*/ 42 h 44"/>
                  <a:gd name="T14" fmla="*/ 24 w 38"/>
                  <a:gd name="T15" fmla="*/ 44 h 44"/>
                  <a:gd name="T16" fmla="*/ 18 w 38"/>
                  <a:gd name="T17" fmla="*/ 42 h 44"/>
                  <a:gd name="T18" fmla="*/ 10 w 38"/>
                  <a:gd name="T19" fmla="*/ 38 h 44"/>
                  <a:gd name="T20" fmla="*/ 4 w 38"/>
                  <a:gd name="T21" fmla="*/ 32 h 44"/>
                  <a:gd name="T22" fmla="*/ 4 w 38"/>
                  <a:gd name="T23" fmla="*/ 32 h 44"/>
                  <a:gd name="T24" fmla="*/ 0 w 38"/>
                  <a:gd name="T25" fmla="*/ 24 h 44"/>
                  <a:gd name="T26" fmla="*/ 0 w 38"/>
                  <a:gd name="T27" fmla="*/ 16 h 44"/>
                  <a:gd name="T28" fmla="*/ 2 w 38"/>
                  <a:gd name="T29" fmla="*/ 8 h 44"/>
                  <a:gd name="T30" fmla="*/ 8 w 38"/>
                  <a:gd name="T31" fmla="*/ 2 h 44"/>
                  <a:gd name="T32" fmla="*/ 8 w 38"/>
                  <a:gd name="T33" fmla="*/ 2 h 44"/>
                  <a:gd name="T34" fmla="*/ 14 w 38"/>
                  <a:gd name="T35" fmla="*/ 0 h 44"/>
                  <a:gd name="T36" fmla="*/ 22 w 38"/>
                  <a:gd name="T37" fmla="*/ 2 h 44"/>
                  <a:gd name="T38" fmla="*/ 28 w 38"/>
                  <a:gd name="T39" fmla="*/ 6 h 44"/>
                  <a:gd name="T40" fmla="*/ 34 w 38"/>
                  <a:gd name="T41" fmla="*/ 1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44">
                    <a:moveTo>
                      <a:pt x="34" y="12"/>
                    </a:moveTo>
                    <a:lnTo>
                      <a:pt x="34" y="12"/>
                    </a:lnTo>
                    <a:lnTo>
                      <a:pt x="38" y="20"/>
                    </a:lnTo>
                    <a:lnTo>
                      <a:pt x="38" y="30"/>
                    </a:lnTo>
                    <a:lnTo>
                      <a:pt x="36" y="36"/>
                    </a:lnTo>
                    <a:lnTo>
                      <a:pt x="32" y="42"/>
                    </a:lnTo>
                    <a:lnTo>
                      <a:pt x="32" y="42"/>
                    </a:lnTo>
                    <a:lnTo>
                      <a:pt x="24" y="44"/>
                    </a:lnTo>
                    <a:lnTo>
                      <a:pt x="18" y="42"/>
                    </a:lnTo>
                    <a:lnTo>
                      <a:pt x="10" y="38"/>
                    </a:lnTo>
                    <a:lnTo>
                      <a:pt x="4" y="32"/>
                    </a:lnTo>
                    <a:lnTo>
                      <a:pt x="4" y="32"/>
                    </a:lnTo>
                    <a:lnTo>
                      <a:pt x="0" y="24"/>
                    </a:lnTo>
                    <a:lnTo>
                      <a:pt x="0" y="16"/>
                    </a:lnTo>
                    <a:lnTo>
                      <a:pt x="2" y="8"/>
                    </a:lnTo>
                    <a:lnTo>
                      <a:pt x="8" y="2"/>
                    </a:lnTo>
                    <a:lnTo>
                      <a:pt x="8" y="2"/>
                    </a:lnTo>
                    <a:lnTo>
                      <a:pt x="14" y="0"/>
                    </a:lnTo>
                    <a:lnTo>
                      <a:pt x="22" y="2"/>
                    </a:lnTo>
                    <a:lnTo>
                      <a:pt x="28" y="6"/>
                    </a:lnTo>
                    <a:lnTo>
                      <a:pt x="34"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90" name="Freeform 70">
                <a:extLst>
                  <a:ext uri="{FF2B5EF4-FFF2-40B4-BE49-F238E27FC236}">
                    <a16:creationId xmlns:a16="http://schemas.microsoft.com/office/drawing/2014/main" id="{FA4F0222-0C75-49CF-8387-453C3F47F5D4}"/>
                  </a:ext>
                </a:extLst>
              </p:cNvPr>
              <p:cNvSpPr>
                <a:spLocks/>
              </p:cNvSpPr>
              <p:nvPr/>
            </p:nvSpPr>
            <p:spPr bwMode="auto">
              <a:xfrm>
                <a:off x="7702550" y="6769100"/>
                <a:ext cx="60325" cy="66675"/>
              </a:xfrm>
              <a:custGeom>
                <a:avLst/>
                <a:gdLst>
                  <a:gd name="T0" fmla="*/ 34 w 38"/>
                  <a:gd name="T1" fmla="*/ 12 h 42"/>
                  <a:gd name="T2" fmla="*/ 34 w 38"/>
                  <a:gd name="T3" fmla="*/ 12 h 42"/>
                  <a:gd name="T4" fmla="*/ 38 w 38"/>
                  <a:gd name="T5" fmla="*/ 20 h 42"/>
                  <a:gd name="T6" fmla="*/ 38 w 38"/>
                  <a:gd name="T7" fmla="*/ 28 h 42"/>
                  <a:gd name="T8" fmla="*/ 36 w 38"/>
                  <a:gd name="T9" fmla="*/ 36 h 42"/>
                  <a:gd name="T10" fmla="*/ 32 w 38"/>
                  <a:gd name="T11" fmla="*/ 40 h 42"/>
                  <a:gd name="T12" fmla="*/ 32 w 38"/>
                  <a:gd name="T13" fmla="*/ 40 h 42"/>
                  <a:gd name="T14" fmla="*/ 24 w 38"/>
                  <a:gd name="T15" fmla="*/ 42 h 42"/>
                  <a:gd name="T16" fmla="*/ 18 w 38"/>
                  <a:gd name="T17" fmla="*/ 42 h 42"/>
                  <a:gd name="T18" fmla="*/ 10 w 38"/>
                  <a:gd name="T19" fmla="*/ 38 h 42"/>
                  <a:gd name="T20" fmla="*/ 4 w 38"/>
                  <a:gd name="T21" fmla="*/ 30 h 42"/>
                  <a:gd name="T22" fmla="*/ 4 w 38"/>
                  <a:gd name="T23" fmla="*/ 30 h 42"/>
                  <a:gd name="T24" fmla="*/ 0 w 38"/>
                  <a:gd name="T25" fmla="*/ 22 h 42"/>
                  <a:gd name="T26" fmla="*/ 0 w 38"/>
                  <a:gd name="T27" fmla="*/ 14 h 42"/>
                  <a:gd name="T28" fmla="*/ 2 w 38"/>
                  <a:gd name="T29" fmla="*/ 6 h 42"/>
                  <a:gd name="T30" fmla="*/ 8 w 38"/>
                  <a:gd name="T31" fmla="*/ 2 h 42"/>
                  <a:gd name="T32" fmla="*/ 8 w 38"/>
                  <a:gd name="T33" fmla="*/ 2 h 42"/>
                  <a:gd name="T34" fmla="*/ 14 w 38"/>
                  <a:gd name="T35" fmla="*/ 0 h 42"/>
                  <a:gd name="T36" fmla="*/ 22 w 38"/>
                  <a:gd name="T37" fmla="*/ 0 h 42"/>
                  <a:gd name="T38" fmla="*/ 28 w 38"/>
                  <a:gd name="T39" fmla="*/ 4 h 42"/>
                  <a:gd name="T40" fmla="*/ 34 w 38"/>
                  <a:gd name="T41"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42">
                    <a:moveTo>
                      <a:pt x="34" y="12"/>
                    </a:moveTo>
                    <a:lnTo>
                      <a:pt x="34" y="12"/>
                    </a:lnTo>
                    <a:lnTo>
                      <a:pt x="38" y="20"/>
                    </a:lnTo>
                    <a:lnTo>
                      <a:pt x="38" y="28"/>
                    </a:lnTo>
                    <a:lnTo>
                      <a:pt x="36" y="36"/>
                    </a:lnTo>
                    <a:lnTo>
                      <a:pt x="32" y="40"/>
                    </a:lnTo>
                    <a:lnTo>
                      <a:pt x="32" y="40"/>
                    </a:lnTo>
                    <a:lnTo>
                      <a:pt x="24" y="42"/>
                    </a:lnTo>
                    <a:lnTo>
                      <a:pt x="18" y="42"/>
                    </a:lnTo>
                    <a:lnTo>
                      <a:pt x="10" y="38"/>
                    </a:lnTo>
                    <a:lnTo>
                      <a:pt x="4" y="30"/>
                    </a:lnTo>
                    <a:lnTo>
                      <a:pt x="4" y="30"/>
                    </a:lnTo>
                    <a:lnTo>
                      <a:pt x="0" y="22"/>
                    </a:lnTo>
                    <a:lnTo>
                      <a:pt x="0" y="14"/>
                    </a:lnTo>
                    <a:lnTo>
                      <a:pt x="2" y="6"/>
                    </a:lnTo>
                    <a:lnTo>
                      <a:pt x="8" y="2"/>
                    </a:lnTo>
                    <a:lnTo>
                      <a:pt x="8" y="2"/>
                    </a:lnTo>
                    <a:lnTo>
                      <a:pt x="14" y="0"/>
                    </a:lnTo>
                    <a:lnTo>
                      <a:pt x="22" y="0"/>
                    </a:lnTo>
                    <a:lnTo>
                      <a:pt x="28" y="4"/>
                    </a:lnTo>
                    <a:lnTo>
                      <a:pt x="34" y="12"/>
                    </a:lnTo>
                    <a:close/>
                  </a:path>
                </a:pathLst>
              </a:custGeom>
              <a:solidFill>
                <a:srgbClr val="2F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91" name="Freeform 71">
                <a:extLst>
                  <a:ext uri="{FF2B5EF4-FFF2-40B4-BE49-F238E27FC236}">
                    <a16:creationId xmlns:a16="http://schemas.microsoft.com/office/drawing/2014/main" id="{0DDD90B6-772C-4A38-8EF3-A0025759F778}"/>
                  </a:ext>
                </a:extLst>
              </p:cNvPr>
              <p:cNvSpPr>
                <a:spLocks/>
              </p:cNvSpPr>
              <p:nvPr/>
            </p:nvSpPr>
            <p:spPr bwMode="auto">
              <a:xfrm>
                <a:off x="7702550" y="6769100"/>
                <a:ext cx="60325" cy="66675"/>
              </a:xfrm>
              <a:custGeom>
                <a:avLst/>
                <a:gdLst>
                  <a:gd name="T0" fmla="*/ 34 w 38"/>
                  <a:gd name="T1" fmla="*/ 12 h 42"/>
                  <a:gd name="T2" fmla="*/ 34 w 38"/>
                  <a:gd name="T3" fmla="*/ 12 h 42"/>
                  <a:gd name="T4" fmla="*/ 38 w 38"/>
                  <a:gd name="T5" fmla="*/ 20 h 42"/>
                  <a:gd name="T6" fmla="*/ 38 w 38"/>
                  <a:gd name="T7" fmla="*/ 28 h 42"/>
                  <a:gd name="T8" fmla="*/ 36 w 38"/>
                  <a:gd name="T9" fmla="*/ 36 h 42"/>
                  <a:gd name="T10" fmla="*/ 32 w 38"/>
                  <a:gd name="T11" fmla="*/ 40 h 42"/>
                  <a:gd name="T12" fmla="*/ 32 w 38"/>
                  <a:gd name="T13" fmla="*/ 40 h 42"/>
                  <a:gd name="T14" fmla="*/ 24 w 38"/>
                  <a:gd name="T15" fmla="*/ 42 h 42"/>
                  <a:gd name="T16" fmla="*/ 18 w 38"/>
                  <a:gd name="T17" fmla="*/ 42 h 42"/>
                  <a:gd name="T18" fmla="*/ 10 w 38"/>
                  <a:gd name="T19" fmla="*/ 38 h 42"/>
                  <a:gd name="T20" fmla="*/ 4 w 38"/>
                  <a:gd name="T21" fmla="*/ 30 h 42"/>
                  <a:gd name="T22" fmla="*/ 4 w 38"/>
                  <a:gd name="T23" fmla="*/ 30 h 42"/>
                  <a:gd name="T24" fmla="*/ 0 w 38"/>
                  <a:gd name="T25" fmla="*/ 22 h 42"/>
                  <a:gd name="T26" fmla="*/ 0 w 38"/>
                  <a:gd name="T27" fmla="*/ 14 h 42"/>
                  <a:gd name="T28" fmla="*/ 2 w 38"/>
                  <a:gd name="T29" fmla="*/ 6 h 42"/>
                  <a:gd name="T30" fmla="*/ 8 w 38"/>
                  <a:gd name="T31" fmla="*/ 2 h 42"/>
                  <a:gd name="T32" fmla="*/ 8 w 38"/>
                  <a:gd name="T33" fmla="*/ 2 h 42"/>
                  <a:gd name="T34" fmla="*/ 14 w 38"/>
                  <a:gd name="T35" fmla="*/ 0 h 42"/>
                  <a:gd name="T36" fmla="*/ 22 w 38"/>
                  <a:gd name="T37" fmla="*/ 0 h 42"/>
                  <a:gd name="T38" fmla="*/ 28 w 38"/>
                  <a:gd name="T39" fmla="*/ 4 h 42"/>
                  <a:gd name="T40" fmla="*/ 34 w 38"/>
                  <a:gd name="T41"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42">
                    <a:moveTo>
                      <a:pt x="34" y="12"/>
                    </a:moveTo>
                    <a:lnTo>
                      <a:pt x="34" y="12"/>
                    </a:lnTo>
                    <a:lnTo>
                      <a:pt x="38" y="20"/>
                    </a:lnTo>
                    <a:lnTo>
                      <a:pt x="38" y="28"/>
                    </a:lnTo>
                    <a:lnTo>
                      <a:pt x="36" y="36"/>
                    </a:lnTo>
                    <a:lnTo>
                      <a:pt x="32" y="40"/>
                    </a:lnTo>
                    <a:lnTo>
                      <a:pt x="32" y="40"/>
                    </a:lnTo>
                    <a:lnTo>
                      <a:pt x="24" y="42"/>
                    </a:lnTo>
                    <a:lnTo>
                      <a:pt x="18" y="42"/>
                    </a:lnTo>
                    <a:lnTo>
                      <a:pt x="10" y="38"/>
                    </a:lnTo>
                    <a:lnTo>
                      <a:pt x="4" y="30"/>
                    </a:lnTo>
                    <a:lnTo>
                      <a:pt x="4" y="30"/>
                    </a:lnTo>
                    <a:lnTo>
                      <a:pt x="0" y="22"/>
                    </a:lnTo>
                    <a:lnTo>
                      <a:pt x="0" y="14"/>
                    </a:lnTo>
                    <a:lnTo>
                      <a:pt x="2" y="6"/>
                    </a:lnTo>
                    <a:lnTo>
                      <a:pt x="8" y="2"/>
                    </a:lnTo>
                    <a:lnTo>
                      <a:pt x="8" y="2"/>
                    </a:lnTo>
                    <a:lnTo>
                      <a:pt x="14" y="0"/>
                    </a:lnTo>
                    <a:lnTo>
                      <a:pt x="22" y="0"/>
                    </a:lnTo>
                    <a:lnTo>
                      <a:pt x="28" y="4"/>
                    </a:lnTo>
                    <a:lnTo>
                      <a:pt x="34"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92" name="Freeform 72">
                <a:extLst>
                  <a:ext uri="{FF2B5EF4-FFF2-40B4-BE49-F238E27FC236}">
                    <a16:creationId xmlns:a16="http://schemas.microsoft.com/office/drawing/2014/main" id="{5543A2C7-CBE3-42A9-A8F6-1745FC185409}"/>
                  </a:ext>
                </a:extLst>
              </p:cNvPr>
              <p:cNvSpPr>
                <a:spLocks/>
              </p:cNvSpPr>
              <p:nvPr/>
            </p:nvSpPr>
            <p:spPr bwMode="auto">
              <a:xfrm>
                <a:off x="7318375" y="6775450"/>
                <a:ext cx="777875" cy="441325"/>
              </a:xfrm>
              <a:custGeom>
                <a:avLst/>
                <a:gdLst>
                  <a:gd name="T0" fmla="*/ 0 w 490"/>
                  <a:gd name="T1" fmla="*/ 278 h 278"/>
                  <a:gd name="T2" fmla="*/ 0 w 490"/>
                  <a:gd name="T3" fmla="*/ 278 h 278"/>
                  <a:gd name="T4" fmla="*/ 122 w 490"/>
                  <a:gd name="T5" fmla="*/ 224 h 278"/>
                  <a:gd name="T6" fmla="*/ 350 w 490"/>
                  <a:gd name="T7" fmla="*/ 124 h 278"/>
                  <a:gd name="T8" fmla="*/ 340 w 490"/>
                  <a:gd name="T9" fmla="*/ 54 h 278"/>
                  <a:gd name="T10" fmla="*/ 400 w 490"/>
                  <a:gd name="T11" fmla="*/ 96 h 278"/>
                  <a:gd name="T12" fmla="*/ 400 w 490"/>
                  <a:gd name="T13" fmla="*/ 96 h 278"/>
                  <a:gd name="T14" fmla="*/ 406 w 490"/>
                  <a:gd name="T15" fmla="*/ 86 h 278"/>
                  <a:gd name="T16" fmla="*/ 424 w 490"/>
                  <a:gd name="T17" fmla="*/ 62 h 278"/>
                  <a:gd name="T18" fmla="*/ 438 w 490"/>
                  <a:gd name="T19" fmla="*/ 48 h 278"/>
                  <a:gd name="T20" fmla="*/ 454 w 490"/>
                  <a:gd name="T21" fmla="*/ 32 h 278"/>
                  <a:gd name="T22" fmla="*/ 470 w 490"/>
                  <a:gd name="T23" fmla="*/ 14 h 278"/>
                  <a:gd name="T24" fmla="*/ 490 w 490"/>
                  <a:gd name="T25" fmla="*/ 0 h 278"/>
                  <a:gd name="T26" fmla="*/ 490 w 490"/>
                  <a:gd name="T27" fmla="*/ 0 h 278"/>
                  <a:gd name="T28" fmla="*/ 452 w 490"/>
                  <a:gd name="T29" fmla="*/ 54 h 278"/>
                  <a:gd name="T30" fmla="*/ 420 w 490"/>
                  <a:gd name="T31" fmla="*/ 96 h 278"/>
                  <a:gd name="T32" fmla="*/ 408 w 490"/>
                  <a:gd name="T33" fmla="*/ 112 h 278"/>
                  <a:gd name="T34" fmla="*/ 398 w 490"/>
                  <a:gd name="T35" fmla="*/ 122 h 278"/>
                  <a:gd name="T36" fmla="*/ 362 w 490"/>
                  <a:gd name="T37" fmla="*/ 84 h 278"/>
                  <a:gd name="T38" fmla="*/ 362 w 490"/>
                  <a:gd name="T39" fmla="*/ 84 h 278"/>
                  <a:gd name="T40" fmla="*/ 364 w 490"/>
                  <a:gd name="T41" fmla="*/ 108 h 278"/>
                  <a:gd name="T42" fmla="*/ 364 w 490"/>
                  <a:gd name="T43" fmla="*/ 138 h 278"/>
                  <a:gd name="T44" fmla="*/ 364 w 490"/>
                  <a:gd name="T45" fmla="*/ 138 h 278"/>
                  <a:gd name="T46" fmla="*/ 352 w 490"/>
                  <a:gd name="T47" fmla="*/ 144 h 278"/>
                  <a:gd name="T48" fmla="*/ 324 w 490"/>
                  <a:gd name="T49" fmla="*/ 156 h 278"/>
                  <a:gd name="T50" fmla="*/ 226 w 490"/>
                  <a:gd name="T51" fmla="*/ 192 h 278"/>
                  <a:gd name="T52" fmla="*/ 106 w 490"/>
                  <a:gd name="T53" fmla="*/ 234 h 278"/>
                  <a:gd name="T54" fmla="*/ 50 w 490"/>
                  <a:gd name="T55" fmla="*/ 258 h 278"/>
                  <a:gd name="T56" fmla="*/ 0 w 490"/>
                  <a:gd name="T57" fmla="*/ 27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0" h="278">
                    <a:moveTo>
                      <a:pt x="0" y="278"/>
                    </a:moveTo>
                    <a:lnTo>
                      <a:pt x="0" y="278"/>
                    </a:lnTo>
                    <a:lnTo>
                      <a:pt x="122" y="224"/>
                    </a:lnTo>
                    <a:lnTo>
                      <a:pt x="350" y="124"/>
                    </a:lnTo>
                    <a:lnTo>
                      <a:pt x="340" y="54"/>
                    </a:lnTo>
                    <a:lnTo>
                      <a:pt x="400" y="96"/>
                    </a:lnTo>
                    <a:lnTo>
                      <a:pt x="400" y="96"/>
                    </a:lnTo>
                    <a:lnTo>
                      <a:pt x="406" y="86"/>
                    </a:lnTo>
                    <a:lnTo>
                      <a:pt x="424" y="62"/>
                    </a:lnTo>
                    <a:lnTo>
                      <a:pt x="438" y="48"/>
                    </a:lnTo>
                    <a:lnTo>
                      <a:pt x="454" y="32"/>
                    </a:lnTo>
                    <a:lnTo>
                      <a:pt x="470" y="14"/>
                    </a:lnTo>
                    <a:lnTo>
                      <a:pt x="490" y="0"/>
                    </a:lnTo>
                    <a:lnTo>
                      <a:pt x="490" y="0"/>
                    </a:lnTo>
                    <a:lnTo>
                      <a:pt x="452" y="54"/>
                    </a:lnTo>
                    <a:lnTo>
                      <a:pt x="420" y="96"/>
                    </a:lnTo>
                    <a:lnTo>
                      <a:pt x="408" y="112"/>
                    </a:lnTo>
                    <a:lnTo>
                      <a:pt x="398" y="122"/>
                    </a:lnTo>
                    <a:lnTo>
                      <a:pt x="362" y="84"/>
                    </a:lnTo>
                    <a:lnTo>
                      <a:pt x="362" y="84"/>
                    </a:lnTo>
                    <a:lnTo>
                      <a:pt x="364" y="108"/>
                    </a:lnTo>
                    <a:lnTo>
                      <a:pt x="364" y="138"/>
                    </a:lnTo>
                    <a:lnTo>
                      <a:pt x="364" y="138"/>
                    </a:lnTo>
                    <a:lnTo>
                      <a:pt x="352" y="144"/>
                    </a:lnTo>
                    <a:lnTo>
                      <a:pt x="324" y="156"/>
                    </a:lnTo>
                    <a:lnTo>
                      <a:pt x="226" y="192"/>
                    </a:lnTo>
                    <a:lnTo>
                      <a:pt x="106" y="234"/>
                    </a:lnTo>
                    <a:lnTo>
                      <a:pt x="50" y="258"/>
                    </a:lnTo>
                    <a:lnTo>
                      <a:pt x="0" y="278"/>
                    </a:lnTo>
                    <a:close/>
                  </a:path>
                </a:pathLst>
              </a:custGeom>
              <a:solidFill>
                <a:srgbClr val="2F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93" name="Freeform 73">
                <a:extLst>
                  <a:ext uri="{FF2B5EF4-FFF2-40B4-BE49-F238E27FC236}">
                    <a16:creationId xmlns:a16="http://schemas.microsoft.com/office/drawing/2014/main" id="{EA5049C2-6A81-445A-B83C-2E85B08D4033}"/>
                  </a:ext>
                </a:extLst>
              </p:cNvPr>
              <p:cNvSpPr>
                <a:spLocks/>
              </p:cNvSpPr>
              <p:nvPr/>
            </p:nvSpPr>
            <p:spPr bwMode="auto">
              <a:xfrm>
                <a:off x="7318375" y="6775450"/>
                <a:ext cx="777875" cy="441325"/>
              </a:xfrm>
              <a:custGeom>
                <a:avLst/>
                <a:gdLst>
                  <a:gd name="T0" fmla="*/ 0 w 490"/>
                  <a:gd name="T1" fmla="*/ 278 h 278"/>
                  <a:gd name="T2" fmla="*/ 0 w 490"/>
                  <a:gd name="T3" fmla="*/ 278 h 278"/>
                  <a:gd name="T4" fmla="*/ 122 w 490"/>
                  <a:gd name="T5" fmla="*/ 224 h 278"/>
                  <a:gd name="T6" fmla="*/ 350 w 490"/>
                  <a:gd name="T7" fmla="*/ 124 h 278"/>
                  <a:gd name="T8" fmla="*/ 340 w 490"/>
                  <a:gd name="T9" fmla="*/ 54 h 278"/>
                  <a:gd name="T10" fmla="*/ 400 w 490"/>
                  <a:gd name="T11" fmla="*/ 96 h 278"/>
                  <a:gd name="T12" fmla="*/ 400 w 490"/>
                  <a:gd name="T13" fmla="*/ 96 h 278"/>
                  <a:gd name="T14" fmla="*/ 406 w 490"/>
                  <a:gd name="T15" fmla="*/ 86 h 278"/>
                  <a:gd name="T16" fmla="*/ 424 w 490"/>
                  <a:gd name="T17" fmla="*/ 62 h 278"/>
                  <a:gd name="T18" fmla="*/ 438 w 490"/>
                  <a:gd name="T19" fmla="*/ 48 h 278"/>
                  <a:gd name="T20" fmla="*/ 454 w 490"/>
                  <a:gd name="T21" fmla="*/ 32 h 278"/>
                  <a:gd name="T22" fmla="*/ 470 w 490"/>
                  <a:gd name="T23" fmla="*/ 14 h 278"/>
                  <a:gd name="T24" fmla="*/ 490 w 490"/>
                  <a:gd name="T25" fmla="*/ 0 h 278"/>
                  <a:gd name="T26" fmla="*/ 490 w 490"/>
                  <a:gd name="T27" fmla="*/ 0 h 278"/>
                  <a:gd name="T28" fmla="*/ 452 w 490"/>
                  <a:gd name="T29" fmla="*/ 54 h 278"/>
                  <a:gd name="T30" fmla="*/ 420 w 490"/>
                  <a:gd name="T31" fmla="*/ 96 h 278"/>
                  <a:gd name="T32" fmla="*/ 408 w 490"/>
                  <a:gd name="T33" fmla="*/ 112 h 278"/>
                  <a:gd name="T34" fmla="*/ 398 w 490"/>
                  <a:gd name="T35" fmla="*/ 122 h 278"/>
                  <a:gd name="T36" fmla="*/ 362 w 490"/>
                  <a:gd name="T37" fmla="*/ 84 h 278"/>
                  <a:gd name="T38" fmla="*/ 362 w 490"/>
                  <a:gd name="T39" fmla="*/ 84 h 278"/>
                  <a:gd name="T40" fmla="*/ 364 w 490"/>
                  <a:gd name="T41" fmla="*/ 108 h 278"/>
                  <a:gd name="T42" fmla="*/ 364 w 490"/>
                  <a:gd name="T43" fmla="*/ 138 h 278"/>
                  <a:gd name="T44" fmla="*/ 364 w 490"/>
                  <a:gd name="T45" fmla="*/ 138 h 278"/>
                  <a:gd name="T46" fmla="*/ 352 w 490"/>
                  <a:gd name="T47" fmla="*/ 144 h 278"/>
                  <a:gd name="T48" fmla="*/ 324 w 490"/>
                  <a:gd name="T49" fmla="*/ 156 h 278"/>
                  <a:gd name="T50" fmla="*/ 226 w 490"/>
                  <a:gd name="T51" fmla="*/ 192 h 278"/>
                  <a:gd name="T52" fmla="*/ 106 w 490"/>
                  <a:gd name="T53" fmla="*/ 234 h 278"/>
                  <a:gd name="T54" fmla="*/ 50 w 490"/>
                  <a:gd name="T55" fmla="*/ 258 h 278"/>
                  <a:gd name="T56" fmla="*/ 0 w 490"/>
                  <a:gd name="T57" fmla="*/ 27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0" h="278">
                    <a:moveTo>
                      <a:pt x="0" y="278"/>
                    </a:moveTo>
                    <a:lnTo>
                      <a:pt x="0" y="278"/>
                    </a:lnTo>
                    <a:lnTo>
                      <a:pt x="122" y="224"/>
                    </a:lnTo>
                    <a:lnTo>
                      <a:pt x="350" y="124"/>
                    </a:lnTo>
                    <a:lnTo>
                      <a:pt x="340" y="54"/>
                    </a:lnTo>
                    <a:lnTo>
                      <a:pt x="400" y="96"/>
                    </a:lnTo>
                    <a:lnTo>
                      <a:pt x="400" y="96"/>
                    </a:lnTo>
                    <a:lnTo>
                      <a:pt x="406" y="86"/>
                    </a:lnTo>
                    <a:lnTo>
                      <a:pt x="424" y="62"/>
                    </a:lnTo>
                    <a:lnTo>
                      <a:pt x="438" y="48"/>
                    </a:lnTo>
                    <a:lnTo>
                      <a:pt x="454" y="32"/>
                    </a:lnTo>
                    <a:lnTo>
                      <a:pt x="470" y="14"/>
                    </a:lnTo>
                    <a:lnTo>
                      <a:pt x="490" y="0"/>
                    </a:lnTo>
                    <a:lnTo>
                      <a:pt x="490" y="0"/>
                    </a:lnTo>
                    <a:lnTo>
                      <a:pt x="452" y="54"/>
                    </a:lnTo>
                    <a:lnTo>
                      <a:pt x="420" y="96"/>
                    </a:lnTo>
                    <a:lnTo>
                      <a:pt x="408" y="112"/>
                    </a:lnTo>
                    <a:lnTo>
                      <a:pt x="398" y="122"/>
                    </a:lnTo>
                    <a:lnTo>
                      <a:pt x="362" y="84"/>
                    </a:lnTo>
                    <a:lnTo>
                      <a:pt x="362" y="84"/>
                    </a:lnTo>
                    <a:lnTo>
                      <a:pt x="364" y="108"/>
                    </a:lnTo>
                    <a:lnTo>
                      <a:pt x="364" y="138"/>
                    </a:lnTo>
                    <a:lnTo>
                      <a:pt x="364" y="138"/>
                    </a:lnTo>
                    <a:lnTo>
                      <a:pt x="352" y="144"/>
                    </a:lnTo>
                    <a:lnTo>
                      <a:pt x="324" y="156"/>
                    </a:lnTo>
                    <a:lnTo>
                      <a:pt x="226" y="192"/>
                    </a:lnTo>
                    <a:lnTo>
                      <a:pt x="106" y="234"/>
                    </a:lnTo>
                    <a:lnTo>
                      <a:pt x="50" y="258"/>
                    </a:lnTo>
                    <a:lnTo>
                      <a:pt x="0" y="27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94" name="Freeform 74">
                <a:extLst>
                  <a:ext uri="{FF2B5EF4-FFF2-40B4-BE49-F238E27FC236}">
                    <a16:creationId xmlns:a16="http://schemas.microsoft.com/office/drawing/2014/main" id="{A41C85EE-8B04-425A-86F9-0F6BF47204B2}"/>
                  </a:ext>
                </a:extLst>
              </p:cNvPr>
              <p:cNvSpPr>
                <a:spLocks/>
              </p:cNvSpPr>
              <p:nvPr/>
            </p:nvSpPr>
            <p:spPr bwMode="auto">
              <a:xfrm>
                <a:off x="7045325" y="4584700"/>
                <a:ext cx="666750" cy="1044575"/>
              </a:xfrm>
              <a:custGeom>
                <a:avLst/>
                <a:gdLst>
                  <a:gd name="T0" fmla="*/ 240 w 420"/>
                  <a:gd name="T1" fmla="*/ 18 h 658"/>
                  <a:gd name="T2" fmla="*/ 316 w 420"/>
                  <a:gd name="T3" fmla="*/ 280 h 658"/>
                  <a:gd name="T4" fmla="*/ 370 w 420"/>
                  <a:gd name="T5" fmla="*/ 278 h 658"/>
                  <a:gd name="T6" fmla="*/ 392 w 420"/>
                  <a:gd name="T7" fmla="*/ 270 h 658"/>
                  <a:gd name="T8" fmla="*/ 396 w 420"/>
                  <a:gd name="T9" fmla="*/ 268 h 658"/>
                  <a:gd name="T10" fmla="*/ 404 w 420"/>
                  <a:gd name="T11" fmla="*/ 272 h 658"/>
                  <a:gd name="T12" fmla="*/ 414 w 420"/>
                  <a:gd name="T13" fmla="*/ 284 h 658"/>
                  <a:gd name="T14" fmla="*/ 420 w 420"/>
                  <a:gd name="T15" fmla="*/ 310 h 658"/>
                  <a:gd name="T16" fmla="*/ 420 w 420"/>
                  <a:gd name="T17" fmla="*/ 338 h 658"/>
                  <a:gd name="T18" fmla="*/ 414 w 420"/>
                  <a:gd name="T19" fmla="*/ 346 h 658"/>
                  <a:gd name="T20" fmla="*/ 398 w 420"/>
                  <a:gd name="T21" fmla="*/ 358 h 658"/>
                  <a:gd name="T22" fmla="*/ 380 w 420"/>
                  <a:gd name="T23" fmla="*/ 362 h 658"/>
                  <a:gd name="T24" fmla="*/ 354 w 420"/>
                  <a:gd name="T25" fmla="*/ 364 h 658"/>
                  <a:gd name="T26" fmla="*/ 362 w 420"/>
                  <a:gd name="T27" fmla="*/ 404 h 658"/>
                  <a:gd name="T28" fmla="*/ 384 w 420"/>
                  <a:gd name="T29" fmla="*/ 542 h 658"/>
                  <a:gd name="T30" fmla="*/ 390 w 420"/>
                  <a:gd name="T31" fmla="*/ 620 h 658"/>
                  <a:gd name="T32" fmla="*/ 386 w 420"/>
                  <a:gd name="T33" fmla="*/ 638 h 658"/>
                  <a:gd name="T34" fmla="*/ 382 w 420"/>
                  <a:gd name="T35" fmla="*/ 642 h 658"/>
                  <a:gd name="T36" fmla="*/ 350 w 420"/>
                  <a:gd name="T37" fmla="*/ 652 h 658"/>
                  <a:gd name="T38" fmla="*/ 280 w 420"/>
                  <a:gd name="T39" fmla="*/ 658 h 658"/>
                  <a:gd name="T40" fmla="*/ 206 w 420"/>
                  <a:gd name="T41" fmla="*/ 652 h 658"/>
                  <a:gd name="T42" fmla="*/ 176 w 420"/>
                  <a:gd name="T43" fmla="*/ 642 h 658"/>
                  <a:gd name="T44" fmla="*/ 156 w 420"/>
                  <a:gd name="T45" fmla="*/ 628 h 658"/>
                  <a:gd name="T46" fmla="*/ 148 w 420"/>
                  <a:gd name="T47" fmla="*/ 620 h 658"/>
                  <a:gd name="T48" fmla="*/ 126 w 420"/>
                  <a:gd name="T49" fmla="*/ 576 h 658"/>
                  <a:gd name="T50" fmla="*/ 96 w 420"/>
                  <a:gd name="T51" fmla="*/ 496 h 658"/>
                  <a:gd name="T52" fmla="*/ 44 w 420"/>
                  <a:gd name="T53" fmla="*/ 332 h 658"/>
                  <a:gd name="T54" fmla="*/ 22 w 420"/>
                  <a:gd name="T55" fmla="*/ 262 h 658"/>
                  <a:gd name="T56" fmla="*/ 6 w 420"/>
                  <a:gd name="T57" fmla="*/ 180 h 658"/>
                  <a:gd name="T58" fmla="*/ 0 w 420"/>
                  <a:gd name="T59" fmla="*/ 122 h 658"/>
                  <a:gd name="T60" fmla="*/ 4 w 420"/>
                  <a:gd name="T61" fmla="*/ 90 h 658"/>
                  <a:gd name="T62" fmla="*/ 14 w 420"/>
                  <a:gd name="T63" fmla="*/ 62 h 658"/>
                  <a:gd name="T64" fmla="*/ 22 w 420"/>
                  <a:gd name="T65" fmla="*/ 52 h 658"/>
                  <a:gd name="T66" fmla="*/ 44 w 420"/>
                  <a:gd name="T67" fmla="*/ 36 h 658"/>
                  <a:gd name="T68" fmla="*/ 72 w 420"/>
                  <a:gd name="T69" fmla="*/ 22 h 658"/>
                  <a:gd name="T70" fmla="*/ 138 w 420"/>
                  <a:gd name="T71" fmla="*/ 4 h 658"/>
                  <a:gd name="T72" fmla="*/ 200 w 420"/>
                  <a:gd name="T73" fmla="*/ 2 h 658"/>
                  <a:gd name="T74" fmla="*/ 224 w 420"/>
                  <a:gd name="T75" fmla="*/ 8 h 658"/>
                  <a:gd name="T76" fmla="*/ 240 w 420"/>
                  <a:gd name="T77" fmla="*/ 18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0" h="658">
                    <a:moveTo>
                      <a:pt x="240" y="18"/>
                    </a:moveTo>
                    <a:lnTo>
                      <a:pt x="240" y="18"/>
                    </a:lnTo>
                    <a:lnTo>
                      <a:pt x="316" y="280"/>
                    </a:lnTo>
                    <a:lnTo>
                      <a:pt x="316" y="280"/>
                    </a:lnTo>
                    <a:lnTo>
                      <a:pt x="346" y="280"/>
                    </a:lnTo>
                    <a:lnTo>
                      <a:pt x="370" y="278"/>
                    </a:lnTo>
                    <a:lnTo>
                      <a:pt x="382" y="274"/>
                    </a:lnTo>
                    <a:lnTo>
                      <a:pt x="392" y="270"/>
                    </a:lnTo>
                    <a:lnTo>
                      <a:pt x="392" y="270"/>
                    </a:lnTo>
                    <a:lnTo>
                      <a:pt x="396" y="268"/>
                    </a:lnTo>
                    <a:lnTo>
                      <a:pt x="400" y="270"/>
                    </a:lnTo>
                    <a:lnTo>
                      <a:pt x="404" y="272"/>
                    </a:lnTo>
                    <a:lnTo>
                      <a:pt x="408" y="274"/>
                    </a:lnTo>
                    <a:lnTo>
                      <a:pt x="414" y="284"/>
                    </a:lnTo>
                    <a:lnTo>
                      <a:pt x="418" y="296"/>
                    </a:lnTo>
                    <a:lnTo>
                      <a:pt x="420" y="310"/>
                    </a:lnTo>
                    <a:lnTo>
                      <a:pt x="420" y="326"/>
                    </a:lnTo>
                    <a:lnTo>
                      <a:pt x="420" y="338"/>
                    </a:lnTo>
                    <a:lnTo>
                      <a:pt x="414" y="346"/>
                    </a:lnTo>
                    <a:lnTo>
                      <a:pt x="414" y="346"/>
                    </a:lnTo>
                    <a:lnTo>
                      <a:pt x="408" y="354"/>
                    </a:lnTo>
                    <a:lnTo>
                      <a:pt x="398" y="358"/>
                    </a:lnTo>
                    <a:lnTo>
                      <a:pt x="390" y="360"/>
                    </a:lnTo>
                    <a:lnTo>
                      <a:pt x="380" y="362"/>
                    </a:lnTo>
                    <a:lnTo>
                      <a:pt x="362" y="364"/>
                    </a:lnTo>
                    <a:lnTo>
                      <a:pt x="354" y="364"/>
                    </a:lnTo>
                    <a:lnTo>
                      <a:pt x="354" y="364"/>
                    </a:lnTo>
                    <a:lnTo>
                      <a:pt x="362" y="404"/>
                    </a:lnTo>
                    <a:lnTo>
                      <a:pt x="376" y="494"/>
                    </a:lnTo>
                    <a:lnTo>
                      <a:pt x="384" y="542"/>
                    </a:lnTo>
                    <a:lnTo>
                      <a:pt x="388" y="586"/>
                    </a:lnTo>
                    <a:lnTo>
                      <a:pt x="390" y="620"/>
                    </a:lnTo>
                    <a:lnTo>
                      <a:pt x="388" y="632"/>
                    </a:lnTo>
                    <a:lnTo>
                      <a:pt x="386" y="638"/>
                    </a:lnTo>
                    <a:lnTo>
                      <a:pt x="386" y="638"/>
                    </a:lnTo>
                    <a:lnTo>
                      <a:pt x="382" y="642"/>
                    </a:lnTo>
                    <a:lnTo>
                      <a:pt x="374" y="646"/>
                    </a:lnTo>
                    <a:lnTo>
                      <a:pt x="350" y="652"/>
                    </a:lnTo>
                    <a:lnTo>
                      <a:pt x="318" y="656"/>
                    </a:lnTo>
                    <a:lnTo>
                      <a:pt x="280" y="658"/>
                    </a:lnTo>
                    <a:lnTo>
                      <a:pt x="242" y="656"/>
                    </a:lnTo>
                    <a:lnTo>
                      <a:pt x="206" y="652"/>
                    </a:lnTo>
                    <a:lnTo>
                      <a:pt x="190" y="648"/>
                    </a:lnTo>
                    <a:lnTo>
                      <a:pt x="176" y="642"/>
                    </a:lnTo>
                    <a:lnTo>
                      <a:pt x="166" y="636"/>
                    </a:lnTo>
                    <a:lnTo>
                      <a:pt x="156" y="628"/>
                    </a:lnTo>
                    <a:lnTo>
                      <a:pt x="156" y="628"/>
                    </a:lnTo>
                    <a:lnTo>
                      <a:pt x="148" y="620"/>
                    </a:lnTo>
                    <a:lnTo>
                      <a:pt x="142" y="608"/>
                    </a:lnTo>
                    <a:lnTo>
                      <a:pt x="126" y="576"/>
                    </a:lnTo>
                    <a:lnTo>
                      <a:pt x="110" y="538"/>
                    </a:lnTo>
                    <a:lnTo>
                      <a:pt x="96" y="496"/>
                    </a:lnTo>
                    <a:lnTo>
                      <a:pt x="68" y="408"/>
                    </a:lnTo>
                    <a:lnTo>
                      <a:pt x="44" y="332"/>
                    </a:lnTo>
                    <a:lnTo>
                      <a:pt x="44" y="332"/>
                    </a:lnTo>
                    <a:lnTo>
                      <a:pt x="22" y="262"/>
                    </a:lnTo>
                    <a:lnTo>
                      <a:pt x="12" y="222"/>
                    </a:lnTo>
                    <a:lnTo>
                      <a:pt x="6" y="180"/>
                    </a:lnTo>
                    <a:lnTo>
                      <a:pt x="0" y="142"/>
                    </a:lnTo>
                    <a:lnTo>
                      <a:pt x="0" y="122"/>
                    </a:lnTo>
                    <a:lnTo>
                      <a:pt x="2" y="106"/>
                    </a:lnTo>
                    <a:lnTo>
                      <a:pt x="4" y="90"/>
                    </a:lnTo>
                    <a:lnTo>
                      <a:pt x="8" y="76"/>
                    </a:lnTo>
                    <a:lnTo>
                      <a:pt x="14" y="62"/>
                    </a:lnTo>
                    <a:lnTo>
                      <a:pt x="22" y="52"/>
                    </a:lnTo>
                    <a:lnTo>
                      <a:pt x="22" y="52"/>
                    </a:lnTo>
                    <a:lnTo>
                      <a:pt x="32" y="44"/>
                    </a:lnTo>
                    <a:lnTo>
                      <a:pt x="44" y="36"/>
                    </a:lnTo>
                    <a:lnTo>
                      <a:pt x="58" y="28"/>
                    </a:lnTo>
                    <a:lnTo>
                      <a:pt x="72" y="22"/>
                    </a:lnTo>
                    <a:lnTo>
                      <a:pt x="104" y="10"/>
                    </a:lnTo>
                    <a:lnTo>
                      <a:pt x="138" y="4"/>
                    </a:lnTo>
                    <a:lnTo>
                      <a:pt x="170" y="0"/>
                    </a:lnTo>
                    <a:lnTo>
                      <a:pt x="200" y="2"/>
                    </a:lnTo>
                    <a:lnTo>
                      <a:pt x="212" y="4"/>
                    </a:lnTo>
                    <a:lnTo>
                      <a:pt x="224" y="8"/>
                    </a:lnTo>
                    <a:lnTo>
                      <a:pt x="232" y="12"/>
                    </a:lnTo>
                    <a:lnTo>
                      <a:pt x="240" y="18"/>
                    </a:lnTo>
                    <a:close/>
                  </a:path>
                </a:pathLst>
              </a:custGeom>
              <a:solidFill>
                <a:srgbClr val="FEE1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95" name="Freeform 75">
                <a:extLst>
                  <a:ext uri="{FF2B5EF4-FFF2-40B4-BE49-F238E27FC236}">
                    <a16:creationId xmlns:a16="http://schemas.microsoft.com/office/drawing/2014/main" id="{5EFDC285-F2E3-4A7A-A961-F595AD24B2F0}"/>
                  </a:ext>
                </a:extLst>
              </p:cNvPr>
              <p:cNvSpPr>
                <a:spLocks/>
              </p:cNvSpPr>
              <p:nvPr/>
            </p:nvSpPr>
            <p:spPr bwMode="auto">
              <a:xfrm>
                <a:off x="7045325" y="4584700"/>
                <a:ext cx="666750" cy="1044575"/>
              </a:xfrm>
              <a:custGeom>
                <a:avLst/>
                <a:gdLst>
                  <a:gd name="T0" fmla="*/ 240 w 420"/>
                  <a:gd name="T1" fmla="*/ 18 h 658"/>
                  <a:gd name="T2" fmla="*/ 316 w 420"/>
                  <a:gd name="T3" fmla="*/ 280 h 658"/>
                  <a:gd name="T4" fmla="*/ 370 w 420"/>
                  <a:gd name="T5" fmla="*/ 278 h 658"/>
                  <a:gd name="T6" fmla="*/ 392 w 420"/>
                  <a:gd name="T7" fmla="*/ 270 h 658"/>
                  <a:gd name="T8" fmla="*/ 396 w 420"/>
                  <a:gd name="T9" fmla="*/ 268 h 658"/>
                  <a:gd name="T10" fmla="*/ 404 w 420"/>
                  <a:gd name="T11" fmla="*/ 272 h 658"/>
                  <a:gd name="T12" fmla="*/ 414 w 420"/>
                  <a:gd name="T13" fmla="*/ 284 h 658"/>
                  <a:gd name="T14" fmla="*/ 420 w 420"/>
                  <a:gd name="T15" fmla="*/ 310 h 658"/>
                  <a:gd name="T16" fmla="*/ 420 w 420"/>
                  <a:gd name="T17" fmla="*/ 338 h 658"/>
                  <a:gd name="T18" fmla="*/ 414 w 420"/>
                  <a:gd name="T19" fmla="*/ 346 h 658"/>
                  <a:gd name="T20" fmla="*/ 398 w 420"/>
                  <a:gd name="T21" fmla="*/ 358 h 658"/>
                  <a:gd name="T22" fmla="*/ 380 w 420"/>
                  <a:gd name="T23" fmla="*/ 362 h 658"/>
                  <a:gd name="T24" fmla="*/ 354 w 420"/>
                  <a:gd name="T25" fmla="*/ 364 h 658"/>
                  <a:gd name="T26" fmla="*/ 362 w 420"/>
                  <a:gd name="T27" fmla="*/ 404 h 658"/>
                  <a:gd name="T28" fmla="*/ 384 w 420"/>
                  <a:gd name="T29" fmla="*/ 542 h 658"/>
                  <a:gd name="T30" fmla="*/ 390 w 420"/>
                  <a:gd name="T31" fmla="*/ 620 h 658"/>
                  <a:gd name="T32" fmla="*/ 386 w 420"/>
                  <a:gd name="T33" fmla="*/ 638 h 658"/>
                  <a:gd name="T34" fmla="*/ 382 w 420"/>
                  <a:gd name="T35" fmla="*/ 642 h 658"/>
                  <a:gd name="T36" fmla="*/ 350 w 420"/>
                  <a:gd name="T37" fmla="*/ 652 h 658"/>
                  <a:gd name="T38" fmla="*/ 280 w 420"/>
                  <a:gd name="T39" fmla="*/ 658 h 658"/>
                  <a:gd name="T40" fmla="*/ 206 w 420"/>
                  <a:gd name="T41" fmla="*/ 652 h 658"/>
                  <a:gd name="T42" fmla="*/ 176 w 420"/>
                  <a:gd name="T43" fmla="*/ 642 h 658"/>
                  <a:gd name="T44" fmla="*/ 156 w 420"/>
                  <a:gd name="T45" fmla="*/ 628 h 658"/>
                  <a:gd name="T46" fmla="*/ 148 w 420"/>
                  <a:gd name="T47" fmla="*/ 620 h 658"/>
                  <a:gd name="T48" fmla="*/ 126 w 420"/>
                  <a:gd name="T49" fmla="*/ 576 h 658"/>
                  <a:gd name="T50" fmla="*/ 96 w 420"/>
                  <a:gd name="T51" fmla="*/ 496 h 658"/>
                  <a:gd name="T52" fmla="*/ 44 w 420"/>
                  <a:gd name="T53" fmla="*/ 332 h 658"/>
                  <a:gd name="T54" fmla="*/ 22 w 420"/>
                  <a:gd name="T55" fmla="*/ 262 h 658"/>
                  <a:gd name="T56" fmla="*/ 6 w 420"/>
                  <a:gd name="T57" fmla="*/ 180 h 658"/>
                  <a:gd name="T58" fmla="*/ 0 w 420"/>
                  <a:gd name="T59" fmla="*/ 122 h 658"/>
                  <a:gd name="T60" fmla="*/ 4 w 420"/>
                  <a:gd name="T61" fmla="*/ 90 h 658"/>
                  <a:gd name="T62" fmla="*/ 14 w 420"/>
                  <a:gd name="T63" fmla="*/ 62 h 658"/>
                  <a:gd name="T64" fmla="*/ 22 w 420"/>
                  <a:gd name="T65" fmla="*/ 52 h 658"/>
                  <a:gd name="T66" fmla="*/ 44 w 420"/>
                  <a:gd name="T67" fmla="*/ 36 h 658"/>
                  <a:gd name="T68" fmla="*/ 72 w 420"/>
                  <a:gd name="T69" fmla="*/ 22 h 658"/>
                  <a:gd name="T70" fmla="*/ 138 w 420"/>
                  <a:gd name="T71" fmla="*/ 4 h 658"/>
                  <a:gd name="T72" fmla="*/ 200 w 420"/>
                  <a:gd name="T73" fmla="*/ 2 h 658"/>
                  <a:gd name="T74" fmla="*/ 224 w 420"/>
                  <a:gd name="T75" fmla="*/ 8 h 658"/>
                  <a:gd name="T76" fmla="*/ 240 w 420"/>
                  <a:gd name="T77" fmla="*/ 18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0" h="658">
                    <a:moveTo>
                      <a:pt x="240" y="18"/>
                    </a:moveTo>
                    <a:lnTo>
                      <a:pt x="240" y="18"/>
                    </a:lnTo>
                    <a:lnTo>
                      <a:pt x="316" y="280"/>
                    </a:lnTo>
                    <a:lnTo>
                      <a:pt x="316" y="280"/>
                    </a:lnTo>
                    <a:lnTo>
                      <a:pt x="346" y="280"/>
                    </a:lnTo>
                    <a:lnTo>
                      <a:pt x="370" y="278"/>
                    </a:lnTo>
                    <a:lnTo>
                      <a:pt x="382" y="274"/>
                    </a:lnTo>
                    <a:lnTo>
                      <a:pt x="392" y="270"/>
                    </a:lnTo>
                    <a:lnTo>
                      <a:pt x="392" y="270"/>
                    </a:lnTo>
                    <a:lnTo>
                      <a:pt x="396" y="268"/>
                    </a:lnTo>
                    <a:lnTo>
                      <a:pt x="400" y="270"/>
                    </a:lnTo>
                    <a:lnTo>
                      <a:pt x="404" y="272"/>
                    </a:lnTo>
                    <a:lnTo>
                      <a:pt x="408" y="274"/>
                    </a:lnTo>
                    <a:lnTo>
                      <a:pt x="414" y="284"/>
                    </a:lnTo>
                    <a:lnTo>
                      <a:pt x="418" y="296"/>
                    </a:lnTo>
                    <a:lnTo>
                      <a:pt x="420" y="310"/>
                    </a:lnTo>
                    <a:lnTo>
                      <a:pt x="420" y="326"/>
                    </a:lnTo>
                    <a:lnTo>
                      <a:pt x="420" y="338"/>
                    </a:lnTo>
                    <a:lnTo>
                      <a:pt x="414" y="346"/>
                    </a:lnTo>
                    <a:lnTo>
                      <a:pt x="414" y="346"/>
                    </a:lnTo>
                    <a:lnTo>
                      <a:pt x="408" y="354"/>
                    </a:lnTo>
                    <a:lnTo>
                      <a:pt x="398" y="358"/>
                    </a:lnTo>
                    <a:lnTo>
                      <a:pt x="390" y="360"/>
                    </a:lnTo>
                    <a:lnTo>
                      <a:pt x="380" y="362"/>
                    </a:lnTo>
                    <a:lnTo>
                      <a:pt x="362" y="364"/>
                    </a:lnTo>
                    <a:lnTo>
                      <a:pt x="354" y="364"/>
                    </a:lnTo>
                    <a:lnTo>
                      <a:pt x="354" y="364"/>
                    </a:lnTo>
                    <a:lnTo>
                      <a:pt x="362" y="404"/>
                    </a:lnTo>
                    <a:lnTo>
                      <a:pt x="376" y="494"/>
                    </a:lnTo>
                    <a:lnTo>
                      <a:pt x="384" y="542"/>
                    </a:lnTo>
                    <a:lnTo>
                      <a:pt x="388" y="586"/>
                    </a:lnTo>
                    <a:lnTo>
                      <a:pt x="390" y="620"/>
                    </a:lnTo>
                    <a:lnTo>
                      <a:pt x="388" y="632"/>
                    </a:lnTo>
                    <a:lnTo>
                      <a:pt x="386" y="638"/>
                    </a:lnTo>
                    <a:lnTo>
                      <a:pt x="386" y="638"/>
                    </a:lnTo>
                    <a:lnTo>
                      <a:pt x="382" y="642"/>
                    </a:lnTo>
                    <a:lnTo>
                      <a:pt x="374" y="646"/>
                    </a:lnTo>
                    <a:lnTo>
                      <a:pt x="350" y="652"/>
                    </a:lnTo>
                    <a:lnTo>
                      <a:pt x="318" y="656"/>
                    </a:lnTo>
                    <a:lnTo>
                      <a:pt x="280" y="658"/>
                    </a:lnTo>
                    <a:lnTo>
                      <a:pt x="242" y="656"/>
                    </a:lnTo>
                    <a:lnTo>
                      <a:pt x="206" y="652"/>
                    </a:lnTo>
                    <a:lnTo>
                      <a:pt x="190" y="648"/>
                    </a:lnTo>
                    <a:lnTo>
                      <a:pt x="176" y="642"/>
                    </a:lnTo>
                    <a:lnTo>
                      <a:pt x="166" y="636"/>
                    </a:lnTo>
                    <a:lnTo>
                      <a:pt x="156" y="628"/>
                    </a:lnTo>
                    <a:lnTo>
                      <a:pt x="156" y="628"/>
                    </a:lnTo>
                    <a:lnTo>
                      <a:pt x="148" y="620"/>
                    </a:lnTo>
                    <a:lnTo>
                      <a:pt x="142" y="608"/>
                    </a:lnTo>
                    <a:lnTo>
                      <a:pt x="126" y="576"/>
                    </a:lnTo>
                    <a:lnTo>
                      <a:pt x="110" y="538"/>
                    </a:lnTo>
                    <a:lnTo>
                      <a:pt x="96" y="496"/>
                    </a:lnTo>
                    <a:lnTo>
                      <a:pt x="68" y="408"/>
                    </a:lnTo>
                    <a:lnTo>
                      <a:pt x="44" y="332"/>
                    </a:lnTo>
                    <a:lnTo>
                      <a:pt x="44" y="332"/>
                    </a:lnTo>
                    <a:lnTo>
                      <a:pt x="22" y="262"/>
                    </a:lnTo>
                    <a:lnTo>
                      <a:pt x="12" y="222"/>
                    </a:lnTo>
                    <a:lnTo>
                      <a:pt x="6" y="180"/>
                    </a:lnTo>
                    <a:lnTo>
                      <a:pt x="0" y="142"/>
                    </a:lnTo>
                    <a:lnTo>
                      <a:pt x="0" y="122"/>
                    </a:lnTo>
                    <a:lnTo>
                      <a:pt x="2" y="106"/>
                    </a:lnTo>
                    <a:lnTo>
                      <a:pt x="4" y="90"/>
                    </a:lnTo>
                    <a:lnTo>
                      <a:pt x="8" y="76"/>
                    </a:lnTo>
                    <a:lnTo>
                      <a:pt x="14" y="62"/>
                    </a:lnTo>
                    <a:lnTo>
                      <a:pt x="22" y="52"/>
                    </a:lnTo>
                    <a:lnTo>
                      <a:pt x="22" y="52"/>
                    </a:lnTo>
                    <a:lnTo>
                      <a:pt x="32" y="44"/>
                    </a:lnTo>
                    <a:lnTo>
                      <a:pt x="44" y="36"/>
                    </a:lnTo>
                    <a:lnTo>
                      <a:pt x="58" y="28"/>
                    </a:lnTo>
                    <a:lnTo>
                      <a:pt x="72" y="22"/>
                    </a:lnTo>
                    <a:lnTo>
                      <a:pt x="104" y="10"/>
                    </a:lnTo>
                    <a:lnTo>
                      <a:pt x="138" y="4"/>
                    </a:lnTo>
                    <a:lnTo>
                      <a:pt x="170" y="0"/>
                    </a:lnTo>
                    <a:lnTo>
                      <a:pt x="200" y="2"/>
                    </a:lnTo>
                    <a:lnTo>
                      <a:pt x="212" y="4"/>
                    </a:lnTo>
                    <a:lnTo>
                      <a:pt x="224" y="8"/>
                    </a:lnTo>
                    <a:lnTo>
                      <a:pt x="232" y="12"/>
                    </a:lnTo>
                    <a:lnTo>
                      <a:pt x="240"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96" name="Freeform 76">
                <a:extLst>
                  <a:ext uri="{FF2B5EF4-FFF2-40B4-BE49-F238E27FC236}">
                    <a16:creationId xmlns:a16="http://schemas.microsoft.com/office/drawing/2014/main" id="{09CFF598-E22F-4DD8-B85C-841DD8D74DC2}"/>
                  </a:ext>
                </a:extLst>
              </p:cNvPr>
              <p:cNvSpPr>
                <a:spLocks/>
              </p:cNvSpPr>
              <p:nvPr/>
            </p:nvSpPr>
            <p:spPr bwMode="auto">
              <a:xfrm>
                <a:off x="6289675" y="4127500"/>
                <a:ext cx="1250950" cy="1517650"/>
              </a:xfrm>
              <a:custGeom>
                <a:avLst/>
                <a:gdLst>
                  <a:gd name="T0" fmla="*/ 572 w 788"/>
                  <a:gd name="T1" fmla="*/ 638 h 956"/>
                  <a:gd name="T2" fmla="*/ 590 w 788"/>
                  <a:gd name="T3" fmla="*/ 554 h 956"/>
                  <a:gd name="T4" fmla="*/ 570 w 788"/>
                  <a:gd name="T5" fmla="*/ 466 h 956"/>
                  <a:gd name="T6" fmla="*/ 516 w 788"/>
                  <a:gd name="T7" fmla="*/ 400 h 956"/>
                  <a:gd name="T8" fmla="*/ 636 w 788"/>
                  <a:gd name="T9" fmla="*/ 400 h 956"/>
                  <a:gd name="T10" fmla="*/ 664 w 788"/>
                  <a:gd name="T11" fmla="*/ 390 h 956"/>
                  <a:gd name="T12" fmla="*/ 650 w 788"/>
                  <a:gd name="T13" fmla="*/ 358 h 956"/>
                  <a:gd name="T14" fmla="*/ 656 w 788"/>
                  <a:gd name="T15" fmla="*/ 342 h 956"/>
                  <a:gd name="T16" fmla="*/ 754 w 788"/>
                  <a:gd name="T17" fmla="*/ 330 h 956"/>
                  <a:gd name="T18" fmla="*/ 786 w 788"/>
                  <a:gd name="T19" fmla="*/ 306 h 956"/>
                  <a:gd name="T20" fmla="*/ 782 w 788"/>
                  <a:gd name="T21" fmla="*/ 282 h 956"/>
                  <a:gd name="T22" fmla="*/ 744 w 788"/>
                  <a:gd name="T23" fmla="*/ 254 h 956"/>
                  <a:gd name="T24" fmla="*/ 704 w 788"/>
                  <a:gd name="T25" fmla="*/ 248 h 956"/>
                  <a:gd name="T26" fmla="*/ 760 w 788"/>
                  <a:gd name="T27" fmla="*/ 208 h 956"/>
                  <a:gd name="T28" fmla="*/ 782 w 788"/>
                  <a:gd name="T29" fmla="*/ 162 h 956"/>
                  <a:gd name="T30" fmla="*/ 774 w 788"/>
                  <a:gd name="T31" fmla="*/ 100 h 956"/>
                  <a:gd name="T32" fmla="*/ 744 w 788"/>
                  <a:gd name="T33" fmla="*/ 36 h 956"/>
                  <a:gd name="T34" fmla="*/ 700 w 788"/>
                  <a:gd name="T35" fmla="*/ 6 h 956"/>
                  <a:gd name="T36" fmla="*/ 654 w 788"/>
                  <a:gd name="T37" fmla="*/ 2 h 956"/>
                  <a:gd name="T38" fmla="*/ 604 w 788"/>
                  <a:gd name="T39" fmla="*/ 36 h 956"/>
                  <a:gd name="T40" fmla="*/ 584 w 788"/>
                  <a:gd name="T41" fmla="*/ 94 h 956"/>
                  <a:gd name="T42" fmla="*/ 582 w 788"/>
                  <a:gd name="T43" fmla="*/ 174 h 956"/>
                  <a:gd name="T44" fmla="*/ 554 w 788"/>
                  <a:gd name="T45" fmla="*/ 110 h 956"/>
                  <a:gd name="T46" fmla="*/ 504 w 788"/>
                  <a:gd name="T47" fmla="*/ 58 h 956"/>
                  <a:gd name="T48" fmla="*/ 426 w 788"/>
                  <a:gd name="T49" fmla="*/ 32 h 956"/>
                  <a:gd name="T50" fmla="*/ 354 w 788"/>
                  <a:gd name="T51" fmla="*/ 44 h 956"/>
                  <a:gd name="T52" fmla="*/ 296 w 788"/>
                  <a:gd name="T53" fmla="*/ 80 h 956"/>
                  <a:gd name="T54" fmla="*/ 288 w 788"/>
                  <a:gd name="T55" fmla="*/ 132 h 956"/>
                  <a:gd name="T56" fmla="*/ 336 w 788"/>
                  <a:gd name="T57" fmla="*/ 196 h 956"/>
                  <a:gd name="T58" fmla="*/ 354 w 788"/>
                  <a:gd name="T59" fmla="*/ 228 h 956"/>
                  <a:gd name="T60" fmla="*/ 246 w 788"/>
                  <a:gd name="T61" fmla="*/ 250 h 956"/>
                  <a:gd name="T62" fmla="*/ 164 w 788"/>
                  <a:gd name="T63" fmla="*/ 298 h 956"/>
                  <a:gd name="T64" fmla="*/ 124 w 788"/>
                  <a:gd name="T65" fmla="*/ 336 h 956"/>
                  <a:gd name="T66" fmla="*/ 68 w 788"/>
                  <a:gd name="T67" fmla="*/ 328 h 956"/>
                  <a:gd name="T68" fmla="*/ 26 w 788"/>
                  <a:gd name="T69" fmla="*/ 346 h 956"/>
                  <a:gd name="T70" fmla="*/ 2 w 788"/>
                  <a:gd name="T71" fmla="*/ 376 h 956"/>
                  <a:gd name="T72" fmla="*/ 14 w 788"/>
                  <a:gd name="T73" fmla="*/ 400 h 956"/>
                  <a:gd name="T74" fmla="*/ 80 w 788"/>
                  <a:gd name="T75" fmla="*/ 444 h 956"/>
                  <a:gd name="T76" fmla="*/ 22 w 788"/>
                  <a:gd name="T77" fmla="*/ 480 h 956"/>
                  <a:gd name="T78" fmla="*/ 0 w 788"/>
                  <a:gd name="T79" fmla="*/ 524 h 956"/>
                  <a:gd name="T80" fmla="*/ 8 w 788"/>
                  <a:gd name="T81" fmla="*/ 552 h 956"/>
                  <a:gd name="T82" fmla="*/ 36 w 788"/>
                  <a:gd name="T83" fmla="*/ 564 h 956"/>
                  <a:gd name="T84" fmla="*/ 100 w 788"/>
                  <a:gd name="T85" fmla="*/ 550 h 956"/>
                  <a:gd name="T86" fmla="*/ 124 w 788"/>
                  <a:gd name="T87" fmla="*/ 626 h 956"/>
                  <a:gd name="T88" fmla="*/ 190 w 788"/>
                  <a:gd name="T89" fmla="*/ 750 h 956"/>
                  <a:gd name="T90" fmla="*/ 282 w 788"/>
                  <a:gd name="T91" fmla="*/ 838 h 956"/>
                  <a:gd name="T92" fmla="*/ 318 w 788"/>
                  <a:gd name="T93" fmla="*/ 888 h 956"/>
                  <a:gd name="T94" fmla="*/ 344 w 788"/>
                  <a:gd name="T95" fmla="*/ 948 h 956"/>
                  <a:gd name="T96" fmla="*/ 362 w 788"/>
                  <a:gd name="T97" fmla="*/ 954 h 956"/>
                  <a:gd name="T98" fmla="*/ 398 w 788"/>
                  <a:gd name="T99" fmla="*/ 918 h 956"/>
                  <a:gd name="T100" fmla="*/ 410 w 788"/>
                  <a:gd name="T101" fmla="*/ 902 h 956"/>
                  <a:gd name="T102" fmla="*/ 446 w 788"/>
                  <a:gd name="T103" fmla="*/ 948 h 956"/>
                  <a:gd name="T104" fmla="*/ 478 w 788"/>
                  <a:gd name="T105" fmla="*/ 956 h 956"/>
                  <a:gd name="T106" fmla="*/ 516 w 788"/>
                  <a:gd name="T107" fmla="*/ 932 h 956"/>
                  <a:gd name="T108" fmla="*/ 534 w 788"/>
                  <a:gd name="T109" fmla="*/ 894 h 956"/>
                  <a:gd name="T110" fmla="*/ 554 w 788"/>
                  <a:gd name="T111" fmla="*/ 894 h 956"/>
                  <a:gd name="T112" fmla="*/ 578 w 788"/>
                  <a:gd name="T113" fmla="*/ 880 h 956"/>
                  <a:gd name="T114" fmla="*/ 582 w 788"/>
                  <a:gd name="T115" fmla="*/ 840 h 956"/>
                  <a:gd name="T116" fmla="*/ 556 w 788"/>
                  <a:gd name="T117" fmla="*/ 752 h 956"/>
                  <a:gd name="T118" fmla="*/ 558 w 788"/>
                  <a:gd name="T119" fmla="*/ 670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8" h="956">
                    <a:moveTo>
                      <a:pt x="558" y="662"/>
                    </a:moveTo>
                    <a:lnTo>
                      <a:pt x="558" y="662"/>
                    </a:lnTo>
                    <a:lnTo>
                      <a:pt x="562" y="656"/>
                    </a:lnTo>
                    <a:lnTo>
                      <a:pt x="572" y="638"/>
                    </a:lnTo>
                    <a:lnTo>
                      <a:pt x="582" y="610"/>
                    </a:lnTo>
                    <a:lnTo>
                      <a:pt x="586" y="592"/>
                    </a:lnTo>
                    <a:lnTo>
                      <a:pt x="590" y="574"/>
                    </a:lnTo>
                    <a:lnTo>
                      <a:pt x="590" y="554"/>
                    </a:lnTo>
                    <a:lnTo>
                      <a:pt x="590" y="534"/>
                    </a:lnTo>
                    <a:lnTo>
                      <a:pt x="586" y="512"/>
                    </a:lnTo>
                    <a:lnTo>
                      <a:pt x="580" y="490"/>
                    </a:lnTo>
                    <a:lnTo>
                      <a:pt x="570" y="466"/>
                    </a:lnTo>
                    <a:lnTo>
                      <a:pt x="558" y="444"/>
                    </a:lnTo>
                    <a:lnTo>
                      <a:pt x="538" y="422"/>
                    </a:lnTo>
                    <a:lnTo>
                      <a:pt x="516" y="400"/>
                    </a:lnTo>
                    <a:lnTo>
                      <a:pt x="516" y="400"/>
                    </a:lnTo>
                    <a:lnTo>
                      <a:pt x="538" y="402"/>
                    </a:lnTo>
                    <a:lnTo>
                      <a:pt x="586" y="402"/>
                    </a:lnTo>
                    <a:lnTo>
                      <a:pt x="612" y="402"/>
                    </a:lnTo>
                    <a:lnTo>
                      <a:pt x="636" y="400"/>
                    </a:lnTo>
                    <a:lnTo>
                      <a:pt x="654" y="396"/>
                    </a:lnTo>
                    <a:lnTo>
                      <a:pt x="660" y="394"/>
                    </a:lnTo>
                    <a:lnTo>
                      <a:pt x="664" y="390"/>
                    </a:lnTo>
                    <a:lnTo>
                      <a:pt x="664" y="390"/>
                    </a:lnTo>
                    <a:lnTo>
                      <a:pt x="664" y="382"/>
                    </a:lnTo>
                    <a:lnTo>
                      <a:pt x="662" y="374"/>
                    </a:lnTo>
                    <a:lnTo>
                      <a:pt x="656" y="366"/>
                    </a:lnTo>
                    <a:lnTo>
                      <a:pt x="650" y="358"/>
                    </a:lnTo>
                    <a:lnTo>
                      <a:pt x="638" y="348"/>
                    </a:lnTo>
                    <a:lnTo>
                      <a:pt x="632" y="344"/>
                    </a:lnTo>
                    <a:lnTo>
                      <a:pt x="632" y="344"/>
                    </a:lnTo>
                    <a:lnTo>
                      <a:pt x="656" y="342"/>
                    </a:lnTo>
                    <a:lnTo>
                      <a:pt x="682" y="342"/>
                    </a:lnTo>
                    <a:lnTo>
                      <a:pt x="712" y="338"/>
                    </a:lnTo>
                    <a:lnTo>
                      <a:pt x="740" y="334"/>
                    </a:lnTo>
                    <a:lnTo>
                      <a:pt x="754" y="330"/>
                    </a:lnTo>
                    <a:lnTo>
                      <a:pt x="766" y="326"/>
                    </a:lnTo>
                    <a:lnTo>
                      <a:pt x="774" y="320"/>
                    </a:lnTo>
                    <a:lnTo>
                      <a:pt x="782" y="314"/>
                    </a:lnTo>
                    <a:lnTo>
                      <a:pt x="786" y="306"/>
                    </a:lnTo>
                    <a:lnTo>
                      <a:pt x="788" y="298"/>
                    </a:lnTo>
                    <a:lnTo>
                      <a:pt x="788" y="298"/>
                    </a:lnTo>
                    <a:lnTo>
                      <a:pt x="786" y="290"/>
                    </a:lnTo>
                    <a:lnTo>
                      <a:pt x="782" y="282"/>
                    </a:lnTo>
                    <a:lnTo>
                      <a:pt x="778" y="276"/>
                    </a:lnTo>
                    <a:lnTo>
                      <a:pt x="772" y="270"/>
                    </a:lnTo>
                    <a:lnTo>
                      <a:pt x="758" y="260"/>
                    </a:lnTo>
                    <a:lnTo>
                      <a:pt x="744" y="254"/>
                    </a:lnTo>
                    <a:lnTo>
                      <a:pt x="730" y="250"/>
                    </a:lnTo>
                    <a:lnTo>
                      <a:pt x="716" y="248"/>
                    </a:lnTo>
                    <a:lnTo>
                      <a:pt x="704" y="248"/>
                    </a:lnTo>
                    <a:lnTo>
                      <a:pt x="704" y="248"/>
                    </a:lnTo>
                    <a:lnTo>
                      <a:pt x="718" y="242"/>
                    </a:lnTo>
                    <a:lnTo>
                      <a:pt x="730" y="234"/>
                    </a:lnTo>
                    <a:lnTo>
                      <a:pt x="746" y="222"/>
                    </a:lnTo>
                    <a:lnTo>
                      <a:pt x="760" y="208"/>
                    </a:lnTo>
                    <a:lnTo>
                      <a:pt x="772" y="192"/>
                    </a:lnTo>
                    <a:lnTo>
                      <a:pt x="778" y="182"/>
                    </a:lnTo>
                    <a:lnTo>
                      <a:pt x="780" y="172"/>
                    </a:lnTo>
                    <a:lnTo>
                      <a:pt x="782" y="162"/>
                    </a:lnTo>
                    <a:lnTo>
                      <a:pt x="784" y="152"/>
                    </a:lnTo>
                    <a:lnTo>
                      <a:pt x="784" y="152"/>
                    </a:lnTo>
                    <a:lnTo>
                      <a:pt x="780" y="126"/>
                    </a:lnTo>
                    <a:lnTo>
                      <a:pt x="774" y="100"/>
                    </a:lnTo>
                    <a:lnTo>
                      <a:pt x="766" y="74"/>
                    </a:lnTo>
                    <a:lnTo>
                      <a:pt x="758" y="60"/>
                    </a:lnTo>
                    <a:lnTo>
                      <a:pt x="752" y="48"/>
                    </a:lnTo>
                    <a:lnTo>
                      <a:pt x="744" y="36"/>
                    </a:lnTo>
                    <a:lnTo>
                      <a:pt x="734" y="26"/>
                    </a:lnTo>
                    <a:lnTo>
                      <a:pt x="724" y="18"/>
                    </a:lnTo>
                    <a:lnTo>
                      <a:pt x="712" y="10"/>
                    </a:lnTo>
                    <a:lnTo>
                      <a:pt x="700" y="6"/>
                    </a:lnTo>
                    <a:lnTo>
                      <a:pt x="686" y="2"/>
                    </a:lnTo>
                    <a:lnTo>
                      <a:pt x="670" y="0"/>
                    </a:lnTo>
                    <a:lnTo>
                      <a:pt x="654" y="2"/>
                    </a:lnTo>
                    <a:lnTo>
                      <a:pt x="654" y="2"/>
                    </a:lnTo>
                    <a:lnTo>
                      <a:pt x="638" y="6"/>
                    </a:lnTo>
                    <a:lnTo>
                      <a:pt x="626" y="14"/>
                    </a:lnTo>
                    <a:lnTo>
                      <a:pt x="614" y="24"/>
                    </a:lnTo>
                    <a:lnTo>
                      <a:pt x="604" y="36"/>
                    </a:lnTo>
                    <a:lnTo>
                      <a:pt x="598" y="48"/>
                    </a:lnTo>
                    <a:lnTo>
                      <a:pt x="592" y="62"/>
                    </a:lnTo>
                    <a:lnTo>
                      <a:pt x="588" y="78"/>
                    </a:lnTo>
                    <a:lnTo>
                      <a:pt x="584" y="94"/>
                    </a:lnTo>
                    <a:lnTo>
                      <a:pt x="582" y="124"/>
                    </a:lnTo>
                    <a:lnTo>
                      <a:pt x="580" y="150"/>
                    </a:lnTo>
                    <a:lnTo>
                      <a:pt x="582" y="174"/>
                    </a:lnTo>
                    <a:lnTo>
                      <a:pt x="582" y="174"/>
                    </a:lnTo>
                    <a:lnTo>
                      <a:pt x="580" y="168"/>
                    </a:lnTo>
                    <a:lnTo>
                      <a:pt x="574" y="150"/>
                    </a:lnTo>
                    <a:lnTo>
                      <a:pt x="562" y="124"/>
                    </a:lnTo>
                    <a:lnTo>
                      <a:pt x="554" y="110"/>
                    </a:lnTo>
                    <a:lnTo>
                      <a:pt x="544" y="96"/>
                    </a:lnTo>
                    <a:lnTo>
                      <a:pt x="532" y="82"/>
                    </a:lnTo>
                    <a:lnTo>
                      <a:pt x="520" y="70"/>
                    </a:lnTo>
                    <a:lnTo>
                      <a:pt x="504" y="58"/>
                    </a:lnTo>
                    <a:lnTo>
                      <a:pt x="488" y="48"/>
                    </a:lnTo>
                    <a:lnTo>
                      <a:pt x="468" y="40"/>
                    </a:lnTo>
                    <a:lnTo>
                      <a:pt x="448" y="34"/>
                    </a:lnTo>
                    <a:lnTo>
                      <a:pt x="426" y="32"/>
                    </a:lnTo>
                    <a:lnTo>
                      <a:pt x="400" y="34"/>
                    </a:lnTo>
                    <a:lnTo>
                      <a:pt x="400" y="34"/>
                    </a:lnTo>
                    <a:lnTo>
                      <a:pt x="376" y="38"/>
                    </a:lnTo>
                    <a:lnTo>
                      <a:pt x="354" y="44"/>
                    </a:lnTo>
                    <a:lnTo>
                      <a:pt x="334" y="52"/>
                    </a:lnTo>
                    <a:lnTo>
                      <a:pt x="318" y="60"/>
                    </a:lnTo>
                    <a:lnTo>
                      <a:pt x="306" y="70"/>
                    </a:lnTo>
                    <a:lnTo>
                      <a:pt x="296" y="80"/>
                    </a:lnTo>
                    <a:lnTo>
                      <a:pt x="288" y="92"/>
                    </a:lnTo>
                    <a:lnTo>
                      <a:pt x="284" y="106"/>
                    </a:lnTo>
                    <a:lnTo>
                      <a:pt x="284" y="118"/>
                    </a:lnTo>
                    <a:lnTo>
                      <a:pt x="288" y="132"/>
                    </a:lnTo>
                    <a:lnTo>
                      <a:pt x="294" y="148"/>
                    </a:lnTo>
                    <a:lnTo>
                      <a:pt x="304" y="164"/>
                    </a:lnTo>
                    <a:lnTo>
                      <a:pt x="318" y="178"/>
                    </a:lnTo>
                    <a:lnTo>
                      <a:pt x="336" y="196"/>
                    </a:lnTo>
                    <a:lnTo>
                      <a:pt x="358" y="212"/>
                    </a:lnTo>
                    <a:lnTo>
                      <a:pt x="382" y="228"/>
                    </a:lnTo>
                    <a:lnTo>
                      <a:pt x="382" y="228"/>
                    </a:lnTo>
                    <a:lnTo>
                      <a:pt x="354" y="228"/>
                    </a:lnTo>
                    <a:lnTo>
                      <a:pt x="324" y="230"/>
                    </a:lnTo>
                    <a:lnTo>
                      <a:pt x="286" y="236"/>
                    </a:lnTo>
                    <a:lnTo>
                      <a:pt x="266" y="242"/>
                    </a:lnTo>
                    <a:lnTo>
                      <a:pt x="246" y="250"/>
                    </a:lnTo>
                    <a:lnTo>
                      <a:pt x="224" y="258"/>
                    </a:lnTo>
                    <a:lnTo>
                      <a:pt x="204" y="270"/>
                    </a:lnTo>
                    <a:lnTo>
                      <a:pt x="184" y="282"/>
                    </a:lnTo>
                    <a:lnTo>
                      <a:pt x="164" y="298"/>
                    </a:lnTo>
                    <a:lnTo>
                      <a:pt x="146" y="318"/>
                    </a:lnTo>
                    <a:lnTo>
                      <a:pt x="130" y="340"/>
                    </a:lnTo>
                    <a:lnTo>
                      <a:pt x="130" y="340"/>
                    </a:lnTo>
                    <a:lnTo>
                      <a:pt x="124" y="336"/>
                    </a:lnTo>
                    <a:lnTo>
                      <a:pt x="114" y="332"/>
                    </a:lnTo>
                    <a:lnTo>
                      <a:pt x="102" y="328"/>
                    </a:lnTo>
                    <a:lnTo>
                      <a:pt x="86" y="326"/>
                    </a:lnTo>
                    <a:lnTo>
                      <a:pt x="68" y="328"/>
                    </a:lnTo>
                    <a:lnTo>
                      <a:pt x="48" y="334"/>
                    </a:lnTo>
                    <a:lnTo>
                      <a:pt x="38" y="340"/>
                    </a:lnTo>
                    <a:lnTo>
                      <a:pt x="26" y="346"/>
                    </a:lnTo>
                    <a:lnTo>
                      <a:pt x="26" y="346"/>
                    </a:lnTo>
                    <a:lnTo>
                      <a:pt x="16" y="354"/>
                    </a:lnTo>
                    <a:lnTo>
                      <a:pt x="10" y="362"/>
                    </a:lnTo>
                    <a:lnTo>
                      <a:pt x="4" y="368"/>
                    </a:lnTo>
                    <a:lnTo>
                      <a:pt x="2" y="376"/>
                    </a:lnTo>
                    <a:lnTo>
                      <a:pt x="2" y="382"/>
                    </a:lnTo>
                    <a:lnTo>
                      <a:pt x="4" y="388"/>
                    </a:lnTo>
                    <a:lnTo>
                      <a:pt x="8" y="394"/>
                    </a:lnTo>
                    <a:lnTo>
                      <a:pt x="14" y="400"/>
                    </a:lnTo>
                    <a:lnTo>
                      <a:pt x="28" y="410"/>
                    </a:lnTo>
                    <a:lnTo>
                      <a:pt x="46" y="422"/>
                    </a:lnTo>
                    <a:lnTo>
                      <a:pt x="80" y="444"/>
                    </a:lnTo>
                    <a:lnTo>
                      <a:pt x="80" y="444"/>
                    </a:lnTo>
                    <a:lnTo>
                      <a:pt x="68" y="450"/>
                    </a:lnTo>
                    <a:lnTo>
                      <a:pt x="54" y="456"/>
                    </a:lnTo>
                    <a:lnTo>
                      <a:pt x="38" y="468"/>
                    </a:lnTo>
                    <a:lnTo>
                      <a:pt x="22" y="480"/>
                    </a:lnTo>
                    <a:lnTo>
                      <a:pt x="10" y="496"/>
                    </a:lnTo>
                    <a:lnTo>
                      <a:pt x="6" y="504"/>
                    </a:lnTo>
                    <a:lnTo>
                      <a:pt x="2" y="514"/>
                    </a:lnTo>
                    <a:lnTo>
                      <a:pt x="0" y="524"/>
                    </a:lnTo>
                    <a:lnTo>
                      <a:pt x="0" y="534"/>
                    </a:lnTo>
                    <a:lnTo>
                      <a:pt x="0" y="534"/>
                    </a:lnTo>
                    <a:lnTo>
                      <a:pt x="4" y="544"/>
                    </a:lnTo>
                    <a:lnTo>
                      <a:pt x="8" y="552"/>
                    </a:lnTo>
                    <a:lnTo>
                      <a:pt x="12" y="558"/>
                    </a:lnTo>
                    <a:lnTo>
                      <a:pt x="20" y="560"/>
                    </a:lnTo>
                    <a:lnTo>
                      <a:pt x="28" y="564"/>
                    </a:lnTo>
                    <a:lnTo>
                      <a:pt x="36" y="564"/>
                    </a:lnTo>
                    <a:lnTo>
                      <a:pt x="54" y="564"/>
                    </a:lnTo>
                    <a:lnTo>
                      <a:pt x="70" y="560"/>
                    </a:lnTo>
                    <a:lnTo>
                      <a:pt x="86" y="556"/>
                    </a:lnTo>
                    <a:lnTo>
                      <a:pt x="100" y="550"/>
                    </a:lnTo>
                    <a:lnTo>
                      <a:pt x="100" y="550"/>
                    </a:lnTo>
                    <a:lnTo>
                      <a:pt x="102" y="560"/>
                    </a:lnTo>
                    <a:lnTo>
                      <a:pt x="110" y="588"/>
                    </a:lnTo>
                    <a:lnTo>
                      <a:pt x="124" y="626"/>
                    </a:lnTo>
                    <a:lnTo>
                      <a:pt x="144" y="674"/>
                    </a:lnTo>
                    <a:lnTo>
                      <a:pt x="158" y="698"/>
                    </a:lnTo>
                    <a:lnTo>
                      <a:pt x="174" y="724"/>
                    </a:lnTo>
                    <a:lnTo>
                      <a:pt x="190" y="750"/>
                    </a:lnTo>
                    <a:lnTo>
                      <a:pt x="210" y="774"/>
                    </a:lnTo>
                    <a:lnTo>
                      <a:pt x="232" y="798"/>
                    </a:lnTo>
                    <a:lnTo>
                      <a:pt x="256" y="818"/>
                    </a:lnTo>
                    <a:lnTo>
                      <a:pt x="282" y="838"/>
                    </a:lnTo>
                    <a:lnTo>
                      <a:pt x="312" y="852"/>
                    </a:lnTo>
                    <a:lnTo>
                      <a:pt x="312" y="852"/>
                    </a:lnTo>
                    <a:lnTo>
                      <a:pt x="314" y="870"/>
                    </a:lnTo>
                    <a:lnTo>
                      <a:pt x="318" y="888"/>
                    </a:lnTo>
                    <a:lnTo>
                      <a:pt x="322" y="908"/>
                    </a:lnTo>
                    <a:lnTo>
                      <a:pt x="330" y="926"/>
                    </a:lnTo>
                    <a:lnTo>
                      <a:pt x="338" y="942"/>
                    </a:lnTo>
                    <a:lnTo>
                      <a:pt x="344" y="948"/>
                    </a:lnTo>
                    <a:lnTo>
                      <a:pt x="348" y="952"/>
                    </a:lnTo>
                    <a:lnTo>
                      <a:pt x="354" y="954"/>
                    </a:lnTo>
                    <a:lnTo>
                      <a:pt x="362" y="954"/>
                    </a:lnTo>
                    <a:lnTo>
                      <a:pt x="362" y="954"/>
                    </a:lnTo>
                    <a:lnTo>
                      <a:pt x="374" y="948"/>
                    </a:lnTo>
                    <a:lnTo>
                      <a:pt x="384" y="940"/>
                    </a:lnTo>
                    <a:lnTo>
                      <a:pt x="392" y="928"/>
                    </a:lnTo>
                    <a:lnTo>
                      <a:pt x="398" y="918"/>
                    </a:lnTo>
                    <a:lnTo>
                      <a:pt x="404" y="898"/>
                    </a:lnTo>
                    <a:lnTo>
                      <a:pt x="406" y="890"/>
                    </a:lnTo>
                    <a:lnTo>
                      <a:pt x="406" y="890"/>
                    </a:lnTo>
                    <a:lnTo>
                      <a:pt x="410" y="902"/>
                    </a:lnTo>
                    <a:lnTo>
                      <a:pt x="416" y="914"/>
                    </a:lnTo>
                    <a:lnTo>
                      <a:pt x="424" y="926"/>
                    </a:lnTo>
                    <a:lnTo>
                      <a:pt x="434" y="938"/>
                    </a:lnTo>
                    <a:lnTo>
                      <a:pt x="446" y="948"/>
                    </a:lnTo>
                    <a:lnTo>
                      <a:pt x="454" y="952"/>
                    </a:lnTo>
                    <a:lnTo>
                      <a:pt x="460" y="956"/>
                    </a:lnTo>
                    <a:lnTo>
                      <a:pt x="470" y="956"/>
                    </a:lnTo>
                    <a:lnTo>
                      <a:pt x="478" y="956"/>
                    </a:lnTo>
                    <a:lnTo>
                      <a:pt x="478" y="956"/>
                    </a:lnTo>
                    <a:lnTo>
                      <a:pt x="494" y="950"/>
                    </a:lnTo>
                    <a:lnTo>
                      <a:pt x="506" y="942"/>
                    </a:lnTo>
                    <a:lnTo>
                      <a:pt x="516" y="932"/>
                    </a:lnTo>
                    <a:lnTo>
                      <a:pt x="524" y="922"/>
                    </a:lnTo>
                    <a:lnTo>
                      <a:pt x="528" y="912"/>
                    </a:lnTo>
                    <a:lnTo>
                      <a:pt x="532" y="904"/>
                    </a:lnTo>
                    <a:lnTo>
                      <a:pt x="534" y="894"/>
                    </a:lnTo>
                    <a:lnTo>
                      <a:pt x="534" y="894"/>
                    </a:lnTo>
                    <a:lnTo>
                      <a:pt x="538" y="896"/>
                    </a:lnTo>
                    <a:lnTo>
                      <a:pt x="548" y="896"/>
                    </a:lnTo>
                    <a:lnTo>
                      <a:pt x="554" y="894"/>
                    </a:lnTo>
                    <a:lnTo>
                      <a:pt x="560" y="890"/>
                    </a:lnTo>
                    <a:lnTo>
                      <a:pt x="568" y="886"/>
                    </a:lnTo>
                    <a:lnTo>
                      <a:pt x="578" y="880"/>
                    </a:lnTo>
                    <a:lnTo>
                      <a:pt x="578" y="880"/>
                    </a:lnTo>
                    <a:lnTo>
                      <a:pt x="580" y="874"/>
                    </a:lnTo>
                    <a:lnTo>
                      <a:pt x="582" y="870"/>
                    </a:lnTo>
                    <a:lnTo>
                      <a:pt x="584" y="856"/>
                    </a:lnTo>
                    <a:lnTo>
                      <a:pt x="582" y="840"/>
                    </a:lnTo>
                    <a:lnTo>
                      <a:pt x="578" y="822"/>
                    </a:lnTo>
                    <a:lnTo>
                      <a:pt x="566" y="786"/>
                    </a:lnTo>
                    <a:lnTo>
                      <a:pt x="556" y="752"/>
                    </a:lnTo>
                    <a:lnTo>
                      <a:pt x="556" y="752"/>
                    </a:lnTo>
                    <a:lnTo>
                      <a:pt x="554" y="738"/>
                    </a:lnTo>
                    <a:lnTo>
                      <a:pt x="554" y="722"/>
                    </a:lnTo>
                    <a:lnTo>
                      <a:pt x="554" y="692"/>
                    </a:lnTo>
                    <a:lnTo>
                      <a:pt x="558" y="670"/>
                    </a:lnTo>
                    <a:lnTo>
                      <a:pt x="558" y="662"/>
                    </a:lnTo>
                    <a:close/>
                  </a:path>
                </a:pathLst>
              </a:custGeom>
              <a:solidFill>
                <a:srgbClr val="735D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97" name="Freeform 77">
                <a:extLst>
                  <a:ext uri="{FF2B5EF4-FFF2-40B4-BE49-F238E27FC236}">
                    <a16:creationId xmlns:a16="http://schemas.microsoft.com/office/drawing/2014/main" id="{BC1E5385-CF6D-4DF9-BC08-B18D74354AB0}"/>
                  </a:ext>
                </a:extLst>
              </p:cNvPr>
              <p:cNvSpPr>
                <a:spLocks/>
              </p:cNvSpPr>
              <p:nvPr/>
            </p:nvSpPr>
            <p:spPr bwMode="auto">
              <a:xfrm>
                <a:off x="6289675" y="4127500"/>
                <a:ext cx="1250950" cy="1517650"/>
              </a:xfrm>
              <a:custGeom>
                <a:avLst/>
                <a:gdLst>
                  <a:gd name="T0" fmla="*/ 572 w 788"/>
                  <a:gd name="T1" fmla="*/ 638 h 956"/>
                  <a:gd name="T2" fmla="*/ 590 w 788"/>
                  <a:gd name="T3" fmla="*/ 554 h 956"/>
                  <a:gd name="T4" fmla="*/ 570 w 788"/>
                  <a:gd name="T5" fmla="*/ 466 h 956"/>
                  <a:gd name="T6" fmla="*/ 516 w 788"/>
                  <a:gd name="T7" fmla="*/ 400 h 956"/>
                  <a:gd name="T8" fmla="*/ 636 w 788"/>
                  <a:gd name="T9" fmla="*/ 400 h 956"/>
                  <a:gd name="T10" fmla="*/ 664 w 788"/>
                  <a:gd name="T11" fmla="*/ 390 h 956"/>
                  <a:gd name="T12" fmla="*/ 650 w 788"/>
                  <a:gd name="T13" fmla="*/ 358 h 956"/>
                  <a:gd name="T14" fmla="*/ 656 w 788"/>
                  <a:gd name="T15" fmla="*/ 342 h 956"/>
                  <a:gd name="T16" fmla="*/ 754 w 788"/>
                  <a:gd name="T17" fmla="*/ 330 h 956"/>
                  <a:gd name="T18" fmla="*/ 786 w 788"/>
                  <a:gd name="T19" fmla="*/ 306 h 956"/>
                  <a:gd name="T20" fmla="*/ 782 w 788"/>
                  <a:gd name="T21" fmla="*/ 282 h 956"/>
                  <a:gd name="T22" fmla="*/ 744 w 788"/>
                  <a:gd name="T23" fmla="*/ 254 h 956"/>
                  <a:gd name="T24" fmla="*/ 704 w 788"/>
                  <a:gd name="T25" fmla="*/ 248 h 956"/>
                  <a:gd name="T26" fmla="*/ 760 w 788"/>
                  <a:gd name="T27" fmla="*/ 208 h 956"/>
                  <a:gd name="T28" fmla="*/ 782 w 788"/>
                  <a:gd name="T29" fmla="*/ 162 h 956"/>
                  <a:gd name="T30" fmla="*/ 774 w 788"/>
                  <a:gd name="T31" fmla="*/ 100 h 956"/>
                  <a:gd name="T32" fmla="*/ 744 w 788"/>
                  <a:gd name="T33" fmla="*/ 36 h 956"/>
                  <a:gd name="T34" fmla="*/ 700 w 788"/>
                  <a:gd name="T35" fmla="*/ 6 h 956"/>
                  <a:gd name="T36" fmla="*/ 654 w 788"/>
                  <a:gd name="T37" fmla="*/ 2 h 956"/>
                  <a:gd name="T38" fmla="*/ 604 w 788"/>
                  <a:gd name="T39" fmla="*/ 36 h 956"/>
                  <a:gd name="T40" fmla="*/ 584 w 788"/>
                  <a:gd name="T41" fmla="*/ 94 h 956"/>
                  <a:gd name="T42" fmla="*/ 582 w 788"/>
                  <a:gd name="T43" fmla="*/ 174 h 956"/>
                  <a:gd name="T44" fmla="*/ 554 w 788"/>
                  <a:gd name="T45" fmla="*/ 110 h 956"/>
                  <a:gd name="T46" fmla="*/ 504 w 788"/>
                  <a:gd name="T47" fmla="*/ 58 h 956"/>
                  <a:gd name="T48" fmla="*/ 426 w 788"/>
                  <a:gd name="T49" fmla="*/ 32 h 956"/>
                  <a:gd name="T50" fmla="*/ 354 w 788"/>
                  <a:gd name="T51" fmla="*/ 44 h 956"/>
                  <a:gd name="T52" fmla="*/ 296 w 788"/>
                  <a:gd name="T53" fmla="*/ 80 h 956"/>
                  <a:gd name="T54" fmla="*/ 288 w 788"/>
                  <a:gd name="T55" fmla="*/ 132 h 956"/>
                  <a:gd name="T56" fmla="*/ 336 w 788"/>
                  <a:gd name="T57" fmla="*/ 196 h 956"/>
                  <a:gd name="T58" fmla="*/ 354 w 788"/>
                  <a:gd name="T59" fmla="*/ 228 h 956"/>
                  <a:gd name="T60" fmla="*/ 246 w 788"/>
                  <a:gd name="T61" fmla="*/ 250 h 956"/>
                  <a:gd name="T62" fmla="*/ 164 w 788"/>
                  <a:gd name="T63" fmla="*/ 298 h 956"/>
                  <a:gd name="T64" fmla="*/ 124 w 788"/>
                  <a:gd name="T65" fmla="*/ 336 h 956"/>
                  <a:gd name="T66" fmla="*/ 68 w 788"/>
                  <a:gd name="T67" fmla="*/ 328 h 956"/>
                  <a:gd name="T68" fmla="*/ 26 w 788"/>
                  <a:gd name="T69" fmla="*/ 346 h 956"/>
                  <a:gd name="T70" fmla="*/ 2 w 788"/>
                  <a:gd name="T71" fmla="*/ 376 h 956"/>
                  <a:gd name="T72" fmla="*/ 14 w 788"/>
                  <a:gd name="T73" fmla="*/ 400 h 956"/>
                  <a:gd name="T74" fmla="*/ 80 w 788"/>
                  <a:gd name="T75" fmla="*/ 444 h 956"/>
                  <a:gd name="T76" fmla="*/ 22 w 788"/>
                  <a:gd name="T77" fmla="*/ 480 h 956"/>
                  <a:gd name="T78" fmla="*/ 0 w 788"/>
                  <a:gd name="T79" fmla="*/ 524 h 956"/>
                  <a:gd name="T80" fmla="*/ 8 w 788"/>
                  <a:gd name="T81" fmla="*/ 552 h 956"/>
                  <a:gd name="T82" fmla="*/ 36 w 788"/>
                  <a:gd name="T83" fmla="*/ 564 h 956"/>
                  <a:gd name="T84" fmla="*/ 100 w 788"/>
                  <a:gd name="T85" fmla="*/ 550 h 956"/>
                  <a:gd name="T86" fmla="*/ 124 w 788"/>
                  <a:gd name="T87" fmla="*/ 626 h 956"/>
                  <a:gd name="T88" fmla="*/ 190 w 788"/>
                  <a:gd name="T89" fmla="*/ 750 h 956"/>
                  <a:gd name="T90" fmla="*/ 282 w 788"/>
                  <a:gd name="T91" fmla="*/ 838 h 956"/>
                  <a:gd name="T92" fmla="*/ 318 w 788"/>
                  <a:gd name="T93" fmla="*/ 888 h 956"/>
                  <a:gd name="T94" fmla="*/ 344 w 788"/>
                  <a:gd name="T95" fmla="*/ 948 h 956"/>
                  <a:gd name="T96" fmla="*/ 362 w 788"/>
                  <a:gd name="T97" fmla="*/ 954 h 956"/>
                  <a:gd name="T98" fmla="*/ 398 w 788"/>
                  <a:gd name="T99" fmla="*/ 918 h 956"/>
                  <a:gd name="T100" fmla="*/ 410 w 788"/>
                  <a:gd name="T101" fmla="*/ 902 h 956"/>
                  <a:gd name="T102" fmla="*/ 446 w 788"/>
                  <a:gd name="T103" fmla="*/ 948 h 956"/>
                  <a:gd name="T104" fmla="*/ 478 w 788"/>
                  <a:gd name="T105" fmla="*/ 956 h 956"/>
                  <a:gd name="T106" fmla="*/ 516 w 788"/>
                  <a:gd name="T107" fmla="*/ 932 h 956"/>
                  <a:gd name="T108" fmla="*/ 534 w 788"/>
                  <a:gd name="T109" fmla="*/ 894 h 956"/>
                  <a:gd name="T110" fmla="*/ 554 w 788"/>
                  <a:gd name="T111" fmla="*/ 894 h 956"/>
                  <a:gd name="T112" fmla="*/ 578 w 788"/>
                  <a:gd name="T113" fmla="*/ 880 h 956"/>
                  <a:gd name="T114" fmla="*/ 582 w 788"/>
                  <a:gd name="T115" fmla="*/ 840 h 956"/>
                  <a:gd name="T116" fmla="*/ 556 w 788"/>
                  <a:gd name="T117" fmla="*/ 752 h 956"/>
                  <a:gd name="T118" fmla="*/ 558 w 788"/>
                  <a:gd name="T119" fmla="*/ 670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8" h="956">
                    <a:moveTo>
                      <a:pt x="558" y="662"/>
                    </a:moveTo>
                    <a:lnTo>
                      <a:pt x="558" y="662"/>
                    </a:lnTo>
                    <a:lnTo>
                      <a:pt x="562" y="656"/>
                    </a:lnTo>
                    <a:lnTo>
                      <a:pt x="572" y="638"/>
                    </a:lnTo>
                    <a:lnTo>
                      <a:pt x="582" y="610"/>
                    </a:lnTo>
                    <a:lnTo>
                      <a:pt x="586" y="592"/>
                    </a:lnTo>
                    <a:lnTo>
                      <a:pt x="590" y="574"/>
                    </a:lnTo>
                    <a:lnTo>
                      <a:pt x="590" y="554"/>
                    </a:lnTo>
                    <a:lnTo>
                      <a:pt x="590" y="534"/>
                    </a:lnTo>
                    <a:lnTo>
                      <a:pt x="586" y="512"/>
                    </a:lnTo>
                    <a:lnTo>
                      <a:pt x="580" y="490"/>
                    </a:lnTo>
                    <a:lnTo>
                      <a:pt x="570" y="466"/>
                    </a:lnTo>
                    <a:lnTo>
                      <a:pt x="558" y="444"/>
                    </a:lnTo>
                    <a:lnTo>
                      <a:pt x="538" y="422"/>
                    </a:lnTo>
                    <a:lnTo>
                      <a:pt x="516" y="400"/>
                    </a:lnTo>
                    <a:lnTo>
                      <a:pt x="516" y="400"/>
                    </a:lnTo>
                    <a:lnTo>
                      <a:pt x="538" y="402"/>
                    </a:lnTo>
                    <a:lnTo>
                      <a:pt x="586" y="402"/>
                    </a:lnTo>
                    <a:lnTo>
                      <a:pt x="612" y="402"/>
                    </a:lnTo>
                    <a:lnTo>
                      <a:pt x="636" y="400"/>
                    </a:lnTo>
                    <a:lnTo>
                      <a:pt x="654" y="396"/>
                    </a:lnTo>
                    <a:lnTo>
                      <a:pt x="660" y="394"/>
                    </a:lnTo>
                    <a:lnTo>
                      <a:pt x="664" y="390"/>
                    </a:lnTo>
                    <a:lnTo>
                      <a:pt x="664" y="390"/>
                    </a:lnTo>
                    <a:lnTo>
                      <a:pt x="664" y="382"/>
                    </a:lnTo>
                    <a:lnTo>
                      <a:pt x="662" y="374"/>
                    </a:lnTo>
                    <a:lnTo>
                      <a:pt x="656" y="366"/>
                    </a:lnTo>
                    <a:lnTo>
                      <a:pt x="650" y="358"/>
                    </a:lnTo>
                    <a:lnTo>
                      <a:pt x="638" y="348"/>
                    </a:lnTo>
                    <a:lnTo>
                      <a:pt x="632" y="344"/>
                    </a:lnTo>
                    <a:lnTo>
                      <a:pt x="632" y="344"/>
                    </a:lnTo>
                    <a:lnTo>
                      <a:pt x="656" y="342"/>
                    </a:lnTo>
                    <a:lnTo>
                      <a:pt x="682" y="342"/>
                    </a:lnTo>
                    <a:lnTo>
                      <a:pt x="712" y="338"/>
                    </a:lnTo>
                    <a:lnTo>
                      <a:pt x="740" y="334"/>
                    </a:lnTo>
                    <a:lnTo>
                      <a:pt x="754" y="330"/>
                    </a:lnTo>
                    <a:lnTo>
                      <a:pt x="766" y="326"/>
                    </a:lnTo>
                    <a:lnTo>
                      <a:pt x="774" y="320"/>
                    </a:lnTo>
                    <a:lnTo>
                      <a:pt x="782" y="314"/>
                    </a:lnTo>
                    <a:lnTo>
                      <a:pt x="786" y="306"/>
                    </a:lnTo>
                    <a:lnTo>
                      <a:pt x="788" y="298"/>
                    </a:lnTo>
                    <a:lnTo>
                      <a:pt x="788" y="298"/>
                    </a:lnTo>
                    <a:lnTo>
                      <a:pt x="786" y="290"/>
                    </a:lnTo>
                    <a:lnTo>
                      <a:pt x="782" y="282"/>
                    </a:lnTo>
                    <a:lnTo>
                      <a:pt x="778" y="276"/>
                    </a:lnTo>
                    <a:lnTo>
                      <a:pt x="772" y="270"/>
                    </a:lnTo>
                    <a:lnTo>
                      <a:pt x="758" y="260"/>
                    </a:lnTo>
                    <a:lnTo>
                      <a:pt x="744" y="254"/>
                    </a:lnTo>
                    <a:lnTo>
                      <a:pt x="730" y="250"/>
                    </a:lnTo>
                    <a:lnTo>
                      <a:pt x="716" y="248"/>
                    </a:lnTo>
                    <a:lnTo>
                      <a:pt x="704" y="248"/>
                    </a:lnTo>
                    <a:lnTo>
                      <a:pt x="704" y="248"/>
                    </a:lnTo>
                    <a:lnTo>
                      <a:pt x="718" y="242"/>
                    </a:lnTo>
                    <a:lnTo>
                      <a:pt x="730" y="234"/>
                    </a:lnTo>
                    <a:lnTo>
                      <a:pt x="746" y="222"/>
                    </a:lnTo>
                    <a:lnTo>
                      <a:pt x="760" y="208"/>
                    </a:lnTo>
                    <a:lnTo>
                      <a:pt x="772" y="192"/>
                    </a:lnTo>
                    <a:lnTo>
                      <a:pt x="778" y="182"/>
                    </a:lnTo>
                    <a:lnTo>
                      <a:pt x="780" y="172"/>
                    </a:lnTo>
                    <a:lnTo>
                      <a:pt x="782" y="162"/>
                    </a:lnTo>
                    <a:lnTo>
                      <a:pt x="784" y="152"/>
                    </a:lnTo>
                    <a:lnTo>
                      <a:pt x="784" y="152"/>
                    </a:lnTo>
                    <a:lnTo>
                      <a:pt x="780" y="126"/>
                    </a:lnTo>
                    <a:lnTo>
                      <a:pt x="774" y="100"/>
                    </a:lnTo>
                    <a:lnTo>
                      <a:pt x="766" y="74"/>
                    </a:lnTo>
                    <a:lnTo>
                      <a:pt x="758" y="60"/>
                    </a:lnTo>
                    <a:lnTo>
                      <a:pt x="752" y="48"/>
                    </a:lnTo>
                    <a:lnTo>
                      <a:pt x="744" y="36"/>
                    </a:lnTo>
                    <a:lnTo>
                      <a:pt x="734" y="26"/>
                    </a:lnTo>
                    <a:lnTo>
                      <a:pt x="724" y="18"/>
                    </a:lnTo>
                    <a:lnTo>
                      <a:pt x="712" y="10"/>
                    </a:lnTo>
                    <a:lnTo>
                      <a:pt x="700" y="6"/>
                    </a:lnTo>
                    <a:lnTo>
                      <a:pt x="686" y="2"/>
                    </a:lnTo>
                    <a:lnTo>
                      <a:pt x="670" y="0"/>
                    </a:lnTo>
                    <a:lnTo>
                      <a:pt x="654" y="2"/>
                    </a:lnTo>
                    <a:lnTo>
                      <a:pt x="654" y="2"/>
                    </a:lnTo>
                    <a:lnTo>
                      <a:pt x="638" y="6"/>
                    </a:lnTo>
                    <a:lnTo>
                      <a:pt x="626" y="14"/>
                    </a:lnTo>
                    <a:lnTo>
                      <a:pt x="614" y="24"/>
                    </a:lnTo>
                    <a:lnTo>
                      <a:pt x="604" y="36"/>
                    </a:lnTo>
                    <a:lnTo>
                      <a:pt x="598" y="48"/>
                    </a:lnTo>
                    <a:lnTo>
                      <a:pt x="592" y="62"/>
                    </a:lnTo>
                    <a:lnTo>
                      <a:pt x="588" y="78"/>
                    </a:lnTo>
                    <a:lnTo>
                      <a:pt x="584" y="94"/>
                    </a:lnTo>
                    <a:lnTo>
                      <a:pt x="582" y="124"/>
                    </a:lnTo>
                    <a:lnTo>
                      <a:pt x="580" y="150"/>
                    </a:lnTo>
                    <a:lnTo>
                      <a:pt x="582" y="174"/>
                    </a:lnTo>
                    <a:lnTo>
                      <a:pt x="582" y="174"/>
                    </a:lnTo>
                    <a:lnTo>
                      <a:pt x="580" y="168"/>
                    </a:lnTo>
                    <a:lnTo>
                      <a:pt x="574" y="150"/>
                    </a:lnTo>
                    <a:lnTo>
                      <a:pt x="562" y="124"/>
                    </a:lnTo>
                    <a:lnTo>
                      <a:pt x="554" y="110"/>
                    </a:lnTo>
                    <a:lnTo>
                      <a:pt x="544" y="96"/>
                    </a:lnTo>
                    <a:lnTo>
                      <a:pt x="532" y="82"/>
                    </a:lnTo>
                    <a:lnTo>
                      <a:pt x="520" y="70"/>
                    </a:lnTo>
                    <a:lnTo>
                      <a:pt x="504" y="58"/>
                    </a:lnTo>
                    <a:lnTo>
                      <a:pt x="488" y="48"/>
                    </a:lnTo>
                    <a:lnTo>
                      <a:pt x="468" y="40"/>
                    </a:lnTo>
                    <a:lnTo>
                      <a:pt x="448" y="34"/>
                    </a:lnTo>
                    <a:lnTo>
                      <a:pt x="426" y="32"/>
                    </a:lnTo>
                    <a:lnTo>
                      <a:pt x="400" y="34"/>
                    </a:lnTo>
                    <a:lnTo>
                      <a:pt x="400" y="34"/>
                    </a:lnTo>
                    <a:lnTo>
                      <a:pt x="376" y="38"/>
                    </a:lnTo>
                    <a:lnTo>
                      <a:pt x="354" y="44"/>
                    </a:lnTo>
                    <a:lnTo>
                      <a:pt x="334" y="52"/>
                    </a:lnTo>
                    <a:lnTo>
                      <a:pt x="318" y="60"/>
                    </a:lnTo>
                    <a:lnTo>
                      <a:pt x="306" y="70"/>
                    </a:lnTo>
                    <a:lnTo>
                      <a:pt x="296" y="80"/>
                    </a:lnTo>
                    <a:lnTo>
                      <a:pt x="288" y="92"/>
                    </a:lnTo>
                    <a:lnTo>
                      <a:pt x="284" y="106"/>
                    </a:lnTo>
                    <a:lnTo>
                      <a:pt x="284" y="118"/>
                    </a:lnTo>
                    <a:lnTo>
                      <a:pt x="288" y="132"/>
                    </a:lnTo>
                    <a:lnTo>
                      <a:pt x="294" y="148"/>
                    </a:lnTo>
                    <a:lnTo>
                      <a:pt x="304" y="164"/>
                    </a:lnTo>
                    <a:lnTo>
                      <a:pt x="318" y="178"/>
                    </a:lnTo>
                    <a:lnTo>
                      <a:pt x="336" y="196"/>
                    </a:lnTo>
                    <a:lnTo>
                      <a:pt x="358" y="212"/>
                    </a:lnTo>
                    <a:lnTo>
                      <a:pt x="382" y="228"/>
                    </a:lnTo>
                    <a:lnTo>
                      <a:pt x="382" y="228"/>
                    </a:lnTo>
                    <a:lnTo>
                      <a:pt x="354" y="228"/>
                    </a:lnTo>
                    <a:lnTo>
                      <a:pt x="324" y="230"/>
                    </a:lnTo>
                    <a:lnTo>
                      <a:pt x="286" y="236"/>
                    </a:lnTo>
                    <a:lnTo>
                      <a:pt x="266" y="242"/>
                    </a:lnTo>
                    <a:lnTo>
                      <a:pt x="246" y="250"/>
                    </a:lnTo>
                    <a:lnTo>
                      <a:pt x="224" y="258"/>
                    </a:lnTo>
                    <a:lnTo>
                      <a:pt x="204" y="270"/>
                    </a:lnTo>
                    <a:lnTo>
                      <a:pt x="184" y="282"/>
                    </a:lnTo>
                    <a:lnTo>
                      <a:pt x="164" y="298"/>
                    </a:lnTo>
                    <a:lnTo>
                      <a:pt x="146" y="318"/>
                    </a:lnTo>
                    <a:lnTo>
                      <a:pt x="130" y="340"/>
                    </a:lnTo>
                    <a:lnTo>
                      <a:pt x="130" y="340"/>
                    </a:lnTo>
                    <a:lnTo>
                      <a:pt x="124" y="336"/>
                    </a:lnTo>
                    <a:lnTo>
                      <a:pt x="114" y="332"/>
                    </a:lnTo>
                    <a:lnTo>
                      <a:pt x="102" y="328"/>
                    </a:lnTo>
                    <a:lnTo>
                      <a:pt x="86" y="326"/>
                    </a:lnTo>
                    <a:lnTo>
                      <a:pt x="68" y="328"/>
                    </a:lnTo>
                    <a:lnTo>
                      <a:pt x="48" y="334"/>
                    </a:lnTo>
                    <a:lnTo>
                      <a:pt x="38" y="340"/>
                    </a:lnTo>
                    <a:lnTo>
                      <a:pt x="26" y="346"/>
                    </a:lnTo>
                    <a:lnTo>
                      <a:pt x="26" y="346"/>
                    </a:lnTo>
                    <a:lnTo>
                      <a:pt x="16" y="354"/>
                    </a:lnTo>
                    <a:lnTo>
                      <a:pt x="10" y="362"/>
                    </a:lnTo>
                    <a:lnTo>
                      <a:pt x="4" y="368"/>
                    </a:lnTo>
                    <a:lnTo>
                      <a:pt x="2" y="376"/>
                    </a:lnTo>
                    <a:lnTo>
                      <a:pt x="2" y="382"/>
                    </a:lnTo>
                    <a:lnTo>
                      <a:pt x="4" y="388"/>
                    </a:lnTo>
                    <a:lnTo>
                      <a:pt x="8" y="394"/>
                    </a:lnTo>
                    <a:lnTo>
                      <a:pt x="14" y="400"/>
                    </a:lnTo>
                    <a:lnTo>
                      <a:pt x="28" y="410"/>
                    </a:lnTo>
                    <a:lnTo>
                      <a:pt x="46" y="422"/>
                    </a:lnTo>
                    <a:lnTo>
                      <a:pt x="80" y="444"/>
                    </a:lnTo>
                    <a:lnTo>
                      <a:pt x="80" y="444"/>
                    </a:lnTo>
                    <a:lnTo>
                      <a:pt x="68" y="450"/>
                    </a:lnTo>
                    <a:lnTo>
                      <a:pt x="54" y="456"/>
                    </a:lnTo>
                    <a:lnTo>
                      <a:pt x="38" y="468"/>
                    </a:lnTo>
                    <a:lnTo>
                      <a:pt x="22" y="480"/>
                    </a:lnTo>
                    <a:lnTo>
                      <a:pt x="10" y="496"/>
                    </a:lnTo>
                    <a:lnTo>
                      <a:pt x="6" y="504"/>
                    </a:lnTo>
                    <a:lnTo>
                      <a:pt x="2" y="514"/>
                    </a:lnTo>
                    <a:lnTo>
                      <a:pt x="0" y="524"/>
                    </a:lnTo>
                    <a:lnTo>
                      <a:pt x="0" y="534"/>
                    </a:lnTo>
                    <a:lnTo>
                      <a:pt x="0" y="534"/>
                    </a:lnTo>
                    <a:lnTo>
                      <a:pt x="4" y="544"/>
                    </a:lnTo>
                    <a:lnTo>
                      <a:pt x="8" y="552"/>
                    </a:lnTo>
                    <a:lnTo>
                      <a:pt x="12" y="558"/>
                    </a:lnTo>
                    <a:lnTo>
                      <a:pt x="20" y="560"/>
                    </a:lnTo>
                    <a:lnTo>
                      <a:pt x="28" y="564"/>
                    </a:lnTo>
                    <a:lnTo>
                      <a:pt x="36" y="564"/>
                    </a:lnTo>
                    <a:lnTo>
                      <a:pt x="54" y="564"/>
                    </a:lnTo>
                    <a:lnTo>
                      <a:pt x="70" y="560"/>
                    </a:lnTo>
                    <a:lnTo>
                      <a:pt x="86" y="556"/>
                    </a:lnTo>
                    <a:lnTo>
                      <a:pt x="100" y="550"/>
                    </a:lnTo>
                    <a:lnTo>
                      <a:pt x="100" y="550"/>
                    </a:lnTo>
                    <a:lnTo>
                      <a:pt x="102" y="560"/>
                    </a:lnTo>
                    <a:lnTo>
                      <a:pt x="110" y="588"/>
                    </a:lnTo>
                    <a:lnTo>
                      <a:pt x="124" y="626"/>
                    </a:lnTo>
                    <a:lnTo>
                      <a:pt x="144" y="674"/>
                    </a:lnTo>
                    <a:lnTo>
                      <a:pt x="158" y="698"/>
                    </a:lnTo>
                    <a:lnTo>
                      <a:pt x="174" y="724"/>
                    </a:lnTo>
                    <a:lnTo>
                      <a:pt x="190" y="750"/>
                    </a:lnTo>
                    <a:lnTo>
                      <a:pt x="210" y="774"/>
                    </a:lnTo>
                    <a:lnTo>
                      <a:pt x="232" y="798"/>
                    </a:lnTo>
                    <a:lnTo>
                      <a:pt x="256" y="818"/>
                    </a:lnTo>
                    <a:lnTo>
                      <a:pt x="282" y="838"/>
                    </a:lnTo>
                    <a:lnTo>
                      <a:pt x="312" y="852"/>
                    </a:lnTo>
                    <a:lnTo>
                      <a:pt x="312" y="852"/>
                    </a:lnTo>
                    <a:lnTo>
                      <a:pt x="314" y="870"/>
                    </a:lnTo>
                    <a:lnTo>
                      <a:pt x="318" y="888"/>
                    </a:lnTo>
                    <a:lnTo>
                      <a:pt x="322" y="908"/>
                    </a:lnTo>
                    <a:lnTo>
                      <a:pt x="330" y="926"/>
                    </a:lnTo>
                    <a:lnTo>
                      <a:pt x="338" y="942"/>
                    </a:lnTo>
                    <a:lnTo>
                      <a:pt x="344" y="948"/>
                    </a:lnTo>
                    <a:lnTo>
                      <a:pt x="348" y="952"/>
                    </a:lnTo>
                    <a:lnTo>
                      <a:pt x="354" y="954"/>
                    </a:lnTo>
                    <a:lnTo>
                      <a:pt x="362" y="954"/>
                    </a:lnTo>
                    <a:lnTo>
                      <a:pt x="362" y="954"/>
                    </a:lnTo>
                    <a:lnTo>
                      <a:pt x="374" y="948"/>
                    </a:lnTo>
                    <a:lnTo>
                      <a:pt x="384" y="940"/>
                    </a:lnTo>
                    <a:lnTo>
                      <a:pt x="392" y="928"/>
                    </a:lnTo>
                    <a:lnTo>
                      <a:pt x="398" y="918"/>
                    </a:lnTo>
                    <a:lnTo>
                      <a:pt x="404" y="898"/>
                    </a:lnTo>
                    <a:lnTo>
                      <a:pt x="406" y="890"/>
                    </a:lnTo>
                    <a:lnTo>
                      <a:pt x="406" y="890"/>
                    </a:lnTo>
                    <a:lnTo>
                      <a:pt x="410" y="902"/>
                    </a:lnTo>
                    <a:lnTo>
                      <a:pt x="416" y="914"/>
                    </a:lnTo>
                    <a:lnTo>
                      <a:pt x="424" y="926"/>
                    </a:lnTo>
                    <a:lnTo>
                      <a:pt x="434" y="938"/>
                    </a:lnTo>
                    <a:lnTo>
                      <a:pt x="446" y="948"/>
                    </a:lnTo>
                    <a:lnTo>
                      <a:pt x="454" y="952"/>
                    </a:lnTo>
                    <a:lnTo>
                      <a:pt x="460" y="956"/>
                    </a:lnTo>
                    <a:lnTo>
                      <a:pt x="470" y="956"/>
                    </a:lnTo>
                    <a:lnTo>
                      <a:pt x="478" y="956"/>
                    </a:lnTo>
                    <a:lnTo>
                      <a:pt x="478" y="956"/>
                    </a:lnTo>
                    <a:lnTo>
                      <a:pt x="494" y="950"/>
                    </a:lnTo>
                    <a:lnTo>
                      <a:pt x="506" y="942"/>
                    </a:lnTo>
                    <a:lnTo>
                      <a:pt x="516" y="932"/>
                    </a:lnTo>
                    <a:lnTo>
                      <a:pt x="524" y="922"/>
                    </a:lnTo>
                    <a:lnTo>
                      <a:pt x="528" y="912"/>
                    </a:lnTo>
                    <a:lnTo>
                      <a:pt x="532" y="904"/>
                    </a:lnTo>
                    <a:lnTo>
                      <a:pt x="534" y="894"/>
                    </a:lnTo>
                    <a:lnTo>
                      <a:pt x="534" y="894"/>
                    </a:lnTo>
                    <a:lnTo>
                      <a:pt x="538" y="896"/>
                    </a:lnTo>
                    <a:lnTo>
                      <a:pt x="548" y="896"/>
                    </a:lnTo>
                    <a:lnTo>
                      <a:pt x="554" y="894"/>
                    </a:lnTo>
                    <a:lnTo>
                      <a:pt x="560" y="890"/>
                    </a:lnTo>
                    <a:lnTo>
                      <a:pt x="568" y="886"/>
                    </a:lnTo>
                    <a:lnTo>
                      <a:pt x="578" y="880"/>
                    </a:lnTo>
                    <a:lnTo>
                      <a:pt x="578" y="880"/>
                    </a:lnTo>
                    <a:lnTo>
                      <a:pt x="580" y="874"/>
                    </a:lnTo>
                    <a:lnTo>
                      <a:pt x="582" y="870"/>
                    </a:lnTo>
                    <a:lnTo>
                      <a:pt x="584" y="856"/>
                    </a:lnTo>
                    <a:lnTo>
                      <a:pt x="582" y="840"/>
                    </a:lnTo>
                    <a:lnTo>
                      <a:pt x="578" y="822"/>
                    </a:lnTo>
                    <a:lnTo>
                      <a:pt x="566" y="786"/>
                    </a:lnTo>
                    <a:lnTo>
                      <a:pt x="556" y="752"/>
                    </a:lnTo>
                    <a:lnTo>
                      <a:pt x="556" y="752"/>
                    </a:lnTo>
                    <a:lnTo>
                      <a:pt x="554" y="738"/>
                    </a:lnTo>
                    <a:lnTo>
                      <a:pt x="554" y="722"/>
                    </a:lnTo>
                    <a:lnTo>
                      <a:pt x="554" y="692"/>
                    </a:lnTo>
                    <a:lnTo>
                      <a:pt x="558" y="670"/>
                    </a:lnTo>
                    <a:lnTo>
                      <a:pt x="558" y="6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98" name="Freeform 78">
                <a:extLst>
                  <a:ext uri="{FF2B5EF4-FFF2-40B4-BE49-F238E27FC236}">
                    <a16:creationId xmlns:a16="http://schemas.microsoft.com/office/drawing/2014/main" id="{D5BC0E41-2A08-426C-B4CB-5273545E5966}"/>
                  </a:ext>
                </a:extLst>
              </p:cNvPr>
              <p:cNvSpPr>
                <a:spLocks/>
              </p:cNvSpPr>
              <p:nvPr/>
            </p:nvSpPr>
            <p:spPr bwMode="auto">
              <a:xfrm>
                <a:off x="7054850" y="5029200"/>
                <a:ext cx="171450" cy="381000"/>
              </a:xfrm>
              <a:custGeom>
                <a:avLst/>
                <a:gdLst>
                  <a:gd name="T0" fmla="*/ 44 w 108"/>
                  <a:gd name="T1" fmla="*/ 0 h 240"/>
                  <a:gd name="T2" fmla="*/ 44 w 108"/>
                  <a:gd name="T3" fmla="*/ 0 h 240"/>
                  <a:gd name="T4" fmla="*/ 38 w 108"/>
                  <a:gd name="T5" fmla="*/ 0 h 240"/>
                  <a:gd name="T6" fmla="*/ 32 w 108"/>
                  <a:gd name="T7" fmla="*/ 2 h 240"/>
                  <a:gd name="T8" fmla="*/ 26 w 108"/>
                  <a:gd name="T9" fmla="*/ 4 h 240"/>
                  <a:gd name="T10" fmla="*/ 22 w 108"/>
                  <a:gd name="T11" fmla="*/ 10 h 240"/>
                  <a:gd name="T12" fmla="*/ 14 w 108"/>
                  <a:gd name="T13" fmla="*/ 26 h 240"/>
                  <a:gd name="T14" fmla="*/ 8 w 108"/>
                  <a:gd name="T15" fmla="*/ 48 h 240"/>
                  <a:gd name="T16" fmla="*/ 2 w 108"/>
                  <a:gd name="T17" fmla="*/ 70 h 240"/>
                  <a:gd name="T18" fmla="*/ 0 w 108"/>
                  <a:gd name="T19" fmla="*/ 96 h 240"/>
                  <a:gd name="T20" fmla="*/ 0 w 108"/>
                  <a:gd name="T21" fmla="*/ 118 h 240"/>
                  <a:gd name="T22" fmla="*/ 0 w 108"/>
                  <a:gd name="T23" fmla="*/ 138 h 240"/>
                  <a:gd name="T24" fmla="*/ 0 w 108"/>
                  <a:gd name="T25" fmla="*/ 138 h 240"/>
                  <a:gd name="T26" fmla="*/ 2 w 108"/>
                  <a:gd name="T27" fmla="*/ 148 h 240"/>
                  <a:gd name="T28" fmla="*/ 6 w 108"/>
                  <a:gd name="T29" fmla="*/ 156 h 240"/>
                  <a:gd name="T30" fmla="*/ 14 w 108"/>
                  <a:gd name="T31" fmla="*/ 176 h 240"/>
                  <a:gd name="T32" fmla="*/ 28 w 108"/>
                  <a:gd name="T33" fmla="*/ 194 h 240"/>
                  <a:gd name="T34" fmla="*/ 42 w 108"/>
                  <a:gd name="T35" fmla="*/ 210 h 240"/>
                  <a:gd name="T36" fmla="*/ 58 w 108"/>
                  <a:gd name="T37" fmla="*/ 224 h 240"/>
                  <a:gd name="T38" fmla="*/ 74 w 108"/>
                  <a:gd name="T39" fmla="*/ 234 h 240"/>
                  <a:gd name="T40" fmla="*/ 88 w 108"/>
                  <a:gd name="T41" fmla="*/ 240 h 240"/>
                  <a:gd name="T42" fmla="*/ 96 w 108"/>
                  <a:gd name="T43" fmla="*/ 240 h 240"/>
                  <a:gd name="T44" fmla="*/ 100 w 108"/>
                  <a:gd name="T45" fmla="*/ 238 h 240"/>
                  <a:gd name="T46" fmla="*/ 100 w 108"/>
                  <a:gd name="T47" fmla="*/ 238 h 240"/>
                  <a:gd name="T48" fmla="*/ 104 w 108"/>
                  <a:gd name="T49" fmla="*/ 236 h 240"/>
                  <a:gd name="T50" fmla="*/ 106 w 108"/>
                  <a:gd name="T51" fmla="*/ 232 h 240"/>
                  <a:gd name="T52" fmla="*/ 108 w 108"/>
                  <a:gd name="T53" fmla="*/ 226 h 240"/>
                  <a:gd name="T54" fmla="*/ 106 w 108"/>
                  <a:gd name="T55" fmla="*/ 220 h 240"/>
                  <a:gd name="T56" fmla="*/ 102 w 108"/>
                  <a:gd name="T57" fmla="*/ 204 h 240"/>
                  <a:gd name="T58" fmla="*/ 96 w 108"/>
                  <a:gd name="T59" fmla="*/ 184 h 240"/>
                  <a:gd name="T60" fmla="*/ 80 w 108"/>
                  <a:gd name="T61" fmla="*/ 148 h 240"/>
                  <a:gd name="T62" fmla="*/ 74 w 108"/>
                  <a:gd name="T63" fmla="*/ 132 h 240"/>
                  <a:gd name="T64" fmla="*/ 72 w 108"/>
                  <a:gd name="T65" fmla="*/ 120 h 240"/>
                  <a:gd name="T66" fmla="*/ 72 w 108"/>
                  <a:gd name="T67" fmla="*/ 120 h 240"/>
                  <a:gd name="T68" fmla="*/ 76 w 108"/>
                  <a:gd name="T69" fmla="*/ 108 h 240"/>
                  <a:gd name="T70" fmla="*/ 82 w 108"/>
                  <a:gd name="T71" fmla="*/ 94 h 240"/>
                  <a:gd name="T72" fmla="*/ 86 w 108"/>
                  <a:gd name="T73" fmla="*/ 78 h 240"/>
                  <a:gd name="T74" fmla="*/ 90 w 108"/>
                  <a:gd name="T75" fmla="*/ 62 h 240"/>
                  <a:gd name="T76" fmla="*/ 90 w 108"/>
                  <a:gd name="T77" fmla="*/ 54 h 240"/>
                  <a:gd name="T78" fmla="*/ 88 w 108"/>
                  <a:gd name="T79" fmla="*/ 44 h 240"/>
                  <a:gd name="T80" fmla="*/ 86 w 108"/>
                  <a:gd name="T81" fmla="*/ 36 h 240"/>
                  <a:gd name="T82" fmla="*/ 82 w 108"/>
                  <a:gd name="T83" fmla="*/ 28 h 240"/>
                  <a:gd name="T84" fmla="*/ 76 w 108"/>
                  <a:gd name="T85" fmla="*/ 20 h 240"/>
                  <a:gd name="T86" fmla="*/ 68 w 108"/>
                  <a:gd name="T87" fmla="*/ 14 h 240"/>
                  <a:gd name="T88" fmla="*/ 58 w 108"/>
                  <a:gd name="T89" fmla="*/ 6 h 240"/>
                  <a:gd name="T90" fmla="*/ 44 w 108"/>
                  <a:gd name="T91"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8" h="240">
                    <a:moveTo>
                      <a:pt x="44" y="0"/>
                    </a:moveTo>
                    <a:lnTo>
                      <a:pt x="44" y="0"/>
                    </a:lnTo>
                    <a:lnTo>
                      <a:pt x="38" y="0"/>
                    </a:lnTo>
                    <a:lnTo>
                      <a:pt x="32" y="2"/>
                    </a:lnTo>
                    <a:lnTo>
                      <a:pt x="26" y="4"/>
                    </a:lnTo>
                    <a:lnTo>
                      <a:pt x="22" y="10"/>
                    </a:lnTo>
                    <a:lnTo>
                      <a:pt x="14" y="26"/>
                    </a:lnTo>
                    <a:lnTo>
                      <a:pt x="8" y="48"/>
                    </a:lnTo>
                    <a:lnTo>
                      <a:pt x="2" y="70"/>
                    </a:lnTo>
                    <a:lnTo>
                      <a:pt x="0" y="96"/>
                    </a:lnTo>
                    <a:lnTo>
                      <a:pt x="0" y="118"/>
                    </a:lnTo>
                    <a:lnTo>
                      <a:pt x="0" y="138"/>
                    </a:lnTo>
                    <a:lnTo>
                      <a:pt x="0" y="138"/>
                    </a:lnTo>
                    <a:lnTo>
                      <a:pt x="2" y="148"/>
                    </a:lnTo>
                    <a:lnTo>
                      <a:pt x="6" y="156"/>
                    </a:lnTo>
                    <a:lnTo>
                      <a:pt x="14" y="176"/>
                    </a:lnTo>
                    <a:lnTo>
                      <a:pt x="28" y="194"/>
                    </a:lnTo>
                    <a:lnTo>
                      <a:pt x="42" y="210"/>
                    </a:lnTo>
                    <a:lnTo>
                      <a:pt x="58" y="224"/>
                    </a:lnTo>
                    <a:lnTo>
                      <a:pt x="74" y="234"/>
                    </a:lnTo>
                    <a:lnTo>
                      <a:pt x="88" y="240"/>
                    </a:lnTo>
                    <a:lnTo>
                      <a:pt x="96" y="240"/>
                    </a:lnTo>
                    <a:lnTo>
                      <a:pt x="100" y="238"/>
                    </a:lnTo>
                    <a:lnTo>
                      <a:pt x="100" y="238"/>
                    </a:lnTo>
                    <a:lnTo>
                      <a:pt x="104" y="236"/>
                    </a:lnTo>
                    <a:lnTo>
                      <a:pt x="106" y="232"/>
                    </a:lnTo>
                    <a:lnTo>
                      <a:pt x="108" y="226"/>
                    </a:lnTo>
                    <a:lnTo>
                      <a:pt x="106" y="220"/>
                    </a:lnTo>
                    <a:lnTo>
                      <a:pt x="102" y="204"/>
                    </a:lnTo>
                    <a:lnTo>
                      <a:pt x="96" y="184"/>
                    </a:lnTo>
                    <a:lnTo>
                      <a:pt x="80" y="148"/>
                    </a:lnTo>
                    <a:lnTo>
                      <a:pt x="74" y="132"/>
                    </a:lnTo>
                    <a:lnTo>
                      <a:pt x="72" y="120"/>
                    </a:lnTo>
                    <a:lnTo>
                      <a:pt x="72" y="120"/>
                    </a:lnTo>
                    <a:lnTo>
                      <a:pt x="76" y="108"/>
                    </a:lnTo>
                    <a:lnTo>
                      <a:pt x="82" y="94"/>
                    </a:lnTo>
                    <a:lnTo>
                      <a:pt x="86" y="78"/>
                    </a:lnTo>
                    <a:lnTo>
                      <a:pt x="90" y="62"/>
                    </a:lnTo>
                    <a:lnTo>
                      <a:pt x="90" y="54"/>
                    </a:lnTo>
                    <a:lnTo>
                      <a:pt x="88" y="44"/>
                    </a:lnTo>
                    <a:lnTo>
                      <a:pt x="86" y="36"/>
                    </a:lnTo>
                    <a:lnTo>
                      <a:pt x="82" y="28"/>
                    </a:lnTo>
                    <a:lnTo>
                      <a:pt x="76" y="20"/>
                    </a:lnTo>
                    <a:lnTo>
                      <a:pt x="68" y="14"/>
                    </a:lnTo>
                    <a:lnTo>
                      <a:pt x="58" y="6"/>
                    </a:lnTo>
                    <a:lnTo>
                      <a:pt x="44" y="0"/>
                    </a:lnTo>
                    <a:close/>
                  </a:path>
                </a:pathLst>
              </a:custGeom>
              <a:solidFill>
                <a:srgbClr val="FEE1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99" name="Freeform 79">
                <a:extLst>
                  <a:ext uri="{FF2B5EF4-FFF2-40B4-BE49-F238E27FC236}">
                    <a16:creationId xmlns:a16="http://schemas.microsoft.com/office/drawing/2014/main" id="{995206DB-D068-4AA2-9EF3-51B5F48A977C}"/>
                  </a:ext>
                </a:extLst>
              </p:cNvPr>
              <p:cNvSpPr>
                <a:spLocks/>
              </p:cNvSpPr>
              <p:nvPr/>
            </p:nvSpPr>
            <p:spPr bwMode="auto">
              <a:xfrm>
                <a:off x="7054850" y="5029200"/>
                <a:ext cx="171450" cy="381000"/>
              </a:xfrm>
              <a:custGeom>
                <a:avLst/>
                <a:gdLst>
                  <a:gd name="T0" fmla="*/ 44 w 108"/>
                  <a:gd name="T1" fmla="*/ 0 h 240"/>
                  <a:gd name="T2" fmla="*/ 44 w 108"/>
                  <a:gd name="T3" fmla="*/ 0 h 240"/>
                  <a:gd name="T4" fmla="*/ 38 w 108"/>
                  <a:gd name="T5" fmla="*/ 0 h 240"/>
                  <a:gd name="T6" fmla="*/ 32 w 108"/>
                  <a:gd name="T7" fmla="*/ 2 h 240"/>
                  <a:gd name="T8" fmla="*/ 26 w 108"/>
                  <a:gd name="T9" fmla="*/ 4 h 240"/>
                  <a:gd name="T10" fmla="*/ 22 w 108"/>
                  <a:gd name="T11" fmla="*/ 10 h 240"/>
                  <a:gd name="T12" fmla="*/ 14 w 108"/>
                  <a:gd name="T13" fmla="*/ 26 h 240"/>
                  <a:gd name="T14" fmla="*/ 8 w 108"/>
                  <a:gd name="T15" fmla="*/ 48 h 240"/>
                  <a:gd name="T16" fmla="*/ 2 w 108"/>
                  <a:gd name="T17" fmla="*/ 70 h 240"/>
                  <a:gd name="T18" fmla="*/ 0 w 108"/>
                  <a:gd name="T19" fmla="*/ 96 h 240"/>
                  <a:gd name="T20" fmla="*/ 0 w 108"/>
                  <a:gd name="T21" fmla="*/ 118 h 240"/>
                  <a:gd name="T22" fmla="*/ 0 w 108"/>
                  <a:gd name="T23" fmla="*/ 138 h 240"/>
                  <a:gd name="T24" fmla="*/ 0 w 108"/>
                  <a:gd name="T25" fmla="*/ 138 h 240"/>
                  <a:gd name="T26" fmla="*/ 2 w 108"/>
                  <a:gd name="T27" fmla="*/ 148 h 240"/>
                  <a:gd name="T28" fmla="*/ 6 w 108"/>
                  <a:gd name="T29" fmla="*/ 156 h 240"/>
                  <a:gd name="T30" fmla="*/ 14 w 108"/>
                  <a:gd name="T31" fmla="*/ 176 h 240"/>
                  <a:gd name="T32" fmla="*/ 28 w 108"/>
                  <a:gd name="T33" fmla="*/ 194 h 240"/>
                  <a:gd name="T34" fmla="*/ 42 w 108"/>
                  <a:gd name="T35" fmla="*/ 210 h 240"/>
                  <a:gd name="T36" fmla="*/ 58 w 108"/>
                  <a:gd name="T37" fmla="*/ 224 h 240"/>
                  <a:gd name="T38" fmla="*/ 74 w 108"/>
                  <a:gd name="T39" fmla="*/ 234 h 240"/>
                  <a:gd name="T40" fmla="*/ 88 w 108"/>
                  <a:gd name="T41" fmla="*/ 240 h 240"/>
                  <a:gd name="T42" fmla="*/ 96 w 108"/>
                  <a:gd name="T43" fmla="*/ 240 h 240"/>
                  <a:gd name="T44" fmla="*/ 100 w 108"/>
                  <a:gd name="T45" fmla="*/ 238 h 240"/>
                  <a:gd name="T46" fmla="*/ 100 w 108"/>
                  <a:gd name="T47" fmla="*/ 238 h 240"/>
                  <a:gd name="T48" fmla="*/ 104 w 108"/>
                  <a:gd name="T49" fmla="*/ 236 h 240"/>
                  <a:gd name="T50" fmla="*/ 106 w 108"/>
                  <a:gd name="T51" fmla="*/ 232 h 240"/>
                  <a:gd name="T52" fmla="*/ 108 w 108"/>
                  <a:gd name="T53" fmla="*/ 226 h 240"/>
                  <a:gd name="T54" fmla="*/ 106 w 108"/>
                  <a:gd name="T55" fmla="*/ 220 h 240"/>
                  <a:gd name="T56" fmla="*/ 102 w 108"/>
                  <a:gd name="T57" fmla="*/ 204 h 240"/>
                  <a:gd name="T58" fmla="*/ 96 w 108"/>
                  <a:gd name="T59" fmla="*/ 184 h 240"/>
                  <a:gd name="T60" fmla="*/ 80 w 108"/>
                  <a:gd name="T61" fmla="*/ 148 h 240"/>
                  <a:gd name="T62" fmla="*/ 74 w 108"/>
                  <a:gd name="T63" fmla="*/ 132 h 240"/>
                  <a:gd name="T64" fmla="*/ 72 w 108"/>
                  <a:gd name="T65" fmla="*/ 120 h 240"/>
                  <a:gd name="T66" fmla="*/ 72 w 108"/>
                  <a:gd name="T67" fmla="*/ 120 h 240"/>
                  <a:gd name="T68" fmla="*/ 76 w 108"/>
                  <a:gd name="T69" fmla="*/ 108 h 240"/>
                  <a:gd name="T70" fmla="*/ 82 w 108"/>
                  <a:gd name="T71" fmla="*/ 94 h 240"/>
                  <a:gd name="T72" fmla="*/ 86 w 108"/>
                  <a:gd name="T73" fmla="*/ 78 h 240"/>
                  <a:gd name="T74" fmla="*/ 90 w 108"/>
                  <a:gd name="T75" fmla="*/ 62 h 240"/>
                  <a:gd name="T76" fmla="*/ 90 w 108"/>
                  <a:gd name="T77" fmla="*/ 54 h 240"/>
                  <a:gd name="T78" fmla="*/ 88 w 108"/>
                  <a:gd name="T79" fmla="*/ 44 h 240"/>
                  <a:gd name="T80" fmla="*/ 86 w 108"/>
                  <a:gd name="T81" fmla="*/ 36 h 240"/>
                  <a:gd name="T82" fmla="*/ 82 w 108"/>
                  <a:gd name="T83" fmla="*/ 28 h 240"/>
                  <a:gd name="T84" fmla="*/ 76 w 108"/>
                  <a:gd name="T85" fmla="*/ 20 h 240"/>
                  <a:gd name="T86" fmla="*/ 68 w 108"/>
                  <a:gd name="T87" fmla="*/ 14 h 240"/>
                  <a:gd name="T88" fmla="*/ 58 w 108"/>
                  <a:gd name="T89" fmla="*/ 6 h 240"/>
                  <a:gd name="T90" fmla="*/ 44 w 108"/>
                  <a:gd name="T91"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8" h="240">
                    <a:moveTo>
                      <a:pt x="44" y="0"/>
                    </a:moveTo>
                    <a:lnTo>
                      <a:pt x="44" y="0"/>
                    </a:lnTo>
                    <a:lnTo>
                      <a:pt x="38" y="0"/>
                    </a:lnTo>
                    <a:lnTo>
                      <a:pt x="32" y="2"/>
                    </a:lnTo>
                    <a:lnTo>
                      <a:pt x="26" y="4"/>
                    </a:lnTo>
                    <a:lnTo>
                      <a:pt x="22" y="10"/>
                    </a:lnTo>
                    <a:lnTo>
                      <a:pt x="14" y="26"/>
                    </a:lnTo>
                    <a:lnTo>
                      <a:pt x="8" y="48"/>
                    </a:lnTo>
                    <a:lnTo>
                      <a:pt x="2" y="70"/>
                    </a:lnTo>
                    <a:lnTo>
                      <a:pt x="0" y="96"/>
                    </a:lnTo>
                    <a:lnTo>
                      <a:pt x="0" y="118"/>
                    </a:lnTo>
                    <a:lnTo>
                      <a:pt x="0" y="138"/>
                    </a:lnTo>
                    <a:lnTo>
                      <a:pt x="0" y="138"/>
                    </a:lnTo>
                    <a:lnTo>
                      <a:pt x="2" y="148"/>
                    </a:lnTo>
                    <a:lnTo>
                      <a:pt x="6" y="156"/>
                    </a:lnTo>
                    <a:lnTo>
                      <a:pt x="14" y="176"/>
                    </a:lnTo>
                    <a:lnTo>
                      <a:pt x="28" y="194"/>
                    </a:lnTo>
                    <a:lnTo>
                      <a:pt x="42" y="210"/>
                    </a:lnTo>
                    <a:lnTo>
                      <a:pt x="58" y="224"/>
                    </a:lnTo>
                    <a:lnTo>
                      <a:pt x="74" y="234"/>
                    </a:lnTo>
                    <a:lnTo>
                      <a:pt x="88" y="240"/>
                    </a:lnTo>
                    <a:lnTo>
                      <a:pt x="96" y="240"/>
                    </a:lnTo>
                    <a:lnTo>
                      <a:pt x="100" y="238"/>
                    </a:lnTo>
                    <a:lnTo>
                      <a:pt x="100" y="238"/>
                    </a:lnTo>
                    <a:lnTo>
                      <a:pt x="104" y="236"/>
                    </a:lnTo>
                    <a:lnTo>
                      <a:pt x="106" y="232"/>
                    </a:lnTo>
                    <a:lnTo>
                      <a:pt x="108" y="226"/>
                    </a:lnTo>
                    <a:lnTo>
                      <a:pt x="106" y="220"/>
                    </a:lnTo>
                    <a:lnTo>
                      <a:pt x="102" y="204"/>
                    </a:lnTo>
                    <a:lnTo>
                      <a:pt x="96" y="184"/>
                    </a:lnTo>
                    <a:lnTo>
                      <a:pt x="80" y="148"/>
                    </a:lnTo>
                    <a:lnTo>
                      <a:pt x="74" y="132"/>
                    </a:lnTo>
                    <a:lnTo>
                      <a:pt x="72" y="120"/>
                    </a:lnTo>
                    <a:lnTo>
                      <a:pt x="72" y="120"/>
                    </a:lnTo>
                    <a:lnTo>
                      <a:pt x="76" y="108"/>
                    </a:lnTo>
                    <a:lnTo>
                      <a:pt x="82" y="94"/>
                    </a:lnTo>
                    <a:lnTo>
                      <a:pt x="86" y="78"/>
                    </a:lnTo>
                    <a:lnTo>
                      <a:pt x="90" y="62"/>
                    </a:lnTo>
                    <a:lnTo>
                      <a:pt x="90" y="54"/>
                    </a:lnTo>
                    <a:lnTo>
                      <a:pt x="88" y="44"/>
                    </a:lnTo>
                    <a:lnTo>
                      <a:pt x="86" y="36"/>
                    </a:lnTo>
                    <a:lnTo>
                      <a:pt x="82" y="28"/>
                    </a:lnTo>
                    <a:lnTo>
                      <a:pt x="76" y="20"/>
                    </a:lnTo>
                    <a:lnTo>
                      <a:pt x="68" y="14"/>
                    </a:lnTo>
                    <a:lnTo>
                      <a:pt x="58" y="6"/>
                    </a:lnTo>
                    <a:lnTo>
                      <a:pt x="4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100" name="Freeform 80">
                <a:extLst>
                  <a:ext uri="{FF2B5EF4-FFF2-40B4-BE49-F238E27FC236}">
                    <a16:creationId xmlns:a16="http://schemas.microsoft.com/office/drawing/2014/main" id="{ABEF5EF8-C514-4567-98BB-439CA8EB2D42}"/>
                  </a:ext>
                </a:extLst>
              </p:cNvPr>
              <p:cNvSpPr>
                <a:spLocks/>
              </p:cNvSpPr>
              <p:nvPr/>
            </p:nvSpPr>
            <p:spPr bwMode="auto">
              <a:xfrm>
                <a:off x="7273925" y="4813300"/>
                <a:ext cx="139700" cy="50800"/>
              </a:xfrm>
              <a:custGeom>
                <a:avLst/>
                <a:gdLst>
                  <a:gd name="T0" fmla="*/ 0 w 88"/>
                  <a:gd name="T1" fmla="*/ 10 h 32"/>
                  <a:gd name="T2" fmla="*/ 0 w 88"/>
                  <a:gd name="T3" fmla="*/ 10 h 32"/>
                  <a:gd name="T4" fmla="*/ 10 w 88"/>
                  <a:gd name="T5" fmla="*/ 4 h 32"/>
                  <a:gd name="T6" fmla="*/ 22 w 88"/>
                  <a:gd name="T7" fmla="*/ 2 h 32"/>
                  <a:gd name="T8" fmla="*/ 34 w 88"/>
                  <a:gd name="T9" fmla="*/ 0 h 32"/>
                  <a:gd name="T10" fmla="*/ 50 w 88"/>
                  <a:gd name="T11" fmla="*/ 0 h 32"/>
                  <a:gd name="T12" fmla="*/ 56 w 88"/>
                  <a:gd name="T13" fmla="*/ 2 h 32"/>
                  <a:gd name="T14" fmla="*/ 64 w 88"/>
                  <a:gd name="T15" fmla="*/ 4 h 32"/>
                  <a:gd name="T16" fmla="*/ 70 w 88"/>
                  <a:gd name="T17" fmla="*/ 8 h 32"/>
                  <a:gd name="T18" fmla="*/ 78 w 88"/>
                  <a:gd name="T19" fmla="*/ 14 h 32"/>
                  <a:gd name="T20" fmla="*/ 84 w 88"/>
                  <a:gd name="T21" fmla="*/ 22 h 32"/>
                  <a:gd name="T22" fmla="*/ 88 w 88"/>
                  <a:gd name="T23" fmla="*/ 32 h 32"/>
                  <a:gd name="T24" fmla="*/ 88 w 88"/>
                  <a:gd name="T25" fmla="*/ 32 h 32"/>
                  <a:gd name="T26" fmla="*/ 52 w 88"/>
                  <a:gd name="T27" fmla="*/ 20 h 32"/>
                  <a:gd name="T28" fmla="*/ 24 w 88"/>
                  <a:gd name="T29" fmla="*/ 12 h 32"/>
                  <a:gd name="T30" fmla="*/ 10 w 88"/>
                  <a:gd name="T31" fmla="*/ 10 h 32"/>
                  <a:gd name="T32" fmla="*/ 0 w 88"/>
                  <a:gd name="T33"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 h="32">
                    <a:moveTo>
                      <a:pt x="0" y="10"/>
                    </a:moveTo>
                    <a:lnTo>
                      <a:pt x="0" y="10"/>
                    </a:lnTo>
                    <a:lnTo>
                      <a:pt x="10" y="4"/>
                    </a:lnTo>
                    <a:lnTo>
                      <a:pt x="22" y="2"/>
                    </a:lnTo>
                    <a:lnTo>
                      <a:pt x="34" y="0"/>
                    </a:lnTo>
                    <a:lnTo>
                      <a:pt x="50" y="0"/>
                    </a:lnTo>
                    <a:lnTo>
                      <a:pt x="56" y="2"/>
                    </a:lnTo>
                    <a:lnTo>
                      <a:pt x="64" y="4"/>
                    </a:lnTo>
                    <a:lnTo>
                      <a:pt x="70" y="8"/>
                    </a:lnTo>
                    <a:lnTo>
                      <a:pt x="78" y="14"/>
                    </a:lnTo>
                    <a:lnTo>
                      <a:pt x="84" y="22"/>
                    </a:lnTo>
                    <a:lnTo>
                      <a:pt x="88" y="32"/>
                    </a:lnTo>
                    <a:lnTo>
                      <a:pt x="88" y="32"/>
                    </a:lnTo>
                    <a:lnTo>
                      <a:pt x="52" y="20"/>
                    </a:lnTo>
                    <a:lnTo>
                      <a:pt x="24" y="12"/>
                    </a:lnTo>
                    <a:lnTo>
                      <a:pt x="10" y="10"/>
                    </a:lnTo>
                    <a:lnTo>
                      <a:pt x="0" y="10"/>
                    </a:lnTo>
                    <a:close/>
                  </a:path>
                </a:pathLst>
              </a:custGeom>
              <a:solidFill>
                <a:srgbClr val="493A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101" name="Freeform 81">
                <a:extLst>
                  <a:ext uri="{FF2B5EF4-FFF2-40B4-BE49-F238E27FC236}">
                    <a16:creationId xmlns:a16="http://schemas.microsoft.com/office/drawing/2014/main" id="{A8DACBBD-E7F7-44AA-BDA3-A8A0C16E80D0}"/>
                  </a:ext>
                </a:extLst>
              </p:cNvPr>
              <p:cNvSpPr>
                <a:spLocks/>
              </p:cNvSpPr>
              <p:nvPr/>
            </p:nvSpPr>
            <p:spPr bwMode="auto">
              <a:xfrm>
                <a:off x="7273925" y="4813300"/>
                <a:ext cx="139700" cy="50800"/>
              </a:xfrm>
              <a:custGeom>
                <a:avLst/>
                <a:gdLst>
                  <a:gd name="T0" fmla="*/ 0 w 88"/>
                  <a:gd name="T1" fmla="*/ 10 h 32"/>
                  <a:gd name="T2" fmla="*/ 0 w 88"/>
                  <a:gd name="T3" fmla="*/ 10 h 32"/>
                  <a:gd name="T4" fmla="*/ 10 w 88"/>
                  <a:gd name="T5" fmla="*/ 4 h 32"/>
                  <a:gd name="T6" fmla="*/ 22 w 88"/>
                  <a:gd name="T7" fmla="*/ 2 h 32"/>
                  <a:gd name="T8" fmla="*/ 34 w 88"/>
                  <a:gd name="T9" fmla="*/ 0 h 32"/>
                  <a:gd name="T10" fmla="*/ 50 w 88"/>
                  <a:gd name="T11" fmla="*/ 0 h 32"/>
                  <a:gd name="T12" fmla="*/ 56 w 88"/>
                  <a:gd name="T13" fmla="*/ 2 h 32"/>
                  <a:gd name="T14" fmla="*/ 64 w 88"/>
                  <a:gd name="T15" fmla="*/ 4 h 32"/>
                  <a:gd name="T16" fmla="*/ 70 w 88"/>
                  <a:gd name="T17" fmla="*/ 8 h 32"/>
                  <a:gd name="T18" fmla="*/ 78 w 88"/>
                  <a:gd name="T19" fmla="*/ 14 h 32"/>
                  <a:gd name="T20" fmla="*/ 84 w 88"/>
                  <a:gd name="T21" fmla="*/ 22 h 32"/>
                  <a:gd name="T22" fmla="*/ 88 w 88"/>
                  <a:gd name="T23" fmla="*/ 32 h 32"/>
                  <a:gd name="T24" fmla="*/ 88 w 88"/>
                  <a:gd name="T25" fmla="*/ 32 h 32"/>
                  <a:gd name="T26" fmla="*/ 52 w 88"/>
                  <a:gd name="T27" fmla="*/ 20 h 32"/>
                  <a:gd name="T28" fmla="*/ 24 w 88"/>
                  <a:gd name="T29" fmla="*/ 12 h 32"/>
                  <a:gd name="T30" fmla="*/ 10 w 88"/>
                  <a:gd name="T31" fmla="*/ 10 h 32"/>
                  <a:gd name="T32" fmla="*/ 0 w 88"/>
                  <a:gd name="T33"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 h="32">
                    <a:moveTo>
                      <a:pt x="0" y="10"/>
                    </a:moveTo>
                    <a:lnTo>
                      <a:pt x="0" y="10"/>
                    </a:lnTo>
                    <a:lnTo>
                      <a:pt x="10" y="4"/>
                    </a:lnTo>
                    <a:lnTo>
                      <a:pt x="22" y="2"/>
                    </a:lnTo>
                    <a:lnTo>
                      <a:pt x="34" y="0"/>
                    </a:lnTo>
                    <a:lnTo>
                      <a:pt x="50" y="0"/>
                    </a:lnTo>
                    <a:lnTo>
                      <a:pt x="56" y="2"/>
                    </a:lnTo>
                    <a:lnTo>
                      <a:pt x="64" y="4"/>
                    </a:lnTo>
                    <a:lnTo>
                      <a:pt x="70" y="8"/>
                    </a:lnTo>
                    <a:lnTo>
                      <a:pt x="78" y="14"/>
                    </a:lnTo>
                    <a:lnTo>
                      <a:pt x="84" y="22"/>
                    </a:lnTo>
                    <a:lnTo>
                      <a:pt x="88" y="32"/>
                    </a:lnTo>
                    <a:lnTo>
                      <a:pt x="88" y="32"/>
                    </a:lnTo>
                    <a:lnTo>
                      <a:pt x="52" y="20"/>
                    </a:lnTo>
                    <a:lnTo>
                      <a:pt x="24" y="12"/>
                    </a:lnTo>
                    <a:lnTo>
                      <a:pt x="10" y="10"/>
                    </a:lnTo>
                    <a:lnTo>
                      <a:pt x="0"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102" name="Freeform 82">
                <a:extLst>
                  <a:ext uri="{FF2B5EF4-FFF2-40B4-BE49-F238E27FC236}">
                    <a16:creationId xmlns:a16="http://schemas.microsoft.com/office/drawing/2014/main" id="{CEB1E7A5-2E1C-4F18-8141-CD1819E3C433}"/>
                  </a:ext>
                </a:extLst>
              </p:cNvPr>
              <p:cNvSpPr>
                <a:spLocks/>
              </p:cNvSpPr>
              <p:nvPr/>
            </p:nvSpPr>
            <p:spPr bwMode="auto">
              <a:xfrm>
                <a:off x="7385050" y="4943475"/>
                <a:ext cx="69850" cy="107950"/>
              </a:xfrm>
              <a:custGeom>
                <a:avLst/>
                <a:gdLst>
                  <a:gd name="T0" fmla="*/ 40 w 44"/>
                  <a:gd name="T1" fmla="*/ 28 h 68"/>
                  <a:gd name="T2" fmla="*/ 40 w 44"/>
                  <a:gd name="T3" fmla="*/ 28 h 68"/>
                  <a:gd name="T4" fmla="*/ 44 w 44"/>
                  <a:gd name="T5" fmla="*/ 42 h 68"/>
                  <a:gd name="T6" fmla="*/ 42 w 44"/>
                  <a:gd name="T7" fmla="*/ 54 h 68"/>
                  <a:gd name="T8" fmla="*/ 38 w 44"/>
                  <a:gd name="T9" fmla="*/ 62 h 68"/>
                  <a:gd name="T10" fmla="*/ 34 w 44"/>
                  <a:gd name="T11" fmla="*/ 66 h 68"/>
                  <a:gd name="T12" fmla="*/ 32 w 44"/>
                  <a:gd name="T13" fmla="*/ 68 h 68"/>
                  <a:gd name="T14" fmla="*/ 32 w 44"/>
                  <a:gd name="T15" fmla="*/ 68 h 68"/>
                  <a:gd name="T16" fmla="*/ 28 w 44"/>
                  <a:gd name="T17" fmla="*/ 68 h 68"/>
                  <a:gd name="T18" fmla="*/ 22 w 44"/>
                  <a:gd name="T19" fmla="*/ 66 h 68"/>
                  <a:gd name="T20" fmla="*/ 14 w 44"/>
                  <a:gd name="T21" fmla="*/ 62 h 68"/>
                  <a:gd name="T22" fmla="*/ 8 w 44"/>
                  <a:gd name="T23" fmla="*/ 52 h 68"/>
                  <a:gd name="T24" fmla="*/ 2 w 44"/>
                  <a:gd name="T25" fmla="*/ 40 h 68"/>
                  <a:gd name="T26" fmla="*/ 2 w 44"/>
                  <a:gd name="T27" fmla="*/ 40 h 68"/>
                  <a:gd name="T28" fmla="*/ 0 w 44"/>
                  <a:gd name="T29" fmla="*/ 26 h 68"/>
                  <a:gd name="T30" fmla="*/ 2 w 44"/>
                  <a:gd name="T31" fmla="*/ 14 h 68"/>
                  <a:gd name="T32" fmla="*/ 6 w 44"/>
                  <a:gd name="T33" fmla="*/ 6 h 68"/>
                  <a:gd name="T34" fmla="*/ 8 w 44"/>
                  <a:gd name="T35" fmla="*/ 2 h 68"/>
                  <a:gd name="T36" fmla="*/ 12 w 44"/>
                  <a:gd name="T37" fmla="*/ 0 h 68"/>
                  <a:gd name="T38" fmla="*/ 12 w 44"/>
                  <a:gd name="T39" fmla="*/ 0 h 68"/>
                  <a:gd name="T40" fmla="*/ 16 w 44"/>
                  <a:gd name="T41" fmla="*/ 0 h 68"/>
                  <a:gd name="T42" fmla="*/ 20 w 44"/>
                  <a:gd name="T43" fmla="*/ 0 h 68"/>
                  <a:gd name="T44" fmla="*/ 28 w 44"/>
                  <a:gd name="T45" fmla="*/ 6 h 68"/>
                  <a:gd name="T46" fmla="*/ 36 w 44"/>
                  <a:gd name="T47" fmla="*/ 16 h 68"/>
                  <a:gd name="T48" fmla="*/ 40 w 44"/>
                  <a:gd name="T49" fmla="*/ 2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 h="68">
                    <a:moveTo>
                      <a:pt x="40" y="28"/>
                    </a:moveTo>
                    <a:lnTo>
                      <a:pt x="40" y="28"/>
                    </a:lnTo>
                    <a:lnTo>
                      <a:pt x="44" y="42"/>
                    </a:lnTo>
                    <a:lnTo>
                      <a:pt x="42" y="54"/>
                    </a:lnTo>
                    <a:lnTo>
                      <a:pt x="38" y="62"/>
                    </a:lnTo>
                    <a:lnTo>
                      <a:pt x="34" y="66"/>
                    </a:lnTo>
                    <a:lnTo>
                      <a:pt x="32" y="68"/>
                    </a:lnTo>
                    <a:lnTo>
                      <a:pt x="32" y="68"/>
                    </a:lnTo>
                    <a:lnTo>
                      <a:pt x="28" y="68"/>
                    </a:lnTo>
                    <a:lnTo>
                      <a:pt x="22" y="66"/>
                    </a:lnTo>
                    <a:lnTo>
                      <a:pt x="14" y="62"/>
                    </a:lnTo>
                    <a:lnTo>
                      <a:pt x="8" y="52"/>
                    </a:lnTo>
                    <a:lnTo>
                      <a:pt x="2" y="40"/>
                    </a:lnTo>
                    <a:lnTo>
                      <a:pt x="2" y="40"/>
                    </a:lnTo>
                    <a:lnTo>
                      <a:pt x="0" y="26"/>
                    </a:lnTo>
                    <a:lnTo>
                      <a:pt x="2" y="14"/>
                    </a:lnTo>
                    <a:lnTo>
                      <a:pt x="6" y="6"/>
                    </a:lnTo>
                    <a:lnTo>
                      <a:pt x="8" y="2"/>
                    </a:lnTo>
                    <a:lnTo>
                      <a:pt x="12" y="0"/>
                    </a:lnTo>
                    <a:lnTo>
                      <a:pt x="12" y="0"/>
                    </a:lnTo>
                    <a:lnTo>
                      <a:pt x="16" y="0"/>
                    </a:lnTo>
                    <a:lnTo>
                      <a:pt x="20" y="0"/>
                    </a:lnTo>
                    <a:lnTo>
                      <a:pt x="28" y="6"/>
                    </a:lnTo>
                    <a:lnTo>
                      <a:pt x="36" y="16"/>
                    </a:lnTo>
                    <a:lnTo>
                      <a:pt x="40" y="28"/>
                    </a:lnTo>
                    <a:close/>
                  </a:path>
                </a:pathLst>
              </a:custGeom>
              <a:solidFill>
                <a:srgbClr val="1B13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103" name="Freeform 83">
                <a:extLst>
                  <a:ext uri="{FF2B5EF4-FFF2-40B4-BE49-F238E27FC236}">
                    <a16:creationId xmlns:a16="http://schemas.microsoft.com/office/drawing/2014/main" id="{45B3AF87-FB27-4B63-9A12-4472F51B78D3}"/>
                  </a:ext>
                </a:extLst>
              </p:cNvPr>
              <p:cNvSpPr>
                <a:spLocks/>
              </p:cNvSpPr>
              <p:nvPr/>
            </p:nvSpPr>
            <p:spPr bwMode="auto">
              <a:xfrm>
                <a:off x="7385050" y="4943475"/>
                <a:ext cx="69850" cy="107950"/>
              </a:xfrm>
              <a:custGeom>
                <a:avLst/>
                <a:gdLst>
                  <a:gd name="T0" fmla="*/ 40 w 44"/>
                  <a:gd name="T1" fmla="*/ 28 h 68"/>
                  <a:gd name="T2" fmla="*/ 40 w 44"/>
                  <a:gd name="T3" fmla="*/ 28 h 68"/>
                  <a:gd name="T4" fmla="*/ 44 w 44"/>
                  <a:gd name="T5" fmla="*/ 42 h 68"/>
                  <a:gd name="T6" fmla="*/ 42 w 44"/>
                  <a:gd name="T7" fmla="*/ 54 h 68"/>
                  <a:gd name="T8" fmla="*/ 38 w 44"/>
                  <a:gd name="T9" fmla="*/ 62 h 68"/>
                  <a:gd name="T10" fmla="*/ 34 w 44"/>
                  <a:gd name="T11" fmla="*/ 66 h 68"/>
                  <a:gd name="T12" fmla="*/ 32 w 44"/>
                  <a:gd name="T13" fmla="*/ 68 h 68"/>
                  <a:gd name="T14" fmla="*/ 32 w 44"/>
                  <a:gd name="T15" fmla="*/ 68 h 68"/>
                  <a:gd name="T16" fmla="*/ 28 w 44"/>
                  <a:gd name="T17" fmla="*/ 68 h 68"/>
                  <a:gd name="T18" fmla="*/ 22 w 44"/>
                  <a:gd name="T19" fmla="*/ 66 h 68"/>
                  <a:gd name="T20" fmla="*/ 14 w 44"/>
                  <a:gd name="T21" fmla="*/ 62 h 68"/>
                  <a:gd name="T22" fmla="*/ 8 w 44"/>
                  <a:gd name="T23" fmla="*/ 52 h 68"/>
                  <a:gd name="T24" fmla="*/ 2 w 44"/>
                  <a:gd name="T25" fmla="*/ 40 h 68"/>
                  <a:gd name="T26" fmla="*/ 2 w 44"/>
                  <a:gd name="T27" fmla="*/ 40 h 68"/>
                  <a:gd name="T28" fmla="*/ 0 w 44"/>
                  <a:gd name="T29" fmla="*/ 26 h 68"/>
                  <a:gd name="T30" fmla="*/ 2 w 44"/>
                  <a:gd name="T31" fmla="*/ 14 h 68"/>
                  <a:gd name="T32" fmla="*/ 6 w 44"/>
                  <a:gd name="T33" fmla="*/ 6 h 68"/>
                  <a:gd name="T34" fmla="*/ 8 w 44"/>
                  <a:gd name="T35" fmla="*/ 2 h 68"/>
                  <a:gd name="T36" fmla="*/ 12 w 44"/>
                  <a:gd name="T37" fmla="*/ 0 h 68"/>
                  <a:gd name="T38" fmla="*/ 12 w 44"/>
                  <a:gd name="T39" fmla="*/ 0 h 68"/>
                  <a:gd name="T40" fmla="*/ 16 w 44"/>
                  <a:gd name="T41" fmla="*/ 0 h 68"/>
                  <a:gd name="T42" fmla="*/ 20 w 44"/>
                  <a:gd name="T43" fmla="*/ 0 h 68"/>
                  <a:gd name="T44" fmla="*/ 28 w 44"/>
                  <a:gd name="T45" fmla="*/ 6 h 68"/>
                  <a:gd name="T46" fmla="*/ 36 w 44"/>
                  <a:gd name="T47" fmla="*/ 16 h 68"/>
                  <a:gd name="T48" fmla="*/ 40 w 44"/>
                  <a:gd name="T49" fmla="*/ 2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 h="68">
                    <a:moveTo>
                      <a:pt x="40" y="28"/>
                    </a:moveTo>
                    <a:lnTo>
                      <a:pt x="40" y="28"/>
                    </a:lnTo>
                    <a:lnTo>
                      <a:pt x="44" y="42"/>
                    </a:lnTo>
                    <a:lnTo>
                      <a:pt x="42" y="54"/>
                    </a:lnTo>
                    <a:lnTo>
                      <a:pt x="38" y="62"/>
                    </a:lnTo>
                    <a:lnTo>
                      <a:pt x="34" y="66"/>
                    </a:lnTo>
                    <a:lnTo>
                      <a:pt x="32" y="68"/>
                    </a:lnTo>
                    <a:lnTo>
                      <a:pt x="32" y="68"/>
                    </a:lnTo>
                    <a:lnTo>
                      <a:pt x="28" y="68"/>
                    </a:lnTo>
                    <a:lnTo>
                      <a:pt x="22" y="66"/>
                    </a:lnTo>
                    <a:lnTo>
                      <a:pt x="14" y="62"/>
                    </a:lnTo>
                    <a:lnTo>
                      <a:pt x="8" y="52"/>
                    </a:lnTo>
                    <a:lnTo>
                      <a:pt x="2" y="40"/>
                    </a:lnTo>
                    <a:lnTo>
                      <a:pt x="2" y="40"/>
                    </a:lnTo>
                    <a:lnTo>
                      <a:pt x="0" y="26"/>
                    </a:lnTo>
                    <a:lnTo>
                      <a:pt x="2" y="14"/>
                    </a:lnTo>
                    <a:lnTo>
                      <a:pt x="6" y="6"/>
                    </a:lnTo>
                    <a:lnTo>
                      <a:pt x="8" y="2"/>
                    </a:lnTo>
                    <a:lnTo>
                      <a:pt x="12" y="0"/>
                    </a:lnTo>
                    <a:lnTo>
                      <a:pt x="12" y="0"/>
                    </a:lnTo>
                    <a:lnTo>
                      <a:pt x="16" y="0"/>
                    </a:lnTo>
                    <a:lnTo>
                      <a:pt x="20" y="0"/>
                    </a:lnTo>
                    <a:lnTo>
                      <a:pt x="28" y="6"/>
                    </a:lnTo>
                    <a:lnTo>
                      <a:pt x="36" y="16"/>
                    </a:lnTo>
                    <a:lnTo>
                      <a:pt x="40" y="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104" name="Freeform 84">
                <a:extLst>
                  <a:ext uri="{FF2B5EF4-FFF2-40B4-BE49-F238E27FC236}">
                    <a16:creationId xmlns:a16="http://schemas.microsoft.com/office/drawing/2014/main" id="{1637B18A-AE60-48BF-B87C-83852D2D606C}"/>
                  </a:ext>
                </a:extLst>
              </p:cNvPr>
              <p:cNvSpPr>
                <a:spLocks/>
              </p:cNvSpPr>
              <p:nvPr/>
            </p:nvSpPr>
            <p:spPr bwMode="auto">
              <a:xfrm>
                <a:off x="7299325" y="5340350"/>
                <a:ext cx="152400" cy="196850"/>
              </a:xfrm>
              <a:custGeom>
                <a:avLst/>
                <a:gdLst>
                  <a:gd name="T0" fmla="*/ 0 w 96"/>
                  <a:gd name="T1" fmla="*/ 0 h 124"/>
                  <a:gd name="T2" fmla="*/ 0 w 96"/>
                  <a:gd name="T3" fmla="*/ 0 h 124"/>
                  <a:gd name="T4" fmla="*/ 4 w 96"/>
                  <a:gd name="T5" fmla="*/ 20 h 124"/>
                  <a:gd name="T6" fmla="*/ 8 w 96"/>
                  <a:gd name="T7" fmla="*/ 42 h 124"/>
                  <a:gd name="T8" fmla="*/ 14 w 96"/>
                  <a:gd name="T9" fmla="*/ 62 h 124"/>
                  <a:gd name="T10" fmla="*/ 20 w 96"/>
                  <a:gd name="T11" fmla="*/ 80 h 124"/>
                  <a:gd name="T12" fmla="*/ 30 w 96"/>
                  <a:gd name="T13" fmla="*/ 96 h 124"/>
                  <a:gd name="T14" fmla="*/ 40 w 96"/>
                  <a:gd name="T15" fmla="*/ 110 h 124"/>
                  <a:gd name="T16" fmla="*/ 52 w 96"/>
                  <a:gd name="T17" fmla="*/ 118 h 124"/>
                  <a:gd name="T18" fmla="*/ 60 w 96"/>
                  <a:gd name="T19" fmla="*/ 122 h 124"/>
                  <a:gd name="T20" fmla="*/ 68 w 96"/>
                  <a:gd name="T21" fmla="*/ 124 h 124"/>
                  <a:gd name="T22" fmla="*/ 68 w 96"/>
                  <a:gd name="T23" fmla="*/ 124 h 124"/>
                  <a:gd name="T24" fmla="*/ 76 w 96"/>
                  <a:gd name="T25" fmla="*/ 124 h 124"/>
                  <a:gd name="T26" fmla="*/ 82 w 96"/>
                  <a:gd name="T27" fmla="*/ 122 h 124"/>
                  <a:gd name="T28" fmla="*/ 96 w 96"/>
                  <a:gd name="T29" fmla="*/ 118 h 124"/>
                  <a:gd name="T30" fmla="*/ 96 w 96"/>
                  <a:gd name="T31" fmla="*/ 118 h 124"/>
                  <a:gd name="T32" fmla="*/ 96 w 96"/>
                  <a:gd name="T33" fmla="*/ 102 h 124"/>
                  <a:gd name="T34" fmla="*/ 94 w 96"/>
                  <a:gd name="T35" fmla="*/ 90 h 124"/>
                  <a:gd name="T36" fmla="*/ 90 w 96"/>
                  <a:gd name="T37" fmla="*/ 76 h 124"/>
                  <a:gd name="T38" fmla="*/ 84 w 96"/>
                  <a:gd name="T39" fmla="*/ 66 h 124"/>
                  <a:gd name="T40" fmla="*/ 74 w 96"/>
                  <a:gd name="T41" fmla="*/ 46 h 124"/>
                  <a:gd name="T42" fmla="*/ 60 w 96"/>
                  <a:gd name="T43" fmla="*/ 30 h 124"/>
                  <a:gd name="T44" fmla="*/ 44 w 96"/>
                  <a:gd name="T45" fmla="*/ 18 h 124"/>
                  <a:gd name="T46" fmla="*/ 30 w 96"/>
                  <a:gd name="T47" fmla="*/ 10 h 124"/>
                  <a:gd name="T48" fmla="*/ 14 w 96"/>
                  <a:gd name="T49" fmla="*/ 4 h 124"/>
                  <a:gd name="T50" fmla="*/ 0 w 96"/>
                  <a:gd name="T51"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 h="124">
                    <a:moveTo>
                      <a:pt x="0" y="0"/>
                    </a:moveTo>
                    <a:lnTo>
                      <a:pt x="0" y="0"/>
                    </a:lnTo>
                    <a:lnTo>
                      <a:pt x="4" y="20"/>
                    </a:lnTo>
                    <a:lnTo>
                      <a:pt x="8" y="42"/>
                    </a:lnTo>
                    <a:lnTo>
                      <a:pt x="14" y="62"/>
                    </a:lnTo>
                    <a:lnTo>
                      <a:pt x="20" y="80"/>
                    </a:lnTo>
                    <a:lnTo>
                      <a:pt x="30" y="96"/>
                    </a:lnTo>
                    <a:lnTo>
                      <a:pt x="40" y="110"/>
                    </a:lnTo>
                    <a:lnTo>
                      <a:pt x="52" y="118"/>
                    </a:lnTo>
                    <a:lnTo>
                      <a:pt x="60" y="122"/>
                    </a:lnTo>
                    <a:lnTo>
                      <a:pt x="68" y="124"/>
                    </a:lnTo>
                    <a:lnTo>
                      <a:pt x="68" y="124"/>
                    </a:lnTo>
                    <a:lnTo>
                      <a:pt x="76" y="124"/>
                    </a:lnTo>
                    <a:lnTo>
                      <a:pt x="82" y="122"/>
                    </a:lnTo>
                    <a:lnTo>
                      <a:pt x="96" y="118"/>
                    </a:lnTo>
                    <a:lnTo>
                      <a:pt x="96" y="118"/>
                    </a:lnTo>
                    <a:lnTo>
                      <a:pt x="96" y="102"/>
                    </a:lnTo>
                    <a:lnTo>
                      <a:pt x="94" y="90"/>
                    </a:lnTo>
                    <a:lnTo>
                      <a:pt x="90" y="76"/>
                    </a:lnTo>
                    <a:lnTo>
                      <a:pt x="84" y="66"/>
                    </a:lnTo>
                    <a:lnTo>
                      <a:pt x="74" y="46"/>
                    </a:lnTo>
                    <a:lnTo>
                      <a:pt x="60" y="30"/>
                    </a:lnTo>
                    <a:lnTo>
                      <a:pt x="44" y="18"/>
                    </a:lnTo>
                    <a:lnTo>
                      <a:pt x="30" y="10"/>
                    </a:lnTo>
                    <a:lnTo>
                      <a:pt x="14" y="4"/>
                    </a:lnTo>
                    <a:lnTo>
                      <a:pt x="0" y="0"/>
                    </a:lnTo>
                    <a:close/>
                  </a:path>
                </a:pathLst>
              </a:custGeom>
              <a:solidFill>
                <a:srgbClr val="CE78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105" name="Freeform 85">
                <a:extLst>
                  <a:ext uri="{FF2B5EF4-FFF2-40B4-BE49-F238E27FC236}">
                    <a16:creationId xmlns:a16="http://schemas.microsoft.com/office/drawing/2014/main" id="{DF537015-F967-489A-AB69-DC5F052E574F}"/>
                  </a:ext>
                </a:extLst>
              </p:cNvPr>
              <p:cNvSpPr>
                <a:spLocks/>
              </p:cNvSpPr>
              <p:nvPr/>
            </p:nvSpPr>
            <p:spPr bwMode="auto">
              <a:xfrm>
                <a:off x="7299325" y="5340350"/>
                <a:ext cx="152400" cy="196850"/>
              </a:xfrm>
              <a:custGeom>
                <a:avLst/>
                <a:gdLst>
                  <a:gd name="T0" fmla="*/ 0 w 96"/>
                  <a:gd name="T1" fmla="*/ 0 h 124"/>
                  <a:gd name="T2" fmla="*/ 0 w 96"/>
                  <a:gd name="T3" fmla="*/ 0 h 124"/>
                  <a:gd name="T4" fmla="*/ 4 w 96"/>
                  <a:gd name="T5" fmla="*/ 20 h 124"/>
                  <a:gd name="T6" fmla="*/ 8 w 96"/>
                  <a:gd name="T7" fmla="*/ 42 h 124"/>
                  <a:gd name="T8" fmla="*/ 14 w 96"/>
                  <a:gd name="T9" fmla="*/ 62 h 124"/>
                  <a:gd name="T10" fmla="*/ 20 w 96"/>
                  <a:gd name="T11" fmla="*/ 80 h 124"/>
                  <a:gd name="T12" fmla="*/ 30 w 96"/>
                  <a:gd name="T13" fmla="*/ 96 h 124"/>
                  <a:gd name="T14" fmla="*/ 40 w 96"/>
                  <a:gd name="T15" fmla="*/ 110 h 124"/>
                  <a:gd name="T16" fmla="*/ 52 w 96"/>
                  <a:gd name="T17" fmla="*/ 118 h 124"/>
                  <a:gd name="T18" fmla="*/ 60 w 96"/>
                  <a:gd name="T19" fmla="*/ 122 h 124"/>
                  <a:gd name="T20" fmla="*/ 68 w 96"/>
                  <a:gd name="T21" fmla="*/ 124 h 124"/>
                  <a:gd name="T22" fmla="*/ 68 w 96"/>
                  <a:gd name="T23" fmla="*/ 124 h 124"/>
                  <a:gd name="T24" fmla="*/ 76 w 96"/>
                  <a:gd name="T25" fmla="*/ 124 h 124"/>
                  <a:gd name="T26" fmla="*/ 82 w 96"/>
                  <a:gd name="T27" fmla="*/ 122 h 124"/>
                  <a:gd name="T28" fmla="*/ 96 w 96"/>
                  <a:gd name="T29" fmla="*/ 118 h 124"/>
                  <a:gd name="T30" fmla="*/ 96 w 96"/>
                  <a:gd name="T31" fmla="*/ 118 h 124"/>
                  <a:gd name="T32" fmla="*/ 96 w 96"/>
                  <a:gd name="T33" fmla="*/ 102 h 124"/>
                  <a:gd name="T34" fmla="*/ 94 w 96"/>
                  <a:gd name="T35" fmla="*/ 90 h 124"/>
                  <a:gd name="T36" fmla="*/ 90 w 96"/>
                  <a:gd name="T37" fmla="*/ 76 h 124"/>
                  <a:gd name="T38" fmla="*/ 84 w 96"/>
                  <a:gd name="T39" fmla="*/ 66 h 124"/>
                  <a:gd name="T40" fmla="*/ 74 w 96"/>
                  <a:gd name="T41" fmla="*/ 46 h 124"/>
                  <a:gd name="T42" fmla="*/ 60 w 96"/>
                  <a:gd name="T43" fmla="*/ 30 h 124"/>
                  <a:gd name="T44" fmla="*/ 44 w 96"/>
                  <a:gd name="T45" fmla="*/ 18 h 124"/>
                  <a:gd name="T46" fmla="*/ 30 w 96"/>
                  <a:gd name="T47" fmla="*/ 10 h 124"/>
                  <a:gd name="T48" fmla="*/ 14 w 96"/>
                  <a:gd name="T49" fmla="*/ 4 h 124"/>
                  <a:gd name="T50" fmla="*/ 0 w 96"/>
                  <a:gd name="T51"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 h="124">
                    <a:moveTo>
                      <a:pt x="0" y="0"/>
                    </a:moveTo>
                    <a:lnTo>
                      <a:pt x="0" y="0"/>
                    </a:lnTo>
                    <a:lnTo>
                      <a:pt x="4" y="20"/>
                    </a:lnTo>
                    <a:lnTo>
                      <a:pt x="8" y="42"/>
                    </a:lnTo>
                    <a:lnTo>
                      <a:pt x="14" y="62"/>
                    </a:lnTo>
                    <a:lnTo>
                      <a:pt x="20" y="80"/>
                    </a:lnTo>
                    <a:lnTo>
                      <a:pt x="30" y="96"/>
                    </a:lnTo>
                    <a:lnTo>
                      <a:pt x="40" y="110"/>
                    </a:lnTo>
                    <a:lnTo>
                      <a:pt x="52" y="118"/>
                    </a:lnTo>
                    <a:lnTo>
                      <a:pt x="60" y="122"/>
                    </a:lnTo>
                    <a:lnTo>
                      <a:pt x="68" y="124"/>
                    </a:lnTo>
                    <a:lnTo>
                      <a:pt x="68" y="124"/>
                    </a:lnTo>
                    <a:lnTo>
                      <a:pt x="76" y="124"/>
                    </a:lnTo>
                    <a:lnTo>
                      <a:pt x="82" y="122"/>
                    </a:lnTo>
                    <a:lnTo>
                      <a:pt x="96" y="118"/>
                    </a:lnTo>
                    <a:lnTo>
                      <a:pt x="96" y="118"/>
                    </a:lnTo>
                    <a:lnTo>
                      <a:pt x="96" y="102"/>
                    </a:lnTo>
                    <a:lnTo>
                      <a:pt x="94" y="90"/>
                    </a:lnTo>
                    <a:lnTo>
                      <a:pt x="90" y="76"/>
                    </a:lnTo>
                    <a:lnTo>
                      <a:pt x="84" y="66"/>
                    </a:lnTo>
                    <a:lnTo>
                      <a:pt x="74" y="46"/>
                    </a:lnTo>
                    <a:lnTo>
                      <a:pt x="60" y="30"/>
                    </a:lnTo>
                    <a:lnTo>
                      <a:pt x="44" y="18"/>
                    </a:lnTo>
                    <a:lnTo>
                      <a:pt x="30" y="10"/>
                    </a:lnTo>
                    <a:lnTo>
                      <a:pt x="14" y="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106" name="Freeform 86">
                <a:extLst>
                  <a:ext uri="{FF2B5EF4-FFF2-40B4-BE49-F238E27FC236}">
                    <a16:creationId xmlns:a16="http://schemas.microsoft.com/office/drawing/2014/main" id="{9FDD65DE-E3BF-4395-AB60-441682B70F3D}"/>
                  </a:ext>
                </a:extLst>
              </p:cNvPr>
              <p:cNvSpPr>
                <a:spLocks/>
              </p:cNvSpPr>
              <p:nvPr/>
            </p:nvSpPr>
            <p:spPr bwMode="auto">
              <a:xfrm>
                <a:off x="7289800" y="5175250"/>
                <a:ext cx="304800" cy="352425"/>
              </a:xfrm>
              <a:custGeom>
                <a:avLst/>
                <a:gdLst>
                  <a:gd name="T0" fmla="*/ 192 w 192"/>
                  <a:gd name="T1" fmla="*/ 48 h 222"/>
                  <a:gd name="T2" fmla="*/ 0 w 192"/>
                  <a:gd name="T3" fmla="*/ 0 h 222"/>
                  <a:gd name="T4" fmla="*/ 0 w 192"/>
                  <a:gd name="T5" fmla="*/ 0 h 222"/>
                  <a:gd name="T6" fmla="*/ 0 w 192"/>
                  <a:gd name="T7" fmla="*/ 32 h 222"/>
                  <a:gd name="T8" fmla="*/ 2 w 192"/>
                  <a:gd name="T9" fmla="*/ 64 h 222"/>
                  <a:gd name="T10" fmla="*/ 6 w 192"/>
                  <a:gd name="T11" fmla="*/ 102 h 222"/>
                  <a:gd name="T12" fmla="*/ 6 w 192"/>
                  <a:gd name="T13" fmla="*/ 102 h 222"/>
                  <a:gd name="T14" fmla="*/ 20 w 192"/>
                  <a:gd name="T15" fmla="*/ 108 h 222"/>
                  <a:gd name="T16" fmla="*/ 36 w 192"/>
                  <a:gd name="T17" fmla="*/ 114 h 222"/>
                  <a:gd name="T18" fmla="*/ 50 w 192"/>
                  <a:gd name="T19" fmla="*/ 122 h 222"/>
                  <a:gd name="T20" fmla="*/ 66 w 192"/>
                  <a:gd name="T21" fmla="*/ 134 h 222"/>
                  <a:gd name="T22" fmla="*/ 80 w 192"/>
                  <a:gd name="T23" fmla="*/ 150 h 222"/>
                  <a:gd name="T24" fmla="*/ 90 w 192"/>
                  <a:gd name="T25" fmla="*/ 170 h 222"/>
                  <a:gd name="T26" fmla="*/ 96 w 192"/>
                  <a:gd name="T27" fmla="*/ 180 h 222"/>
                  <a:gd name="T28" fmla="*/ 100 w 192"/>
                  <a:gd name="T29" fmla="*/ 194 h 222"/>
                  <a:gd name="T30" fmla="*/ 102 w 192"/>
                  <a:gd name="T31" fmla="*/ 206 h 222"/>
                  <a:gd name="T32" fmla="*/ 102 w 192"/>
                  <a:gd name="T33" fmla="*/ 222 h 222"/>
                  <a:gd name="T34" fmla="*/ 102 w 192"/>
                  <a:gd name="T35" fmla="*/ 222 h 222"/>
                  <a:gd name="T36" fmla="*/ 114 w 192"/>
                  <a:gd name="T37" fmla="*/ 214 h 222"/>
                  <a:gd name="T38" fmla="*/ 124 w 192"/>
                  <a:gd name="T39" fmla="*/ 206 h 222"/>
                  <a:gd name="T40" fmla="*/ 134 w 192"/>
                  <a:gd name="T41" fmla="*/ 194 h 222"/>
                  <a:gd name="T42" fmla="*/ 142 w 192"/>
                  <a:gd name="T43" fmla="*/ 182 h 222"/>
                  <a:gd name="T44" fmla="*/ 158 w 192"/>
                  <a:gd name="T45" fmla="*/ 154 h 222"/>
                  <a:gd name="T46" fmla="*/ 170 w 192"/>
                  <a:gd name="T47" fmla="*/ 124 h 222"/>
                  <a:gd name="T48" fmla="*/ 180 w 192"/>
                  <a:gd name="T49" fmla="*/ 94 h 222"/>
                  <a:gd name="T50" fmla="*/ 186 w 192"/>
                  <a:gd name="T51" fmla="*/ 70 h 222"/>
                  <a:gd name="T52" fmla="*/ 192 w 192"/>
                  <a:gd name="T53" fmla="*/ 48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2" h="222">
                    <a:moveTo>
                      <a:pt x="192" y="48"/>
                    </a:moveTo>
                    <a:lnTo>
                      <a:pt x="0" y="0"/>
                    </a:lnTo>
                    <a:lnTo>
                      <a:pt x="0" y="0"/>
                    </a:lnTo>
                    <a:lnTo>
                      <a:pt x="0" y="32"/>
                    </a:lnTo>
                    <a:lnTo>
                      <a:pt x="2" y="64"/>
                    </a:lnTo>
                    <a:lnTo>
                      <a:pt x="6" y="102"/>
                    </a:lnTo>
                    <a:lnTo>
                      <a:pt x="6" y="102"/>
                    </a:lnTo>
                    <a:lnTo>
                      <a:pt x="20" y="108"/>
                    </a:lnTo>
                    <a:lnTo>
                      <a:pt x="36" y="114"/>
                    </a:lnTo>
                    <a:lnTo>
                      <a:pt x="50" y="122"/>
                    </a:lnTo>
                    <a:lnTo>
                      <a:pt x="66" y="134"/>
                    </a:lnTo>
                    <a:lnTo>
                      <a:pt x="80" y="150"/>
                    </a:lnTo>
                    <a:lnTo>
                      <a:pt x="90" y="170"/>
                    </a:lnTo>
                    <a:lnTo>
                      <a:pt x="96" y="180"/>
                    </a:lnTo>
                    <a:lnTo>
                      <a:pt x="100" y="194"/>
                    </a:lnTo>
                    <a:lnTo>
                      <a:pt x="102" y="206"/>
                    </a:lnTo>
                    <a:lnTo>
                      <a:pt x="102" y="222"/>
                    </a:lnTo>
                    <a:lnTo>
                      <a:pt x="102" y="222"/>
                    </a:lnTo>
                    <a:lnTo>
                      <a:pt x="114" y="214"/>
                    </a:lnTo>
                    <a:lnTo>
                      <a:pt x="124" y="206"/>
                    </a:lnTo>
                    <a:lnTo>
                      <a:pt x="134" y="194"/>
                    </a:lnTo>
                    <a:lnTo>
                      <a:pt x="142" y="182"/>
                    </a:lnTo>
                    <a:lnTo>
                      <a:pt x="158" y="154"/>
                    </a:lnTo>
                    <a:lnTo>
                      <a:pt x="170" y="124"/>
                    </a:lnTo>
                    <a:lnTo>
                      <a:pt x="180" y="94"/>
                    </a:lnTo>
                    <a:lnTo>
                      <a:pt x="186" y="70"/>
                    </a:lnTo>
                    <a:lnTo>
                      <a:pt x="192" y="48"/>
                    </a:lnTo>
                    <a:close/>
                  </a:path>
                </a:pathLst>
              </a:custGeom>
              <a:solidFill>
                <a:srgbClr val="7635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107" name="Freeform 87">
                <a:extLst>
                  <a:ext uri="{FF2B5EF4-FFF2-40B4-BE49-F238E27FC236}">
                    <a16:creationId xmlns:a16="http://schemas.microsoft.com/office/drawing/2014/main" id="{60FEFB10-AA7A-46DD-B4F2-CE26F295A717}"/>
                  </a:ext>
                </a:extLst>
              </p:cNvPr>
              <p:cNvSpPr>
                <a:spLocks/>
              </p:cNvSpPr>
              <p:nvPr/>
            </p:nvSpPr>
            <p:spPr bwMode="auto">
              <a:xfrm>
                <a:off x="7289800" y="5175250"/>
                <a:ext cx="304800" cy="352425"/>
              </a:xfrm>
              <a:custGeom>
                <a:avLst/>
                <a:gdLst>
                  <a:gd name="T0" fmla="*/ 192 w 192"/>
                  <a:gd name="T1" fmla="*/ 48 h 222"/>
                  <a:gd name="T2" fmla="*/ 0 w 192"/>
                  <a:gd name="T3" fmla="*/ 0 h 222"/>
                  <a:gd name="T4" fmla="*/ 0 w 192"/>
                  <a:gd name="T5" fmla="*/ 0 h 222"/>
                  <a:gd name="T6" fmla="*/ 0 w 192"/>
                  <a:gd name="T7" fmla="*/ 32 h 222"/>
                  <a:gd name="T8" fmla="*/ 2 w 192"/>
                  <a:gd name="T9" fmla="*/ 64 h 222"/>
                  <a:gd name="T10" fmla="*/ 6 w 192"/>
                  <a:gd name="T11" fmla="*/ 102 h 222"/>
                  <a:gd name="T12" fmla="*/ 6 w 192"/>
                  <a:gd name="T13" fmla="*/ 102 h 222"/>
                  <a:gd name="T14" fmla="*/ 20 w 192"/>
                  <a:gd name="T15" fmla="*/ 108 h 222"/>
                  <a:gd name="T16" fmla="*/ 36 w 192"/>
                  <a:gd name="T17" fmla="*/ 114 h 222"/>
                  <a:gd name="T18" fmla="*/ 50 w 192"/>
                  <a:gd name="T19" fmla="*/ 122 h 222"/>
                  <a:gd name="T20" fmla="*/ 66 w 192"/>
                  <a:gd name="T21" fmla="*/ 134 h 222"/>
                  <a:gd name="T22" fmla="*/ 80 w 192"/>
                  <a:gd name="T23" fmla="*/ 150 h 222"/>
                  <a:gd name="T24" fmla="*/ 90 w 192"/>
                  <a:gd name="T25" fmla="*/ 170 h 222"/>
                  <a:gd name="T26" fmla="*/ 96 w 192"/>
                  <a:gd name="T27" fmla="*/ 180 h 222"/>
                  <a:gd name="T28" fmla="*/ 100 w 192"/>
                  <a:gd name="T29" fmla="*/ 194 h 222"/>
                  <a:gd name="T30" fmla="*/ 102 w 192"/>
                  <a:gd name="T31" fmla="*/ 206 h 222"/>
                  <a:gd name="T32" fmla="*/ 102 w 192"/>
                  <a:gd name="T33" fmla="*/ 222 h 222"/>
                  <a:gd name="T34" fmla="*/ 102 w 192"/>
                  <a:gd name="T35" fmla="*/ 222 h 222"/>
                  <a:gd name="T36" fmla="*/ 114 w 192"/>
                  <a:gd name="T37" fmla="*/ 214 h 222"/>
                  <a:gd name="T38" fmla="*/ 124 w 192"/>
                  <a:gd name="T39" fmla="*/ 206 h 222"/>
                  <a:gd name="T40" fmla="*/ 134 w 192"/>
                  <a:gd name="T41" fmla="*/ 194 h 222"/>
                  <a:gd name="T42" fmla="*/ 142 w 192"/>
                  <a:gd name="T43" fmla="*/ 182 h 222"/>
                  <a:gd name="T44" fmla="*/ 158 w 192"/>
                  <a:gd name="T45" fmla="*/ 154 h 222"/>
                  <a:gd name="T46" fmla="*/ 170 w 192"/>
                  <a:gd name="T47" fmla="*/ 124 h 222"/>
                  <a:gd name="T48" fmla="*/ 180 w 192"/>
                  <a:gd name="T49" fmla="*/ 94 h 222"/>
                  <a:gd name="T50" fmla="*/ 186 w 192"/>
                  <a:gd name="T51" fmla="*/ 70 h 222"/>
                  <a:gd name="T52" fmla="*/ 192 w 192"/>
                  <a:gd name="T53" fmla="*/ 48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2" h="222">
                    <a:moveTo>
                      <a:pt x="192" y="48"/>
                    </a:moveTo>
                    <a:lnTo>
                      <a:pt x="0" y="0"/>
                    </a:lnTo>
                    <a:lnTo>
                      <a:pt x="0" y="0"/>
                    </a:lnTo>
                    <a:lnTo>
                      <a:pt x="0" y="32"/>
                    </a:lnTo>
                    <a:lnTo>
                      <a:pt x="2" y="64"/>
                    </a:lnTo>
                    <a:lnTo>
                      <a:pt x="6" y="102"/>
                    </a:lnTo>
                    <a:lnTo>
                      <a:pt x="6" y="102"/>
                    </a:lnTo>
                    <a:lnTo>
                      <a:pt x="20" y="108"/>
                    </a:lnTo>
                    <a:lnTo>
                      <a:pt x="36" y="114"/>
                    </a:lnTo>
                    <a:lnTo>
                      <a:pt x="50" y="122"/>
                    </a:lnTo>
                    <a:lnTo>
                      <a:pt x="66" y="134"/>
                    </a:lnTo>
                    <a:lnTo>
                      <a:pt x="80" y="150"/>
                    </a:lnTo>
                    <a:lnTo>
                      <a:pt x="90" y="170"/>
                    </a:lnTo>
                    <a:lnTo>
                      <a:pt x="96" y="180"/>
                    </a:lnTo>
                    <a:lnTo>
                      <a:pt x="100" y="194"/>
                    </a:lnTo>
                    <a:lnTo>
                      <a:pt x="102" y="206"/>
                    </a:lnTo>
                    <a:lnTo>
                      <a:pt x="102" y="222"/>
                    </a:lnTo>
                    <a:lnTo>
                      <a:pt x="102" y="222"/>
                    </a:lnTo>
                    <a:lnTo>
                      <a:pt x="114" y="214"/>
                    </a:lnTo>
                    <a:lnTo>
                      <a:pt x="124" y="206"/>
                    </a:lnTo>
                    <a:lnTo>
                      <a:pt x="134" y="194"/>
                    </a:lnTo>
                    <a:lnTo>
                      <a:pt x="142" y="182"/>
                    </a:lnTo>
                    <a:lnTo>
                      <a:pt x="158" y="154"/>
                    </a:lnTo>
                    <a:lnTo>
                      <a:pt x="170" y="124"/>
                    </a:lnTo>
                    <a:lnTo>
                      <a:pt x="180" y="94"/>
                    </a:lnTo>
                    <a:lnTo>
                      <a:pt x="186" y="70"/>
                    </a:lnTo>
                    <a:lnTo>
                      <a:pt x="192" y="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108" name="Freeform 88">
                <a:extLst>
                  <a:ext uri="{FF2B5EF4-FFF2-40B4-BE49-F238E27FC236}">
                    <a16:creationId xmlns:a16="http://schemas.microsoft.com/office/drawing/2014/main" id="{DB8C4826-EB61-449A-8E20-5DDE1D762379}"/>
                  </a:ext>
                </a:extLst>
              </p:cNvPr>
              <p:cNvSpPr>
                <a:spLocks/>
              </p:cNvSpPr>
              <p:nvPr/>
            </p:nvSpPr>
            <p:spPr bwMode="auto">
              <a:xfrm>
                <a:off x="8664575" y="3851275"/>
                <a:ext cx="1003300" cy="3698875"/>
              </a:xfrm>
              <a:custGeom>
                <a:avLst/>
                <a:gdLst>
                  <a:gd name="T0" fmla="*/ 4 w 632"/>
                  <a:gd name="T1" fmla="*/ 22 h 2330"/>
                  <a:gd name="T2" fmla="*/ 84 w 632"/>
                  <a:gd name="T3" fmla="*/ 122 h 2330"/>
                  <a:gd name="T4" fmla="*/ 166 w 632"/>
                  <a:gd name="T5" fmla="*/ 238 h 2330"/>
                  <a:gd name="T6" fmla="*/ 260 w 632"/>
                  <a:gd name="T7" fmla="*/ 384 h 2330"/>
                  <a:gd name="T8" fmla="*/ 354 w 632"/>
                  <a:gd name="T9" fmla="*/ 558 h 2330"/>
                  <a:gd name="T10" fmla="*/ 398 w 632"/>
                  <a:gd name="T11" fmla="*/ 650 h 2330"/>
                  <a:gd name="T12" fmla="*/ 438 w 632"/>
                  <a:gd name="T13" fmla="*/ 748 h 2330"/>
                  <a:gd name="T14" fmla="*/ 474 w 632"/>
                  <a:gd name="T15" fmla="*/ 846 h 2330"/>
                  <a:gd name="T16" fmla="*/ 500 w 632"/>
                  <a:gd name="T17" fmla="*/ 948 h 2330"/>
                  <a:gd name="T18" fmla="*/ 520 w 632"/>
                  <a:gd name="T19" fmla="*/ 1048 h 2330"/>
                  <a:gd name="T20" fmla="*/ 528 w 632"/>
                  <a:gd name="T21" fmla="*/ 1150 h 2330"/>
                  <a:gd name="T22" fmla="*/ 530 w 632"/>
                  <a:gd name="T23" fmla="*/ 1200 h 2330"/>
                  <a:gd name="T24" fmla="*/ 526 w 632"/>
                  <a:gd name="T25" fmla="*/ 1300 h 2330"/>
                  <a:gd name="T26" fmla="*/ 514 w 632"/>
                  <a:gd name="T27" fmla="*/ 1450 h 2330"/>
                  <a:gd name="T28" fmla="*/ 484 w 632"/>
                  <a:gd name="T29" fmla="*/ 1644 h 2330"/>
                  <a:gd name="T30" fmla="*/ 442 w 632"/>
                  <a:gd name="T31" fmla="*/ 1824 h 2330"/>
                  <a:gd name="T32" fmla="*/ 396 w 632"/>
                  <a:gd name="T33" fmla="*/ 1982 h 2330"/>
                  <a:gd name="T34" fmla="*/ 350 w 632"/>
                  <a:gd name="T35" fmla="*/ 2116 h 2330"/>
                  <a:gd name="T36" fmla="*/ 294 w 632"/>
                  <a:gd name="T37" fmla="*/ 2254 h 2330"/>
                  <a:gd name="T38" fmla="*/ 276 w 632"/>
                  <a:gd name="T39" fmla="*/ 2292 h 2330"/>
                  <a:gd name="T40" fmla="*/ 266 w 632"/>
                  <a:gd name="T41" fmla="*/ 2318 h 2330"/>
                  <a:gd name="T42" fmla="*/ 274 w 632"/>
                  <a:gd name="T43" fmla="*/ 2328 h 2330"/>
                  <a:gd name="T44" fmla="*/ 292 w 632"/>
                  <a:gd name="T45" fmla="*/ 2326 h 2330"/>
                  <a:gd name="T46" fmla="*/ 314 w 632"/>
                  <a:gd name="T47" fmla="*/ 2312 h 2330"/>
                  <a:gd name="T48" fmla="*/ 322 w 632"/>
                  <a:gd name="T49" fmla="*/ 2300 h 2330"/>
                  <a:gd name="T50" fmla="*/ 356 w 632"/>
                  <a:gd name="T51" fmla="*/ 2236 h 2330"/>
                  <a:gd name="T52" fmla="*/ 408 w 632"/>
                  <a:gd name="T53" fmla="*/ 2130 h 2330"/>
                  <a:gd name="T54" fmla="*/ 468 w 632"/>
                  <a:gd name="T55" fmla="*/ 1988 h 2330"/>
                  <a:gd name="T56" fmla="*/ 528 w 632"/>
                  <a:gd name="T57" fmla="*/ 1820 h 2330"/>
                  <a:gd name="T58" fmla="*/ 580 w 632"/>
                  <a:gd name="T59" fmla="*/ 1634 h 2330"/>
                  <a:gd name="T60" fmla="*/ 610 w 632"/>
                  <a:gd name="T61" fmla="*/ 1490 h 2330"/>
                  <a:gd name="T62" fmla="*/ 624 w 632"/>
                  <a:gd name="T63" fmla="*/ 1392 h 2330"/>
                  <a:gd name="T64" fmla="*/ 630 w 632"/>
                  <a:gd name="T65" fmla="*/ 1296 h 2330"/>
                  <a:gd name="T66" fmla="*/ 630 w 632"/>
                  <a:gd name="T67" fmla="*/ 1200 h 2330"/>
                  <a:gd name="T68" fmla="*/ 626 w 632"/>
                  <a:gd name="T69" fmla="*/ 1154 h 2330"/>
                  <a:gd name="T70" fmla="*/ 614 w 632"/>
                  <a:gd name="T71" fmla="*/ 1062 h 2330"/>
                  <a:gd name="T72" fmla="*/ 590 w 632"/>
                  <a:gd name="T73" fmla="*/ 966 h 2330"/>
                  <a:gd name="T74" fmla="*/ 560 w 632"/>
                  <a:gd name="T75" fmla="*/ 872 h 2330"/>
                  <a:gd name="T76" fmla="*/ 524 w 632"/>
                  <a:gd name="T77" fmla="*/ 778 h 2330"/>
                  <a:gd name="T78" fmla="*/ 482 w 632"/>
                  <a:gd name="T79" fmla="*/ 684 h 2330"/>
                  <a:gd name="T80" fmla="*/ 388 w 632"/>
                  <a:gd name="T81" fmla="*/ 506 h 2330"/>
                  <a:gd name="T82" fmla="*/ 288 w 632"/>
                  <a:gd name="T83" fmla="*/ 344 h 2330"/>
                  <a:gd name="T84" fmla="*/ 194 w 632"/>
                  <a:gd name="T85" fmla="*/ 208 h 2330"/>
                  <a:gd name="T86" fmla="*/ 114 w 632"/>
                  <a:gd name="T87" fmla="*/ 102 h 2330"/>
                  <a:gd name="T88" fmla="*/ 58 w 632"/>
                  <a:gd name="T89" fmla="*/ 38 h 2330"/>
                  <a:gd name="T90" fmla="*/ 42 w 632"/>
                  <a:gd name="T91" fmla="*/ 22 h 2330"/>
                  <a:gd name="T92" fmla="*/ 10 w 632"/>
                  <a:gd name="T93" fmla="*/ 0 h 2330"/>
                  <a:gd name="T94" fmla="*/ 2 w 632"/>
                  <a:gd name="T95" fmla="*/ 0 h 2330"/>
                  <a:gd name="T96" fmla="*/ 0 w 632"/>
                  <a:gd name="T97" fmla="*/ 8 h 2330"/>
                  <a:gd name="T98" fmla="*/ 4 w 632"/>
                  <a:gd name="T99" fmla="*/ 22 h 2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32" h="2330">
                    <a:moveTo>
                      <a:pt x="4" y="22"/>
                    </a:moveTo>
                    <a:lnTo>
                      <a:pt x="4" y="22"/>
                    </a:lnTo>
                    <a:lnTo>
                      <a:pt x="26" y="48"/>
                    </a:lnTo>
                    <a:lnTo>
                      <a:pt x="84" y="122"/>
                    </a:lnTo>
                    <a:lnTo>
                      <a:pt x="122" y="176"/>
                    </a:lnTo>
                    <a:lnTo>
                      <a:pt x="166" y="238"/>
                    </a:lnTo>
                    <a:lnTo>
                      <a:pt x="212" y="308"/>
                    </a:lnTo>
                    <a:lnTo>
                      <a:pt x="260" y="384"/>
                    </a:lnTo>
                    <a:lnTo>
                      <a:pt x="308" y="468"/>
                    </a:lnTo>
                    <a:lnTo>
                      <a:pt x="354" y="558"/>
                    </a:lnTo>
                    <a:lnTo>
                      <a:pt x="376" y="604"/>
                    </a:lnTo>
                    <a:lnTo>
                      <a:pt x="398" y="650"/>
                    </a:lnTo>
                    <a:lnTo>
                      <a:pt x="420" y="698"/>
                    </a:lnTo>
                    <a:lnTo>
                      <a:pt x="438" y="748"/>
                    </a:lnTo>
                    <a:lnTo>
                      <a:pt x="456" y="796"/>
                    </a:lnTo>
                    <a:lnTo>
                      <a:pt x="474" y="846"/>
                    </a:lnTo>
                    <a:lnTo>
                      <a:pt x="488" y="898"/>
                    </a:lnTo>
                    <a:lnTo>
                      <a:pt x="500" y="948"/>
                    </a:lnTo>
                    <a:lnTo>
                      <a:pt x="512" y="998"/>
                    </a:lnTo>
                    <a:lnTo>
                      <a:pt x="520" y="1048"/>
                    </a:lnTo>
                    <a:lnTo>
                      <a:pt x="526" y="1100"/>
                    </a:lnTo>
                    <a:lnTo>
                      <a:pt x="528" y="1150"/>
                    </a:lnTo>
                    <a:lnTo>
                      <a:pt x="528" y="1150"/>
                    </a:lnTo>
                    <a:lnTo>
                      <a:pt x="530" y="1200"/>
                    </a:lnTo>
                    <a:lnTo>
                      <a:pt x="528" y="1250"/>
                    </a:lnTo>
                    <a:lnTo>
                      <a:pt x="526" y="1300"/>
                    </a:lnTo>
                    <a:lnTo>
                      <a:pt x="524" y="1350"/>
                    </a:lnTo>
                    <a:lnTo>
                      <a:pt x="514" y="1450"/>
                    </a:lnTo>
                    <a:lnTo>
                      <a:pt x="500" y="1548"/>
                    </a:lnTo>
                    <a:lnTo>
                      <a:pt x="484" y="1644"/>
                    </a:lnTo>
                    <a:lnTo>
                      <a:pt x="464" y="1736"/>
                    </a:lnTo>
                    <a:lnTo>
                      <a:pt x="442" y="1824"/>
                    </a:lnTo>
                    <a:lnTo>
                      <a:pt x="418" y="1906"/>
                    </a:lnTo>
                    <a:lnTo>
                      <a:pt x="396" y="1982"/>
                    </a:lnTo>
                    <a:lnTo>
                      <a:pt x="372" y="2054"/>
                    </a:lnTo>
                    <a:lnTo>
                      <a:pt x="350" y="2116"/>
                    </a:lnTo>
                    <a:lnTo>
                      <a:pt x="328" y="2172"/>
                    </a:lnTo>
                    <a:lnTo>
                      <a:pt x="294" y="2254"/>
                    </a:lnTo>
                    <a:lnTo>
                      <a:pt x="276" y="2292"/>
                    </a:lnTo>
                    <a:lnTo>
                      <a:pt x="276" y="2292"/>
                    </a:lnTo>
                    <a:lnTo>
                      <a:pt x="268" y="2306"/>
                    </a:lnTo>
                    <a:lnTo>
                      <a:pt x="266" y="2318"/>
                    </a:lnTo>
                    <a:lnTo>
                      <a:pt x="268" y="2324"/>
                    </a:lnTo>
                    <a:lnTo>
                      <a:pt x="274" y="2328"/>
                    </a:lnTo>
                    <a:lnTo>
                      <a:pt x="282" y="2330"/>
                    </a:lnTo>
                    <a:lnTo>
                      <a:pt x="292" y="2326"/>
                    </a:lnTo>
                    <a:lnTo>
                      <a:pt x="302" y="2320"/>
                    </a:lnTo>
                    <a:lnTo>
                      <a:pt x="314" y="2312"/>
                    </a:lnTo>
                    <a:lnTo>
                      <a:pt x="314" y="2312"/>
                    </a:lnTo>
                    <a:lnTo>
                      <a:pt x="322" y="2300"/>
                    </a:lnTo>
                    <a:lnTo>
                      <a:pt x="336" y="2274"/>
                    </a:lnTo>
                    <a:lnTo>
                      <a:pt x="356" y="2236"/>
                    </a:lnTo>
                    <a:lnTo>
                      <a:pt x="380" y="2188"/>
                    </a:lnTo>
                    <a:lnTo>
                      <a:pt x="408" y="2130"/>
                    </a:lnTo>
                    <a:lnTo>
                      <a:pt x="438" y="2062"/>
                    </a:lnTo>
                    <a:lnTo>
                      <a:pt x="468" y="1988"/>
                    </a:lnTo>
                    <a:lnTo>
                      <a:pt x="498" y="1906"/>
                    </a:lnTo>
                    <a:lnTo>
                      <a:pt x="528" y="1820"/>
                    </a:lnTo>
                    <a:lnTo>
                      <a:pt x="556" y="1728"/>
                    </a:lnTo>
                    <a:lnTo>
                      <a:pt x="580" y="1634"/>
                    </a:lnTo>
                    <a:lnTo>
                      <a:pt x="602" y="1538"/>
                    </a:lnTo>
                    <a:lnTo>
                      <a:pt x="610" y="1490"/>
                    </a:lnTo>
                    <a:lnTo>
                      <a:pt x="618" y="1442"/>
                    </a:lnTo>
                    <a:lnTo>
                      <a:pt x="624" y="1392"/>
                    </a:lnTo>
                    <a:lnTo>
                      <a:pt x="628" y="1344"/>
                    </a:lnTo>
                    <a:lnTo>
                      <a:pt x="630" y="1296"/>
                    </a:lnTo>
                    <a:lnTo>
                      <a:pt x="632" y="1248"/>
                    </a:lnTo>
                    <a:lnTo>
                      <a:pt x="630" y="1200"/>
                    </a:lnTo>
                    <a:lnTo>
                      <a:pt x="626" y="1154"/>
                    </a:lnTo>
                    <a:lnTo>
                      <a:pt x="626" y="1154"/>
                    </a:lnTo>
                    <a:lnTo>
                      <a:pt x="622" y="1108"/>
                    </a:lnTo>
                    <a:lnTo>
                      <a:pt x="614" y="1062"/>
                    </a:lnTo>
                    <a:lnTo>
                      <a:pt x="602" y="1014"/>
                    </a:lnTo>
                    <a:lnTo>
                      <a:pt x="590" y="966"/>
                    </a:lnTo>
                    <a:lnTo>
                      <a:pt x="576" y="920"/>
                    </a:lnTo>
                    <a:lnTo>
                      <a:pt x="560" y="872"/>
                    </a:lnTo>
                    <a:lnTo>
                      <a:pt x="542" y="824"/>
                    </a:lnTo>
                    <a:lnTo>
                      <a:pt x="524" y="778"/>
                    </a:lnTo>
                    <a:lnTo>
                      <a:pt x="504" y="730"/>
                    </a:lnTo>
                    <a:lnTo>
                      <a:pt x="482" y="684"/>
                    </a:lnTo>
                    <a:lnTo>
                      <a:pt x="436" y="594"/>
                    </a:lnTo>
                    <a:lnTo>
                      <a:pt x="388" y="506"/>
                    </a:lnTo>
                    <a:lnTo>
                      <a:pt x="338" y="422"/>
                    </a:lnTo>
                    <a:lnTo>
                      <a:pt x="288" y="344"/>
                    </a:lnTo>
                    <a:lnTo>
                      <a:pt x="240" y="272"/>
                    </a:lnTo>
                    <a:lnTo>
                      <a:pt x="194" y="208"/>
                    </a:lnTo>
                    <a:lnTo>
                      <a:pt x="152" y="150"/>
                    </a:lnTo>
                    <a:lnTo>
                      <a:pt x="114" y="102"/>
                    </a:lnTo>
                    <a:lnTo>
                      <a:pt x="82" y="64"/>
                    </a:lnTo>
                    <a:lnTo>
                      <a:pt x="58" y="38"/>
                    </a:lnTo>
                    <a:lnTo>
                      <a:pt x="42" y="22"/>
                    </a:lnTo>
                    <a:lnTo>
                      <a:pt x="42" y="22"/>
                    </a:lnTo>
                    <a:lnTo>
                      <a:pt x="24" y="8"/>
                    </a:lnTo>
                    <a:lnTo>
                      <a:pt x="10" y="0"/>
                    </a:lnTo>
                    <a:lnTo>
                      <a:pt x="4" y="0"/>
                    </a:lnTo>
                    <a:lnTo>
                      <a:pt x="2" y="0"/>
                    </a:lnTo>
                    <a:lnTo>
                      <a:pt x="0" y="2"/>
                    </a:lnTo>
                    <a:lnTo>
                      <a:pt x="0" y="8"/>
                    </a:lnTo>
                    <a:lnTo>
                      <a:pt x="2" y="14"/>
                    </a:lnTo>
                    <a:lnTo>
                      <a:pt x="4" y="22"/>
                    </a:lnTo>
                    <a:close/>
                  </a:path>
                </a:pathLst>
              </a:custGeom>
              <a:solidFill>
                <a:srgbClr val="996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109" name="Freeform 89">
                <a:extLst>
                  <a:ext uri="{FF2B5EF4-FFF2-40B4-BE49-F238E27FC236}">
                    <a16:creationId xmlns:a16="http://schemas.microsoft.com/office/drawing/2014/main" id="{FC09BFFD-FE28-4607-A150-D5C50C7F3BFA}"/>
                  </a:ext>
                </a:extLst>
              </p:cNvPr>
              <p:cNvSpPr>
                <a:spLocks/>
              </p:cNvSpPr>
              <p:nvPr/>
            </p:nvSpPr>
            <p:spPr bwMode="auto">
              <a:xfrm>
                <a:off x="8664575" y="3851275"/>
                <a:ext cx="1003300" cy="3698875"/>
              </a:xfrm>
              <a:custGeom>
                <a:avLst/>
                <a:gdLst>
                  <a:gd name="T0" fmla="*/ 4 w 632"/>
                  <a:gd name="T1" fmla="*/ 22 h 2330"/>
                  <a:gd name="T2" fmla="*/ 84 w 632"/>
                  <a:gd name="T3" fmla="*/ 122 h 2330"/>
                  <a:gd name="T4" fmla="*/ 166 w 632"/>
                  <a:gd name="T5" fmla="*/ 238 h 2330"/>
                  <a:gd name="T6" fmla="*/ 260 w 632"/>
                  <a:gd name="T7" fmla="*/ 384 h 2330"/>
                  <a:gd name="T8" fmla="*/ 354 w 632"/>
                  <a:gd name="T9" fmla="*/ 558 h 2330"/>
                  <a:gd name="T10" fmla="*/ 398 w 632"/>
                  <a:gd name="T11" fmla="*/ 650 h 2330"/>
                  <a:gd name="T12" fmla="*/ 438 w 632"/>
                  <a:gd name="T13" fmla="*/ 748 h 2330"/>
                  <a:gd name="T14" fmla="*/ 474 w 632"/>
                  <a:gd name="T15" fmla="*/ 846 h 2330"/>
                  <a:gd name="T16" fmla="*/ 500 w 632"/>
                  <a:gd name="T17" fmla="*/ 948 h 2330"/>
                  <a:gd name="T18" fmla="*/ 520 w 632"/>
                  <a:gd name="T19" fmla="*/ 1048 h 2330"/>
                  <a:gd name="T20" fmla="*/ 528 w 632"/>
                  <a:gd name="T21" fmla="*/ 1150 h 2330"/>
                  <a:gd name="T22" fmla="*/ 530 w 632"/>
                  <a:gd name="T23" fmla="*/ 1200 h 2330"/>
                  <a:gd name="T24" fmla="*/ 526 w 632"/>
                  <a:gd name="T25" fmla="*/ 1300 h 2330"/>
                  <a:gd name="T26" fmla="*/ 514 w 632"/>
                  <a:gd name="T27" fmla="*/ 1450 h 2330"/>
                  <a:gd name="T28" fmla="*/ 484 w 632"/>
                  <a:gd name="T29" fmla="*/ 1644 h 2330"/>
                  <a:gd name="T30" fmla="*/ 442 w 632"/>
                  <a:gd name="T31" fmla="*/ 1824 h 2330"/>
                  <a:gd name="T32" fmla="*/ 396 w 632"/>
                  <a:gd name="T33" fmla="*/ 1982 h 2330"/>
                  <a:gd name="T34" fmla="*/ 350 w 632"/>
                  <a:gd name="T35" fmla="*/ 2116 h 2330"/>
                  <a:gd name="T36" fmla="*/ 294 w 632"/>
                  <a:gd name="T37" fmla="*/ 2254 h 2330"/>
                  <a:gd name="T38" fmla="*/ 276 w 632"/>
                  <a:gd name="T39" fmla="*/ 2292 h 2330"/>
                  <a:gd name="T40" fmla="*/ 266 w 632"/>
                  <a:gd name="T41" fmla="*/ 2318 h 2330"/>
                  <a:gd name="T42" fmla="*/ 274 w 632"/>
                  <a:gd name="T43" fmla="*/ 2328 h 2330"/>
                  <a:gd name="T44" fmla="*/ 292 w 632"/>
                  <a:gd name="T45" fmla="*/ 2326 h 2330"/>
                  <a:gd name="T46" fmla="*/ 314 w 632"/>
                  <a:gd name="T47" fmla="*/ 2312 h 2330"/>
                  <a:gd name="T48" fmla="*/ 322 w 632"/>
                  <a:gd name="T49" fmla="*/ 2300 h 2330"/>
                  <a:gd name="T50" fmla="*/ 356 w 632"/>
                  <a:gd name="T51" fmla="*/ 2236 h 2330"/>
                  <a:gd name="T52" fmla="*/ 408 w 632"/>
                  <a:gd name="T53" fmla="*/ 2130 h 2330"/>
                  <a:gd name="T54" fmla="*/ 468 w 632"/>
                  <a:gd name="T55" fmla="*/ 1988 h 2330"/>
                  <a:gd name="T56" fmla="*/ 528 w 632"/>
                  <a:gd name="T57" fmla="*/ 1820 h 2330"/>
                  <a:gd name="T58" fmla="*/ 580 w 632"/>
                  <a:gd name="T59" fmla="*/ 1634 h 2330"/>
                  <a:gd name="T60" fmla="*/ 610 w 632"/>
                  <a:gd name="T61" fmla="*/ 1490 h 2330"/>
                  <a:gd name="T62" fmla="*/ 624 w 632"/>
                  <a:gd name="T63" fmla="*/ 1392 h 2330"/>
                  <a:gd name="T64" fmla="*/ 630 w 632"/>
                  <a:gd name="T65" fmla="*/ 1296 h 2330"/>
                  <a:gd name="T66" fmla="*/ 630 w 632"/>
                  <a:gd name="T67" fmla="*/ 1200 h 2330"/>
                  <a:gd name="T68" fmla="*/ 626 w 632"/>
                  <a:gd name="T69" fmla="*/ 1154 h 2330"/>
                  <a:gd name="T70" fmla="*/ 614 w 632"/>
                  <a:gd name="T71" fmla="*/ 1062 h 2330"/>
                  <a:gd name="T72" fmla="*/ 590 w 632"/>
                  <a:gd name="T73" fmla="*/ 966 h 2330"/>
                  <a:gd name="T74" fmla="*/ 560 w 632"/>
                  <a:gd name="T75" fmla="*/ 872 h 2330"/>
                  <a:gd name="T76" fmla="*/ 524 w 632"/>
                  <a:gd name="T77" fmla="*/ 778 h 2330"/>
                  <a:gd name="T78" fmla="*/ 482 w 632"/>
                  <a:gd name="T79" fmla="*/ 684 h 2330"/>
                  <a:gd name="T80" fmla="*/ 388 w 632"/>
                  <a:gd name="T81" fmla="*/ 506 h 2330"/>
                  <a:gd name="T82" fmla="*/ 288 w 632"/>
                  <a:gd name="T83" fmla="*/ 344 h 2330"/>
                  <a:gd name="T84" fmla="*/ 194 w 632"/>
                  <a:gd name="T85" fmla="*/ 208 h 2330"/>
                  <a:gd name="T86" fmla="*/ 114 w 632"/>
                  <a:gd name="T87" fmla="*/ 102 h 2330"/>
                  <a:gd name="T88" fmla="*/ 58 w 632"/>
                  <a:gd name="T89" fmla="*/ 38 h 2330"/>
                  <a:gd name="T90" fmla="*/ 42 w 632"/>
                  <a:gd name="T91" fmla="*/ 22 h 2330"/>
                  <a:gd name="T92" fmla="*/ 10 w 632"/>
                  <a:gd name="T93" fmla="*/ 0 h 2330"/>
                  <a:gd name="T94" fmla="*/ 2 w 632"/>
                  <a:gd name="T95" fmla="*/ 0 h 2330"/>
                  <a:gd name="T96" fmla="*/ 0 w 632"/>
                  <a:gd name="T97" fmla="*/ 8 h 2330"/>
                  <a:gd name="T98" fmla="*/ 4 w 632"/>
                  <a:gd name="T99" fmla="*/ 22 h 2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32" h="2330">
                    <a:moveTo>
                      <a:pt x="4" y="22"/>
                    </a:moveTo>
                    <a:lnTo>
                      <a:pt x="4" y="22"/>
                    </a:lnTo>
                    <a:lnTo>
                      <a:pt x="26" y="48"/>
                    </a:lnTo>
                    <a:lnTo>
                      <a:pt x="84" y="122"/>
                    </a:lnTo>
                    <a:lnTo>
                      <a:pt x="122" y="176"/>
                    </a:lnTo>
                    <a:lnTo>
                      <a:pt x="166" y="238"/>
                    </a:lnTo>
                    <a:lnTo>
                      <a:pt x="212" y="308"/>
                    </a:lnTo>
                    <a:lnTo>
                      <a:pt x="260" y="384"/>
                    </a:lnTo>
                    <a:lnTo>
                      <a:pt x="308" y="468"/>
                    </a:lnTo>
                    <a:lnTo>
                      <a:pt x="354" y="558"/>
                    </a:lnTo>
                    <a:lnTo>
                      <a:pt x="376" y="604"/>
                    </a:lnTo>
                    <a:lnTo>
                      <a:pt x="398" y="650"/>
                    </a:lnTo>
                    <a:lnTo>
                      <a:pt x="420" y="698"/>
                    </a:lnTo>
                    <a:lnTo>
                      <a:pt x="438" y="748"/>
                    </a:lnTo>
                    <a:lnTo>
                      <a:pt x="456" y="796"/>
                    </a:lnTo>
                    <a:lnTo>
                      <a:pt x="474" y="846"/>
                    </a:lnTo>
                    <a:lnTo>
                      <a:pt x="488" y="898"/>
                    </a:lnTo>
                    <a:lnTo>
                      <a:pt x="500" y="948"/>
                    </a:lnTo>
                    <a:lnTo>
                      <a:pt x="512" y="998"/>
                    </a:lnTo>
                    <a:lnTo>
                      <a:pt x="520" y="1048"/>
                    </a:lnTo>
                    <a:lnTo>
                      <a:pt x="526" y="1100"/>
                    </a:lnTo>
                    <a:lnTo>
                      <a:pt x="528" y="1150"/>
                    </a:lnTo>
                    <a:lnTo>
                      <a:pt x="528" y="1150"/>
                    </a:lnTo>
                    <a:lnTo>
                      <a:pt x="530" y="1200"/>
                    </a:lnTo>
                    <a:lnTo>
                      <a:pt x="528" y="1250"/>
                    </a:lnTo>
                    <a:lnTo>
                      <a:pt x="526" y="1300"/>
                    </a:lnTo>
                    <a:lnTo>
                      <a:pt x="524" y="1350"/>
                    </a:lnTo>
                    <a:lnTo>
                      <a:pt x="514" y="1450"/>
                    </a:lnTo>
                    <a:lnTo>
                      <a:pt x="500" y="1548"/>
                    </a:lnTo>
                    <a:lnTo>
                      <a:pt x="484" y="1644"/>
                    </a:lnTo>
                    <a:lnTo>
                      <a:pt x="464" y="1736"/>
                    </a:lnTo>
                    <a:lnTo>
                      <a:pt x="442" y="1824"/>
                    </a:lnTo>
                    <a:lnTo>
                      <a:pt x="418" y="1906"/>
                    </a:lnTo>
                    <a:lnTo>
                      <a:pt x="396" y="1982"/>
                    </a:lnTo>
                    <a:lnTo>
                      <a:pt x="372" y="2054"/>
                    </a:lnTo>
                    <a:lnTo>
                      <a:pt x="350" y="2116"/>
                    </a:lnTo>
                    <a:lnTo>
                      <a:pt x="328" y="2172"/>
                    </a:lnTo>
                    <a:lnTo>
                      <a:pt x="294" y="2254"/>
                    </a:lnTo>
                    <a:lnTo>
                      <a:pt x="276" y="2292"/>
                    </a:lnTo>
                    <a:lnTo>
                      <a:pt x="276" y="2292"/>
                    </a:lnTo>
                    <a:lnTo>
                      <a:pt x="268" y="2306"/>
                    </a:lnTo>
                    <a:lnTo>
                      <a:pt x="266" y="2318"/>
                    </a:lnTo>
                    <a:lnTo>
                      <a:pt x="268" y="2324"/>
                    </a:lnTo>
                    <a:lnTo>
                      <a:pt x="274" y="2328"/>
                    </a:lnTo>
                    <a:lnTo>
                      <a:pt x="282" y="2330"/>
                    </a:lnTo>
                    <a:lnTo>
                      <a:pt x="292" y="2326"/>
                    </a:lnTo>
                    <a:lnTo>
                      <a:pt x="302" y="2320"/>
                    </a:lnTo>
                    <a:lnTo>
                      <a:pt x="314" y="2312"/>
                    </a:lnTo>
                    <a:lnTo>
                      <a:pt x="314" y="2312"/>
                    </a:lnTo>
                    <a:lnTo>
                      <a:pt x="322" y="2300"/>
                    </a:lnTo>
                    <a:lnTo>
                      <a:pt x="336" y="2274"/>
                    </a:lnTo>
                    <a:lnTo>
                      <a:pt x="356" y="2236"/>
                    </a:lnTo>
                    <a:lnTo>
                      <a:pt x="380" y="2188"/>
                    </a:lnTo>
                    <a:lnTo>
                      <a:pt x="408" y="2130"/>
                    </a:lnTo>
                    <a:lnTo>
                      <a:pt x="438" y="2062"/>
                    </a:lnTo>
                    <a:lnTo>
                      <a:pt x="468" y="1988"/>
                    </a:lnTo>
                    <a:lnTo>
                      <a:pt x="498" y="1906"/>
                    </a:lnTo>
                    <a:lnTo>
                      <a:pt x="528" y="1820"/>
                    </a:lnTo>
                    <a:lnTo>
                      <a:pt x="556" y="1728"/>
                    </a:lnTo>
                    <a:lnTo>
                      <a:pt x="580" y="1634"/>
                    </a:lnTo>
                    <a:lnTo>
                      <a:pt x="602" y="1538"/>
                    </a:lnTo>
                    <a:lnTo>
                      <a:pt x="610" y="1490"/>
                    </a:lnTo>
                    <a:lnTo>
                      <a:pt x="618" y="1442"/>
                    </a:lnTo>
                    <a:lnTo>
                      <a:pt x="624" y="1392"/>
                    </a:lnTo>
                    <a:lnTo>
                      <a:pt x="628" y="1344"/>
                    </a:lnTo>
                    <a:lnTo>
                      <a:pt x="630" y="1296"/>
                    </a:lnTo>
                    <a:lnTo>
                      <a:pt x="632" y="1248"/>
                    </a:lnTo>
                    <a:lnTo>
                      <a:pt x="630" y="1200"/>
                    </a:lnTo>
                    <a:lnTo>
                      <a:pt x="626" y="1154"/>
                    </a:lnTo>
                    <a:lnTo>
                      <a:pt x="626" y="1154"/>
                    </a:lnTo>
                    <a:lnTo>
                      <a:pt x="622" y="1108"/>
                    </a:lnTo>
                    <a:lnTo>
                      <a:pt x="614" y="1062"/>
                    </a:lnTo>
                    <a:lnTo>
                      <a:pt x="602" y="1014"/>
                    </a:lnTo>
                    <a:lnTo>
                      <a:pt x="590" y="966"/>
                    </a:lnTo>
                    <a:lnTo>
                      <a:pt x="576" y="920"/>
                    </a:lnTo>
                    <a:lnTo>
                      <a:pt x="560" y="872"/>
                    </a:lnTo>
                    <a:lnTo>
                      <a:pt x="542" y="824"/>
                    </a:lnTo>
                    <a:lnTo>
                      <a:pt x="524" y="778"/>
                    </a:lnTo>
                    <a:lnTo>
                      <a:pt x="504" y="730"/>
                    </a:lnTo>
                    <a:lnTo>
                      <a:pt x="482" y="684"/>
                    </a:lnTo>
                    <a:lnTo>
                      <a:pt x="436" y="594"/>
                    </a:lnTo>
                    <a:lnTo>
                      <a:pt x="388" y="506"/>
                    </a:lnTo>
                    <a:lnTo>
                      <a:pt x="338" y="422"/>
                    </a:lnTo>
                    <a:lnTo>
                      <a:pt x="288" y="344"/>
                    </a:lnTo>
                    <a:lnTo>
                      <a:pt x="240" y="272"/>
                    </a:lnTo>
                    <a:lnTo>
                      <a:pt x="194" y="208"/>
                    </a:lnTo>
                    <a:lnTo>
                      <a:pt x="152" y="150"/>
                    </a:lnTo>
                    <a:lnTo>
                      <a:pt x="114" y="102"/>
                    </a:lnTo>
                    <a:lnTo>
                      <a:pt x="82" y="64"/>
                    </a:lnTo>
                    <a:lnTo>
                      <a:pt x="58" y="38"/>
                    </a:lnTo>
                    <a:lnTo>
                      <a:pt x="42" y="22"/>
                    </a:lnTo>
                    <a:lnTo>
                      <a:pt x="42" y="22"/>
                    </a:lnTo>
                    <a:lnTo>
                      <a:pt x="24" y="8"/>
                    </a:lnTo>
                    <a:lnTo>
                      <a:pt x="10" y="0"/>
                    </a:lnTo>
                    <a:lnTo>
                      <a:pt x="4" y="0"/>
                    </a:lnTo>
                    <a:lnTo>
                      <a:pt x="2" y="0"/>
                    </a:lnTo>
                    <a:lnTo>
                      <a:pt x="0" y="2"/>
                    </a:lnTo>
                    <a:lnTo>
                      <a:pt x="0" y="8"/>
                    </a:lnTo>
                    <a:lnTo>
                      <a:pt x="2" y="14"/>
                    </a:lnTo>
                    <a:lnTo>
                      <a:pt x="4" y="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110" name="Freeform 90">
                <a:extLst>
                  <a:ext uri="{FF2B5EF4-FFF2-40B4-BE49-F238E27FC236}">
                    <a16:creationId xmlns:a16="http://schemas.microsoft.com/office/drawing/2014/main" id="{70307F22-361B-430B-8A78-D96BC49B8A61}"/>
                  </a:ext>
                </a:extLst>
              </p:cNvPr>
              <p:cNvSpPr>
                <a:spLocks/>
              </p:cNvSpPr>
              <p:nvPr/>
            </p:nvSpPr>
            <p:spPr bwMode="auto">
              <a:xfrm>
                <a:off x="7251700" y="3905250"/>
                <a:ext cx="1955800" cy="3575050"/>
              </a:xfrm>
              <a:custGeom>
                <a:avLst/>
                <a:gdLst>
                  <a:gd name="T0" fmla="*/ 944 w 1232"/>
                  <a:gd name="T1" fmla="*/ 0 h 2252"/>
                  <a:gd name="T2" fmla="*/ 944 w 1232"/>
                  <a:gd name="T3" fmla="*/ 0 h 2252"/>
                  <a:gd name="T4" fmla="*/ 806 w 1232"/>
                  <a:gd name="T5" fmla="*/ 186 h 2252"/>
                  <a:gd name="T6" fmla="*/ 496 w 1232"/>
                  <a:gd name="T7" fmla="*/ 608 h 2252"/>
                  <a:gd name="T8" fmla="*/ 328 w 1232"/>
                  <a:gd name="T9" fmla="*/ 842 h 2252"/>
                  <a:gd name="T10" fmla="*/ 176 w 1232"/>
                  <a:gd name="T11" fmla="*/ 1054 h 2252"/>
                  <a:gd name="T12" fmla="*/ 60 w 1232"/>
                  <a:gd name="T13" fmla="*/ 1220 h 2252"/>
                  <a:gd name="T14" fmla="*/ 22 w 1232"/>
                  <a:gd name="T15" fmla="*/ 1278 h 2252"/>
                  <a:gd name="T16" fmla="*/ 0 w 1232"/>
                  <a:gd name="T17" fmla="*/ 1314 h 2252"/>
                  <a:gd name="T18" fmla="*/ 0 w 1232"/>
                  <a:gd name="T19" fmla="*/ 1314 h 2252"/>
                  <a:gd name="T20" fmla="*/ 0 w 1232"/>
                  <a:gd name="T21" fmla="*/ 1320 h 2252"/>
                  <a:gd name="T22" fmla="*/ 0 w 1232"/>
                  <a:gd name="T23" fmla="*/ 1326 h 2252"/>
                  <a:gd name="T24" fmla="*/ 0 w 1232"/>
                  <a:gd name="T25" fmla="*/ 1334 h 2252"/>
                  <a:gd name="T26" fmla="*/ 4 w 1232"/>
                  <a:gd name="T27" fmla="*/ 1342 h 2252"/>
                  <a:gd name="T28" fmla="*/ 14 w 1232"/>
                  <a:gd name="T29" fmla="*/ 1360 h 2252"/>
                  <a:gd name="T30" fmla="*/ 30 w 1232"/>
                  <a:gd name="T31" fmla="*/ 1380 h 2252"/>
                  <a:gd name="T32" fmla="*/ 50 w 1232"/>
                  <a:gd name="T33" fmla="*/ 1404 h 2252"/>
                  <a:gd name="T34" fmla="*/ 76 w 1232"/>
                  <a:gd name="T35" fmla="*/ 1430 h 2252"/>
                  <a:gd name="T36" fmla="*/ 106 w 1232"/>
                  <a:gd name="T37" fmla="*/ 1458 h 2252"/>
                  <a:gd name="T38" fmla="*/ 140 w 1232"/>
                  <a:gd name="T39" fmla="*/ 1488 h 2252"/>
                  <a:gd name="T40" fmla="*/ 218 w 1232"/>
                  <a:gd name="T41" fmla="*/ 1554 h 2252"/>
                  <a:gd name="T42" fmla="*/ 310 w 1232"/>
                  <a:gd name="T43" fmla="*/ 1626 h 2252"/>
                  <a:gd name="T44" fmla="*/ 408 w 1232"/>
                  <a:gd name="T45" fmla="*/ 1700 h 2252"/>
                  <a:gd name="T46" fmla="*/ 514 w 1232"/>
                  <a:gd name="T47" fmla="*/ 1776 h 2252"/>
                  <a:gd name="T48" fmla="*/ 622 w 1232"/>
                  <a:gd name="T49" fmla="*/ 1854 h 2252"/>
                  <a:gd name="T50" fmla="*/ 730 w 1232"/>
                  <a:gd name="T51" fmla="*/ 1928 h 2252"/>
                  <a:gd name="T52" fmla="*/ 936 w 1232"/>
                  <a:gd name="T53" fmla="*/ 2068 h 2252"/>
                  <a:gd name="T54" fmla="*/ 1106 w 1232"/>
                  <a:gd name="T55" fmla="*/ 2180 h 2252"/>
                  <a:gd name="T56" fmla="*/ 1220 w 1232"/>
                  <a:gd name="T57" fmla="*/ 2252 h 2252"/>
                  <a:gd name="T58" fmla="*/ 1232 w 1232"/>
                  <a:gd name="T59" fmla="*/ 2232 h 2252"/>
                  <a:gd name="T60" fmla="*/ 1232 w 1232"/>
                  <a:gd name="T61" fmla="*/ 2232 h 2252"/>
                  <a:gd name="T62" fmla="*/ 1186 w 1232"/>
                  <a:gd name="T63" fmla="*/ 2202 h 2252"/>
                  <a:gd name="T64" fmla="*/ 1068 w 1232"/>
                  <a:gd name="T65" fmla="*/ 2126 h 2252"/>
                  <a:gd name="T66" fmla="*/ 896 w 1232"/>
                  <a:gd name="T67" fmla="*/ 2014 h 2252"/>
                  <a:gd name="T68" fmla="*/ 798 w 1232"/>
                  <a:gd name="T69" fmla="*/ 1948 h 2252"/>
                  <a:gd name="T70" fmla="*/ 696 w 1232"/>
                  <a:gd name="T71" fmla="*/ 1876 h 2252"/>
                  <a:gd name="T72" fmla="*/ 590 w 1232"/>
                  <a:gd name="T73" fmla="*/ 1804 h 2252"/>
                  <a:gd name="T74" fmla="*/ 486 w 1232"/>
                  <a:gd name="T75" fmla="*/ 1728 h 2252"/>
                  <a:gd name="T76" fmla="*/ 388 w 1232"/>
                  <a:gd name="T77" fmla="*/ 1652 h 2252"/>
                  <a:gd name="T78" fmla="*/ 294 w 1232"/>
                  <a:gd name="T79" fmla="*/ 1578 h 2252"/>
                  <a:gd name="T80" fmla="*/ 210 w 1232"/>
                  <a:gd name="T81" fmla="*/ 1508 h 2252"/>
                  <a:gd name="T82" fmla="*/ 172 w 1232"/>
                  <a:gd name="T83" fmla="*/ 1474 h 2252"/>
                  <a:gd name="T84" fmla="*/ 138 w 1232"/>
                  <a:gd name="T85" fmla="*/ 1440 h 2252"/>
                  <a:gd name="T86" fmla="*/ 108 w 1232"/>
                  <a:gd name="T87" fmla="*/ 1410 h 2252"/>
                  <a:gd name="T88" fmla="*/ 82 w 1232"/>
                  <a:gd name="T89" fmla="*/ 1380 h 2252"/>
                  <a:gd name="T90" fmla="*/ 60 w 1232"/>
                  <a:gd name="T91" fmla="*/ 1352 h 2252"/>
                  <a:gd name="T92" fmla="*/ 44 w 1232"/>
                  <a:gd name="T93" fmla="*/ 1326 h 2252"/>
                  <a:gd name="T94" fmla="*/ 44 w 1232"/>
                  <a:gd name="T95" fmla="*/ 1326 h 2252"/>
                  <a:gd name="T96" fmla="*/ 150 w 1232"/>
                  <a:gd name="T97" fmla="*/ 1176 h 2252"/>
                  <a:gd name="T98" fmla="*/ 404 w 1232"/>
                  <a:gd name="T99" fmla="*/ 814 h 2252"/>
                  <a:gd name="T100" fmla="*/ 706 w 1232"/>
                  <a:gd name="T101" fmla="*/ 382 h 2252"/>
                  <a:gd name="T102" fmla="*/ 844 w 1232"/>
                  <a:gd name="T103" fmla="*/ 180 h 2252"/>
                  <a:gd name="T104" fmla="*/ 956 w 1232"/>
                  <a:gd name="T105" fmla="*/ 12 h 2252"/>
                  <a:gd name="T106" fmla="*/ 944 w 1232"/>
                  <a:gd name="T107" fmla="*/ 0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32" h="2252">
                    <a:moveTo>
                      <a:pt x="944" y="0"/>
                    </a:moveTo>
                    <a:lnTo>
                      <a:pt x="944" y="0"/>
                    </a:lnTo>
                    <a:lnTo>
                      <a:pt x="806" y="186"/>
                    </a:lnTo>
                    <a:lnTo>
                      <a:pt x="496" y="608"/>
                    </a:lnTo>
                    <a:lnTo>
                      <a:pt x="328" y="842"/>
                    </a:lnTo>
                    <a:lnTo>
                      <a:pt x="176" y="1054"/>
                    </a:lnTo>
                    <a:lnTo>
                      <a:pt x="60" y="1220"/>
                    </a:lnTo>
                    <a:lnTo>
                      <a:pt x="22" y="1278"/>
                    </a:lnTo>
                    <a:lnTo>
                      <a:pt x="0" y="1314"/>
                    </a:lnTo>
                    <a:lnTo>
                      <a:pt x="0" y="1314"/>
                    </a:lnTo>
                    <a:lnTo>
                      <a:pt x="0" y="1320"/>
                    </a:lnTo>
                    <a:lnTo>
                      <a:pt x="0" y="1326"/>
                    </a:lnTo>
                    <a:lnTo>
                      <a:pt x="0" y="1334"/>
                    </a:lnTo>
                    <a:lnTo>
                      <a:pt x="4" y="1342"/>
                    </a:lnTo>
                    <a:lnTo>
                      <a:pt x="14" y="1360"/>
                    </a:lnTo>
                    <a:lnTo>
                      <a:pt x="30" y="1380"/>
                    </a:lnTo>
                    <a:lnTo>
                      <a:pt x="50" y="1404"/>
                    </a:lnTo>
                    <a:lnTo>
                      <a:pt x="76" y="1430"/>
                    </a:lnTo>
                    <a:lnTo>
                      <a:pt x="106" y="1458"/>
                    </a:lnTo>
                    <a:lnTo>
                      <a:pt x="140" y="1488"/>
                    </a:lnTo>
                    <a:lnTo>
                      <a:pt x="218" y="1554"/>
                    </a:lnTo>
                    <a:lnTo>
                      <a:pt x="310" y="1626"/>
                    </a:lnTo>
                    <a:lnTo>
                      <a:pt x="408" y="1700"/>
                    </a:lnTo>
                    <a:lnTo>
                      <a:pt x="514" y="1776"/>
                    </a:lnTo>
                    <a:lnTo>
                      <a:pt x="622" y="1854"/>
                    </a:lnTo>
                    <a:lnTo>
                      <a:pt x="730" y="1928"/>
                    </a:lnTo>
                    <a:lnTo>
                      <a:pt x="936" y="2068"/>
                    </a:lnTo>
                    <a:lnTo>
                      <a:pt x="1106" y="2180"/>
                    </a:lnTo>
                    <a:lnTo>
                      <a:pt x="1220" y="2252"/>
                    </a:lnTo>
                    <a:lnTo>
                      <a:pt x="1232" y="2232"/>
                    </a:lnTo>
                    <a:lnTo>
                      <a:pt x="1232" y="2232"/>
                    </a:lnTo>
                    <a:lnTo>
                      <a:pt x="1186" y="2202"/>
                    </a:lnTo>
                    <a:lnTo>
                      <a:pt x="1068" y="2126"/>
                    </a:lnTo>
                    <a:lnTo>
                      <a:pt x="896" y="2014"/>
                    </a:lnTo>
                    <a:lnTo>
                      <a:pt x="798" y="1948"/>
                    </a:lnTo>
                    <a:lnTo>
                      <a:pt x="696" y="1876"/>
                    </a:lnTo>
                    <a:lnTo>
                      <a:pt x="590" y="1804"/>
                    </a:lnTo>
                    <a:lnTo>
                      <a:pt x="486" y="1728"/>
                    </a:lnTo>
                    <a:lnTo>
                      <a:pt x="388" y="1652"/>
                    </a:lnTo>
                    <a:lnTo>
                      <a:pt x="294" y="1578"/>
                    </a:lnTo>
                    <a:lnTo>
                      <a:pt x="210" y="1508"/>
                    </a:lnTo>
                    <a:lnTo>
                      <a:pt x="172" y="1474"/>
                    </a:lnTo>
                    <a:lnTo>
                      <a:pt x="138" y="1440"/>
                    </a:lnTo>
                    <a:lnTo>
                      <a:pt x="108" y="1410"/>
                    </a:lnTo>
                    <a:lnTo>
                      <a:pt x="82" y="1380"/>
                    </a:lnTo>
                    <a:lnTo>
                      <a:pt x="60" y="1352"/>
                    </a:lnTo>
                    <a:lnTo>
                      <a:pt x="44" y="1326"/>
                    </a:lnTo>
                    <a:lnTo>
                      <a:pt x="44" y="1326"/>
                    </a:lnTo>
                    <a:lnTo>
                      <a:pt x="150" y="1176"/>
                    </a:lnTo>
                    <a:lnTo>
                      <a:pt x="404" y="814"/>
                    </a:lnTo>
                    <a:lnTo>
                      <a:pt x="706" y="382"/>
                    </a:lnTo>
                    <a:lnTo>
                      <a:pt x="844" y="180"/>
                    </a:lnTo>
                    <a:lnTo>
                      <a:pt x="956" y="12"/>
                    </a:lnTo>
                    <a:lnTo>
                      <a:pt x="944" y="0"/>
                    </a:lnTo>
                    <a:close/>
                  </a:path>
                </a:pathLst>
              </a:custGeom>
              <a:solidFill>
                <a:srgbClr val="6A9C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111" name="Freeform 91">
                <a:extLst>
                  <a:ext uri="{FF2B5EF4-FFF2-40B4-BE49-F238E27FC236}">
                    <a16:creationId xmlns:a16="http://schemas.microsoft.com/office/drawing/2014/main" id="{63F012BE-E3D9-492F-8F41-4EF0F85652A6}"/>
                  </a:ext>
                </a:extLst>
              </p:cNvPr>
              <p:cNvSpPr>
                <a:spLocks/>
              </p:cNvSpPr>
              <p:nvPr/>
            </p:nvSpPr>
            <p:spPr bwMode="auto">
              <a:xfrm>
                <a:off x="7089775" y="5556250"/>
                <a:ext cx="2794000" cy="625475"/>
              </a:xfrm>
              <a:custGeom>
                <a:avLst/>
                <a:gdLst>
                  <a:gd name="T0" fmla="*/ 212 w 1760"/>
                  <a:gd name="T1" fmla="*/ 272 h 394"/>
                  <a:gd name="T2" fmla="*/ 212 w 1760"/>
                  <a:gd name="T3" fmla="*/ 272 h 394"/>
                  <a:gd name="T4" fmla="*/ 962 w 1760"/>
                  <a:gd name="T5" fmla="*/ 142 h 394"/>
                  <a:gd name="T6" fmla="*/ 1492 w 1760"/>
                  <a:gd name="T7" fmla="*/ 48 h 394"/>
                  <a:gd name="T8" fmla="*/ 1676 w 1760"/>
                  <a:gd name="T9" fmla="*/ 16 h 394"/>
                  <a:gd name="T10" fmla="*/ 1760 w 1760"/>
                  <a:gd name="T11" fmla="*/ 0 h 394"/>
                  <a:gd name="T12" fmla="*/ 1760 w 1760"/>
                  <a:gd name="T13" fmla="*/ 54 h 394"/>
                  <a:gd name="T14" fmla="*/ 222 w 1760"/>
                  <a:gd name="T15" fmla="*/ 326 h 394"/>
                  <a:gd name="T16" fmla="*/ 48 w 1760"/>
                  <a:gd name="T17" fmla="*/ 394 h 394"/>
                  <a:gd name="T18" fmla="*/ 72 w 1760"/>
                  <a:gd name="T19" fmla="*/ 314 h 394"/>
                  <a:gd name="T20" fmla="*/ 0 w 1760"/>
                  <a:gd name="T21" fmla="*/ 248 h 394"/>
                  <a:gd name="T22" fmla="*/ 212 w 1760"/>
                  <a:gd name="T23" fmla="*/ 272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0" h="394">
                    <a:moveTo>
                      <a:pt x="212" y="272"/>
                    </a:moveTo>
                    <a:lnTo>
                      <a:pt x="212" y="272"/>
                    </a:lnTo>
                    <a:lnTo>
                      <a:pt x="962" y="142"/>
                    </a:lnTo>
                    <a:lnTo>
                      <a:pt x="1492" y="48"/>
                    </a:lnTo>
                    <a:lnTo>
                      <a:pt x="1676" y="16"/>
                    </a:lnTo>
                    <a:lnTo>
                      <a:pt x="1760" y="0"/>
                    </a:lnTo>
                    <a:lnTo>
                      <a:pt x="1760" y="54"/>
                    </a:lnTo>
                    <a:lnTo>
                      <a:pt x="222" y="326"/>
                    </a:lnTo>
                    <a:lnTo>
                      <a:pt x="48" y="394"/>
                    </a:lnTo>
                    <a:lnTo>
                      <a:pt x="72" y="314"/>
                    </a:lnTo>
                    <a:lnTo>
                      <a:pt x="0" y="248"/>
                    </a:lnTo>
                    <a:lnTo>
                      <a:pt x="212" y="272"/>
                    </a:lnTo>
                    <a:close/>
                  </a:path>
                </a:pathLst>
              </a:custGeom>
              <a:solidFill>
                <a:srgbClr val="5F5B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112" name="Freeform 92">
                <a:extLst>
                  <a:ext uri="{FF2B5EF4-FFF2-40B4-BE49-F238E27FC236}">
                    <a16:creationId xmlns:a16="http://schemas.microsoft.com/office/drawing/2014/main" id="{972DEA5A-0520-425C-A47F-6C58F53F58E3}"/>
                  </a:ext>
                </a:extLst>
              </p:cNvPr>
              <p:cNvSpPr>
                <a:spLocks/>
              </p:cNvSpPr>
              <p:nvPr/>
            </p:nvSpPr>
            <p:spPr bwMode="auto">
              <a:xfrm>
                <a:off x="10017125" y="5172075"/>
                <a:ext cx="777875" cy="600075"/>
              </a:xfrm>
              <a:custGeom>
                <a:avLst/>
                <a:gdLst>
                  <a:gd name="T0" fmla="*/ 0 w 490"/>
                  <a:gd name="T1" fmla="*/ 196 h 378"/>
                  <a:gd name="T2" fmla="*/ 0 w 490"/>
                  <a:gd name="T3" fmla="*/ 196 h 378"/>
                  <a:gd name="T4" fmla="*/ 16 w 490"/>
                  <a:gd name="T5" fmla="*/ 188 h 378"/>
                  <a:gd name="T6" fmla="*/ 54 w 490"/>
                  <a:gd name="T7" fmla="*/ 164 h 378"/>
                  <a:gd name="T8" fmla="*/ 76 w 490"/>
                  <a:gd name="T9" fmla="*/ 150 h 378"/>
                  <a:gd name="T10" fmla="*/ 98 w 490"/>
                  <a:gd name="T11" fmla="*/ 134 h 378"/>
                  <a:gd name="T12" fmla="*/ 116 w 490"/>
                  <a:gd name="T13" fmla="*/ 118 h 378"/>
                  <a:gd name="T14" fmla="*/ 130 w 490"/>
                  <a:gd name="T15" fmla="*/ 102 h 378"/>
                  <a:gd name="T16" fmla="*/ 130 w 490"/>
                  <a:gd name="T17" fmla="*/ 102 h 378"/>
                  <a:gd name="T18" fmla="*/ 144 w 490"/>
                  <a:gd name="T19" fmla="*/ 84 h 378"/>
                  <a:gd name="T20" fmla="*/ 170 w 490"/>
                  <a:gd name="T21" fmla="*/ 60 h 378"/>
                  <a:gd name="T22" fmla="*/ 186 w 490"/>
                  <a:gd name="T23" fmla="*/ 48 h 378"/>
                  <a:gd name="T24" fmla="*/ 202 w 490"/>
                  <a:gd name="T25" fmla="*/ 36 h 378"/>
                  <a:gd name="T26" fmla="*/ 222 w 490"/>
                  <a:gd name="T27" fmla="*/ 26 h 378"/>
                  <a:gd name="T28" fmla="*/ 242 w 490"/>
                  <a:gd name="T29" fmla="*/ 16 h 378"/>
                  <a:gd name="T30" fmla="*/ 262 w 490"/>
                  <a:gd name="T31" fmla="*/ 8 h 378"/>
                  <a:gd name="T32" fmla="*/ 284 w 490"/>
                  <a:gd name="T33" fmla="*/ 2 h 378"/>
                  <a:gd name="T34" fmla="*/ 306 w 490"/>
                  <a:gd name="T35" fmla="*/ 0 h 378"/>
                  <a:gd name="T36" fmla="*/ 328 w 490"/>
                  <a:gd name="T37" fmla="*/ 0 h 378"/>
                  <a:gd name="T38" fmla="*/ 352 w 490"/>
                  <a:gd name="T39" fmla="*/ 2 h 378"/>
                  <a:gd name="T40" fmla="*/ 374 w 490"/>
                  <a:gd name="T41" fmla="*/ 10 h 378"/>
                  <a:gd name="T42" fmla="*/ 396 w 490"/>
                  <a:gd name="T43" fmla="*/ 22 h 378"/>
                  <a:gd name="T44" fmla="*/ 416 w 490"/>
                  <a:gd name="T45" fmla="*/ 40 h 378"/>
                  <a:gd name="T46" fmla="*/ 416 w 490"/>
                  <a:gd name="T47" fmla="*/ 40 h 378"/>
                  <a:gd name="T48" fmla="*/ 436 w 490"/>
                  <a:gd name="T49" fmla="*/ 60 h 378"/>
                  <a:gd name="T50" fmla="*/ 452 w 490"/>
                  <a:gd name="T51" fmla="*/ 82 h 378"/>
                  <a:gd name="T52" fmla="*/ 464 w 490"/>
                  <a:gd name="T53" fmla="*/ 102 h 378"/>
                  <a:gd name="T54" fmla="*/ 474 w 490"/>
                  <a:gd name="T55" fmla="*/ 124 h 378"/>
                  <a:gd name="T56" fmla="*/ 482 w 490"/>
                  <a:gd name="T57" fmla="*/ 146 h 378"/>
                  <a:gd name="T58" fmla="*/ 486 w 490"/>
                  <a:gd name="T59" fmla="*/ 168 h 378"/>
                  <a:gd name="T60" fmla="*/ 490 w 490"/>
                  <a:gd name="T61" fmla="*/ 190 h 378"/>
                  <a:gd name="T62" fmla="*/ 490 w 490"/>
                  <a:gd name="T63" fmla="*/ 210 h 378"/>
                  <a:gd name="T64" fmla="*/ 488 w 490"/>
                  <a:gd name="T65" fmla="*/ 232 h 378"/>
                  <a:gd name="T66" fmla="*/ 486 w 490"/>
                  <a:gd name="T67" fmla="*/ 250 h 378"/>
                  <a:gd name="T68" fmla="*/ 482 w 490"/>
                  <a:gd name="T69" fmla="*/ 270 h 378"/>
                  <a:gd name="T70" fmla="*/ 476 w 490"/>
                  <a:gd name="T71" fmla="*/ 286 h 378"/>
                  <a:gd name="T72" fmla="*/ 470 w 490"/>
                  <a:gd name="T73" fmla="*/ 302 h 378"/>
                  <a:gd name="T74" fmla="*/ 462 w 490"/>
                  <a:gd name="T75" fmla="*/ 318 h 378"/>
                  <a:gd name="T76" fmla="*/ 454 w 490"/>
                  <a:gd name="T77" fmla="*/ 330 h 378"/>
                  <a:gd name="T78" fmla="*/ 444 w 490"/>
                  <a:gd name="T79" fmla="*/ 340 h 378"/>
                  <a:gd name="T80" fmla="*/ 444 w 490"/>
                  <a:gd name="T81" fmla="*/ 340 h 378"/>
                  <a:gd name="T82" fmla="*/ 432 w 490"/>
                  <a:gd name="T83" fmla="*/ 352 h 378"/>
                  <a:gd name="T84" fmla="*/ 414 w 490"/>
                  <a:gd name="T85" fmla="*/ 362 h 378"/>
                  <a:gd name="T86" fmla="*/ 390 w 490"/>
                  <a:gd name="T87" fmla="*/ 372 h 378"/>
                  <a:gd name="T88" fmla="*/ 362 w 490"/>
                  <a:gd name="T89" fmla="*/ 376 h 378"/>
                  <a:gd name="T90" fmla="*/ 328 w 490"/>
                  <a:gd name="T91" fmla="*/ 378 h 378"/>
                  <a:gd name="T92" fmla="*/ 310 w 490"/>
                  <a:gd name="T93" fmla="*/ 378 h 378"/>
                  <a:gd name="T94" fmla="*/ 290 w 490"/>
                  <a:gd name="T95" fmla="*/ 376 h 378"/>
                  <a:gd name="T96" fmla="*/ 268 w 490"/>
                  <a:gd name="T97" fmla="*/ 372 h 378"/>
                  <a:gd name="T98" fmla="*/ 246 w 490"/>
                  <a:gd name="T99" fmla="*/ 368 h 378"/>
                  <a:gd name="T100" fmla="*/ 222 w 490"/>
                  <a:gd name="T101" fmla="*/ 362 h 378"/>
                  <a:gd name="T102" fmla="*/ 196 w 490"/>
                  <a:gd name="T103" fmla="*/ 352 h 378"/>
                  <a:gd name="T104" fmla="*/ 196 w 490"/>
                  <a:gd name="T105" fmla="*/ 352 h 378"/>
                  <a:gd name="T106" fmla="*/ 148 w 490"/>
                  <a:gd name="T107" fmla="*/ 338 h 378"/>
                  <a:gd name="T108" fmla="*/ 110 w 490"/>
                  <a:gd name="T109" fmla="*/ 326 h 378"/>
                  <a:gd name="T110" fmla="*/ 78 w 490"/>
                  <a:gd name="T111" fmla="*/ 320 h 378"/>
                  <a:gd name="T112" fmla="*/ 54 w 490"/>
                  <a:gd name="T113" fmla="*/ 316 h 378"/>
                  <a:gd name="T114" fmla="*/ 36 w 490"/>
                  <a:gd name="T115" fmla="*/ 314 h 378"/>
                  <a:gd name="T116" fmla="*/ 24 w 490"/>
                  <a:gd name="T117" fmla="*/ 314 h 378"/>
                  <a:gd name="T118" fmla="*/ 14 w 490"/>
                  <a:gd name="T119" fmla="*/ 316 h 378"/>
                  <a:gd name="T120" fmla="*/ 0 w 490"/>
                  <a:gd name="T121" fmla="*/ 196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0" h="378">
                    <a:moveTo>
                      <a:pt x="0" y="196"/>
                    </a:moveTo>
                    <a:lnTo>
                      <a:pt x="0" y="196"/>
                    </a:lnTo>
                    <a:lnTo>
                      <a:pt x="16" y="188"/>
                    </a:lnTo>
                    <a:lnTo>
                      <a:pt x="54" y="164"/>
                    </a:lnTo>
                    <a:lnTo>
                      <a:pt x="76" y="150"/>
                    </a:lnTo>
                    <a:lnTo>
                      <a:pt x="98" y="134"/>
                    </a:lnTo>
                    <a:lnTo>
                      <a:pt x="116" y="118"/>
                    </a:lnTo>
                    <a:lnTo>
                      <a:pt x="130" y="102"/>
                    </a:lnTo>
                    <a:lnTo>
                      <a:pt x="130" y="102"/>
                    </a:lnTo>
                    <a:lnTo>
                      <a:pt x="144" y="84"/>
                    </a:lnTo>
                    <a:lnTo>
                      <a:pt x="170" y="60"/>
                    </a:lnTo>
                    <a:lnTo>
                      <a:pt x="186" y="48"/>
                    </a:lnTo>
                    <a:lnTo>
                      <a:pt x="202" y="36"/>
                    </a:lnTo>
                    <a:lnTo>
                      <a:pt x="222" y="26"/>
                    </a:lnTo>
                    <a:lnTo>
                      <a:pt x="242" y="16"/>
                    </a:lnTo>
                    <a:lnTo>
                      <a:pt x="262" y="8"/>
                    </a:lnTo>
                    <a:lnTo>
                      <a:pt x="284" y="2"/>
                    </a:lnTo>
                    <a:lnTo>
                      <a:pt x="306" y="0"/>
                    </a:lnTo>
                    <a:lnTo>
                      <a:pt x="328" y="0"/>
                    </a:lnTo>
                    <a:lnTo>
                      <a:pt x="352" y="2"/>
                    </a:lnTo>
                    <a:lnTo>
                      <a:pt x="374" y="10"/>
                    </a:lnTo>
                    <a:lnTo>
                      <a:pt x="396" y="22"/>
                    </a:lnTo>
                    <a:lnTo>
                      <a:pt x="416" y="40"/>
                    </a:lnTo>
                    <a:lnTo>
                      <a:pt x="416" y="40"/>
                    </a:lnTo>
                    <a:lnTo>
                      <a:pt x="436" y="60"/>
                    </a:lnTo>
                    <a:lnTo>
                      <a:pt x="452" y="82"/>
                    </a:lnTo>
                    <a:lnTo>
                      <a:pt x="464" y="102"/>
                    </a:lnTo>
                    <a:lnTo>
                      <a:pt x="474" y="124"/>
                    </a:lnTo>
                    <a:lnTo>
                      <a:pt x="482" y="146"/>
                    </a:lnTo>
                    <a:lnTo>
                      <a:pt x="486" y="168"/>
                    </a:lnTo>
                    <a:lnTo>
                      <a:pt x="490" y="190"/>
                    </a:lnTo>
                    <a:lnTo>
                      <a:pt x="490" y="210"/>
                    </a:lnTo>
                    <a:lnTo>
                      <a:pt x="488" y="232"/>
                    </a:lnTo>
                    <a:lnTo>
                      <a:pt x="486" y="250"/>
                    </a:lnTo>
                    <a:lnTo>
                      <a:pt x="482" y="270"/>
                    </a:lnTo>
                    <a:lnTo>
                      <a:pt x="476" y="286"/>
                    </a:lnTo>
                    <a:lnTo>
                      <a:pt x="470" y="302"/>
                    </a:lnTo>
                    <a:lnTo>
                      <a:pt x="462" y="318"/>
                    </a:lnTo>
                    <a:lnTo>
                      <a:pt x="454" y="330"/>
                    </a:lnTo>
                    <a:lnTo>
                      <a:pt x="444" y="340"/>
                    </a:lnTo>
                    <a:lnTo>
                      <a:pt x="444" y="340"/>
                    </a:lnTo>
                    <a:lnTo>
                      <a:pt x="432" y="352"/>
                    </a:lnTo>
                    <a:lnTo>
                      <a:pt x="414" y="362"/>
                    </a:lnTo>
                    <a:lnTo>
                      <a:pt x="390" y="372"/>
                    </a:lnTo>
                    <a:lnTo>
                      <a:pt x="362" y="376"/>
                    </a:lnTo>
                    <a:lnTo>
                      <a:pt x="328" y="378"/>
                    </a:lnTo>
                    <a:lnTo>
                      <a:pt x="310" y="378"/>
                    </a:lnTo>
                    <a:lnTo>
                      <a:pt x="290" y="376"/>
                    </a:lnTo>
                    <a:lnTo>
                      <a:pt x="268" y="372"/>
                    </a:lnTo>
                    <a:lnTo>
                      <a:pt x="246" y="368"/>
                    </a:lnTo>
                    <a:lnTo>
                      <a:pt x="222" y="362"/>
                    </a:lnTo>
                    <a:lnTo>
                      <a:pt x="196" y="352"/>
                    </a:lnTo>
                    <a:lnTo>
                      <a:pt x="196" y="352"/>
                    </a:lnTo>
                    <a:lnTo>
                      <a:pt x="148" y="338"/>
                    </a:lnTo>
                    <a:lnTo>
                      <a:pt x="110" y="326"/>
                    </a:lnTo>
                    <a:lnTo>
                      <a:pt x="78" y="320"/>
                    </a:lnTo>
                    <a:lnTo>
                      <a:pt x="54" y="316"/>
                    </a:lnTo>
                    <a:lnTo>
                      <a:pt x="36" y="314"/>
                    </a:lnTo>
                    <a:lnTo>
                      <a:pt x="24" y="314"/>
                    </a:lnTo>
                    <a:lnTo>
                      <a:pt x="14" y="316"/>
                    </a:lnTo>
                    <a:lnTo>
                      <a:pt x="0" y="196"/>
                    </a:lnTo>
                    <a:close/>
                  </a:path>
                </a:pathLst>
              </a:custGeom>
              <a:solidFill>
                <a:srgbClr val="FDEC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113" name="Freeform 93">
                <a:extLst>
                  <a:ext uri="{FF2B5EF4-FFF2-40B4-BE49-F238E27FC236}">
                    <a16:creationId xmlns:a16="http://schemas.microsoft.com/office/drawing/2014/main" id="{1A25A5AA-71CF-4487-8199-A2DAF2C0A1EF}"/>
                  </a:ext>
                </a:extLst>
              </p:cNvPr>
              <p:cNvSpPr>
                <a:spLocks/>
              </p:cNvSpPr>
              <p:nvPr/>
            </p:nvSpPr>
            <p:spPr bwMode="auto">
              <a:xfrm>
                <a:off x="10001250" y="5349875"/>
                <a:ext cx="415925" cy="285750"/>
              </a:xfrm>
              <a:custGeom>
                <a:avLst/>
                <a:gdLst>
                  <a:gd name="T0" fmla="*/ 0 w 262"/>
                  <a:gd name="T1" fmla="*/ 118 h 180"/>
                  <a:gd name="T2" fmla="*/ 48 w 262"/>
                  <a:gd name="T3" fmla="*/ 116 h 180"/>
                  <a:gd name="T4" fmla="*/ 86 w 262"/>
                  <a:gd name="T5" fmla="*/ 108 h 180"/>
                  <a:gd name="T6" fmla="*/ 110 w 262"/>
                  <a:gd name="T7" fmla="*/ 96 h 180"/>
                  <a:gd name="T8" fmla="*/ 116 w 262"/>
                  <a:gd name="T9" fmla="*/ 90 h 180"/>
                  <a:gd name="T10" fmla="*/ 138 w 262"/>
                  <a:gd name="T11" fmla="*/ 62 h 180"/>
                  <a:gd name="T12" fmla="*/ 174 w 262"/>
                  <a:gd name="T13" fmla="*/ 18 h 180"/>
                  <a:gd name="T14" fmla="*/ 194 w 262"/>
                  <a:gd name="T15" fmla="*/ 4 h 180"/>
                  <a:gd name="T16" fmla="*/ 206 w 262"/>
                  <a:gd name="T17" fmla="*/ 0 h 180"/>
                  <a:gd name="T18" fmla="*/ 212 w 262"/>
                  <a:gd name="T19" fmla="*/ 2 h 180"/>
                  <a:gd name="T20" fmla="*/ 222 w 262"/>
                  <a:gd name="T21" fmla="*/ 6 h 180"/>
                  <a:gd name="T22" fmla="*/ 226 w 262"/>
                  <a:gd name="T23" fmla="*/ 14 h 180"/>
                  <a:gd name="T24" fmla="*/ 224 w 262"/>
                  <a:gd name="T25" fmla="*/ 34 h 180"/>
                  <a:gd name="T26" fmla="*/ 212 w 262"/>
                  <a:gd name="T27" fmla="*/ 52 h 180"/>
                  <a:gd name="T28" fmla="*/ 198 w 262"/>
                  <a:gd name="T29" fmla="*/ 60 h 180"/>
                  <a:gd name="T30" fmla="*/ 208 w 262"/>
                  <a:gd name="T31" fmla="*/ 60 h 180"/>
                  <a:gd name="T32" fmla="*/ 240 w 262"/>
                  <a:gd name="T33" fmla="*/ 66 h 180"/>
                  <a:gd name="T34" fmla="*/ 258 w 262"/>
                  <a:gd name="T35" fmla="*/ 80 h 180"/>
                  <a:gd name="T36" fmla="*/ 262 w 262"/>
                  <a:gd name="T37" fmla="*/ 90 h 180"/>
                  <a:gd name="T38" fmla="*/ 262 w 262"/>
                  <a:gd name="T39" fmla="*/ 96 h 180"/>
                  <a:gd name="T40" fmla="*/ 256 w 262"/>
                  <a:gd name="T41" fmla="*/ 110 h 180"/>
                  <a:gd name="T42" fmla="*/ 238 w 262"/>
                  <a:gd name="T43" fmla="*/ 122 h 180"/>
                  <a:gd name="T44" fmla="*/ 210 w 262"/>
                  <a:gd name="T45" fmla="*/ 126 h 180"/>
                  <a:gd name="T46" fmla="*/ 220 w 262"/>
                  <a:gd name="T47" fmla="*/ 130 h 180"/>
                  <a:gd name="T48" fmla="*/ 252 w 262"/>
                  <a:gd name="T49" fmla="*/ 148 h 180"/>
                  <a:gd name="T50" fmla="*/ 260 w 262"/>
                  <a:gd name="T51" fmla="*/ 160 h 180"/>
                  <a:gd name="T52" fmla="*/ 258 w 262"/>
                  <a:gd name="T53" fmla="*/ 168 h 180"/>
                  <a:gd name="T54" fmla="*/ 254 w 262"/>
                  <a:gd name="T55" fmla="*/ 174 h 180"/>
                  <a:gd name="T56" fmla="*/ 242 w 262"/>
                  <a:gd name="T57" fmla="*/ 180 h 180"/>
                  <a:gd name="T58" fmla="*/ 228 w 262"/>
                  <a:gd name="T59" fmla="*/ 180 h 180"/>
                  <a:gd name="T60" fmla="*/ 194 w 262"/>
                  <a:gd name="T61" fmla="*/ 168 h 180"/>
                  <a:gd name="T62" fmla="*/ 144 w 262"/>
                  <a:gd name="T63" fmla="*/ 142 h 180"/>
                  <a:gd name="T64" fmla="*/ 132 w 262"/>
                  <a:gd name="T65" fmla="*/ 138 h 180"/>
                  <a:gd name="T66" fmla="*/ 100 w 262"/>
                  <a:gd name="T67" fmla="*/ 140 h 180"/>
                  <a:gd name="T68" fmla="*/ 10 w 262"/>
                  <a:gd name="T69" fmla="*/ 15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2" h="180">
                    <a:moveTo>
                      <a:pt x="0" y="118"/>
                    </a:moveTo>
                    <a:lnTo>
                      <a:pt x="0" y="118"/>
                    </a:lnTo>
                    <a:lnTo>
                      <a:pt x="16" y="118"/>
                    </a:lnTo>
                    <a:lnTo>
                      <a:pt x="48" y="116"/>
                    </a:lnTo>
                    <a:lnTo>
                      <a:pt x="68" y="112"/>
                    </a:lnTo>
                    <a:lnTo>
                      <a:pt x="86" y="108"/>
                    </a:lnTo>
                    <a:lnTo>
                      <a:pt x="102" y="100"/>
                    </a:lnTo>
                    <a:lnTo>
                      <a:pt x="110" y="96"/>
                    </a:lnTo>
                    <a:lnTo>
                      <a:pt x="116" y="90"/>
                    </a:lnTo>
                    <a:lnTo>
                      <a:pt x="116" y="90"/>
                    </a:lnTo>
                    <a:lnTo>
                      <a:pt x="128" y="78"/>
                    </a:lnTo>
                    <a:lnTo>
                      <a:pt x="138" y="62"/>
                    </a:lnTo>
                    <a:lnTo>
                      <a:pt x="162" y="32"/>
                    </a:lnTo>
                    <a:lnTo>
                      <a:pt x="174" y="18"/>
                    </a:lnTo>
                    <a:lnTo>
                      <a:pt x="188" y="8"/>
                    </a:lnTo>
                    <a:lnTo>
                      <a:pt x="194" y="4"/>
                    </a:lnTo>
                    <a:lnTo>
                      <a:pt x="200" y="2"/>
                    </a:lnTo>
                    <a:lnTo>
                      <a:pt x="206" y="0"/>
                    </a:lnTo>
                    <a:lnTo>
                      <a:pt x="212" y="2"/>
                    </a:lnTo>
                    <a:lnTo>
                      <a:pt x="212" y="2"/>
                    </a:lnTo>
                    <a:lnTo>
                      <a:pt x="218" y="4"/>
                    </a:lnTo>
                    <a:lnTo>
                      <a:pt x="222" y="6"/>
                    </a:lnTo>
                    <a:lnTo>
                      <a:pt x="224" y="10"/>
                    </a:lnTo>
                    <a:lnTo>
                      <a:pt x="226" y="14"/>
                    </a:lnTo>
                    <a:lnTo>
                      <a:pt x="226" y="24"/>
                    </a:lnTo>
                    <a:lnTo>
                      <a:pt x="224" y="34"/>
                    </a:lnTo>
                    <a:lnTo>
                      <a:pt x="218" y="44"/>
                    </a:lnTo>
                    <a:lnTo>
                      <a:pt x="212" y="52"/>
                    </a:lnTo>
                    <a:lnTo>
                      <a:pt x="204" y="58"/>
                    </a:lnTo>
                    <a:lnTo>
                      <a:pt x="198" y="60"/>
                    </a:lnTo>
                    <a:lnTo>
                      <a:pt x="198" y="60"/>
                    </a:lnTo>
                    <a:lnTo>
                      <a:pt x="208" y="60"/>
                    </a:lnTo>
                    <a:lnTo>
                      <a:pt x="230" y="62"/>
                    </a:lnTo>
                    <a:lnTo>
                      <a:pt x="240" y="66"/>
                    </a:lnTo>
                    <a:lnTo>
                      <a:pt x="250" y="72"/>
                    </a:lnTo>
                    <a:lnTo>
                      <a:pt x="258" y="80"/>
                    </a:lnTo>
                    <a:lnTo>
                      <a:pt x="262" y="84"/>
                    </a:lnTo>
                    <a:lnTo>
                      <a:pt x="262" y="90"/>
                    </a:lnTo>
                    <a:lnTo>
                      <a:pt x="262" y="90"/>
                    </a:lnTo>
                    <a:lnTo>
                      <a:pt x="262" y="96"/>
                    </a:lnTo>
                    <a:lnTo>
                      <a:pt x="262" y="102"/>
                    </a:lnTo>
                    <a:lnTo>
                      <a:pt x="256" y="110"/>
                    </a:lnTo>
                    <a:lnTo>
                      <a:pt x="248" y="116"/>
                    </a:lnTo>
                    <a:lnTo>
                      <a:pt x="238" y="122"/>
                    </a:lnTo>
                    <a:lnTo>
                      <a:pt x="218" y="126"/>
                    </a:lnTo>
                    <a:lnTo>
                      <a:pt x="210" y="126"/>
                    </a:lnTo>
                    <a:lnTo>
                      <a:pt x="210" y="126"/>
                    </a:lnTo>
                    <a:lnTo>
                      <a:pt x="220" y="130"/>
                    </a:lnTo>
                    <a:lnTo>
                      <a:pt x="242" y="140"/>
                    </a:lnTo>
                    <a:lnTo>
                      <a:pt x="252" y="148"/>
                    </a:lnTo>
                    <a:lnTo>
                      <a:pt x="260" y="156"/>
                    </a:lnTo>
                    <a:lnTo>
                      <a:pt x="260" y="160"/>
                    </a:lnTo>
                    <a:lnTo>
                      <a:pt x="260" y="164"/>
                    </a:lnTo>
                    <a:lnTo>
                      <a:pt x="258" y="168"/>
                    </a:lnTo>
                    <a:lnTo>
                      <a:pt x="254" y="174"/>
                    </a:lnTo>
                    <a:lnTo>
                      <a:pt x="254" y="174"/>
                    </a:lnTo>
                    <a:lnTo>
                      <a:pt x="248" y="178"/>
                    </a:lnTo>
                    <a:lnTo>
                      <a:pt x="242" y="180"/>
                    </a:lnTo>
                    <a:lnTo>
                      <a:pt x="236" y="180"/>
                    </a:lnTo>
                    <a:lnTo>
                      <a:pt x="228" y="180"/>
                    </a:lnTo>
                    <a:lnTo>
                      <a:pt x="212" y="174"/>
                    </a:lnTo>
                    <a:lnTo>
                      <a:pt x="194" y="168"/>
                    </a:lnTo>
                    <a:lnTo>
                      <a:pt x="160" y="150"/>
                    </a:lnTo>
                    <a:lnTo>
                      <a:pt x="144" y="142"/>
                    </a:lnTo>
                    <a:lnTo>
                      <a:pt x="132" y="138"/>
                    </a:lnTo>
                    <a:lnTo>
                      <a:pt x="132" y="138"/>
                    </a:lnTo>
                    <a:lnTo>
                      <a:pt x="118" y="138"/>
                    </a:lnTo>
                    <a:lnTo>
                      <a:pt x="100" y="140"/>
                    </a:lnTo>
                    <a:lnTo>
                      <a:pt x="58" y="146"/>
                    </a:lnTo>
                    <a:lnTo>
                      <a:pt x="10" y="158"/>
                    </a:lnTo>
                    <a:lnTo>
                      <a:pt x="0" y="118"/>
                    </a:lnTo>
                    <a:close/>
                  </a:path>
                </a:pathLst>
              </a:custGeom>
              <a:noFill/>
              <a:ln w="12700">
                <a:solidFill>
                  <a:srgbClr val="4D4A3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5720" tIns="22860" rIns="45720" bIns="22860" numCol="1" anchor="t" anchorCtr="0" compatLnSpc="1">
                <a:prstTxWarp prst="textNoShape">
                  <a:avLst/>
                </a:prstTxWarp>
              </a:bodyPr>
              <a:lstStyle/>
              <a:p>
                <a:endParaRPr lang="en-AU" sz="900"/>
              </a:p>
            </p:txBody>
          </p:sp>
          <p:sp>
            <p:nvSpPr>
              <p:cNvPr id="114" name="Freeform 94">
                <a:extLst>
                  <a:ext uri="{FF2B5EF4-FFF2-40B4-BE49-F238E27FC236}">
                    <a16:creationId xmlns:a16="http://schemas.microsoft.com/office/drawing/2014/main" id="{69680897-B424-4D74-8CF9-6688843F7715}"/>
                  </a:ext>
                </a:extLst>
              </p:cNvPr>
              <p:cNvSpPr>
                <a:spLocks/>
              </p:cNvSpPr>
              <p:nvPr/>
            </p:nvSpPr>
            <p:spPr bwMode="auto">
              <a:xfrm>
                <a:off x="10391775" y="5226050"/>
                <a:ext cx="339725" cy="387350"/>
              </a:xfrm>
              <a:custGeom>
                <a:avLst/>
                <a:gdLst>
                  <a:gd name="T0" fmla="*/ 118 w 214"/>
                  <a:gd name="T1" fmla="*/ 16 h 244"/>
                  <a:gd name="T2" fmla="*/ 118 w 214"/>
                  <a:gd name="T3" fmla="*/ 16 h 244"/>
                  <a:gd name="T4" fmla="*/ 104 w 214"/>
                  <a:gd name="T5" fmla="*/ 8 h 244"/>
                  <a:gd name="T6" fmla="*/ 92 w 214"/>
                  <a:gd name="T7" fmla="*/ 4 h 244"/>
                  <a:gd name="T8" fmla="*/ 80 w 214"/>
                  <a:gd name="T9" fmla="*/ 0 h 244"/>
                  <a:gd name="T10" fmla="*/ 70 w 214"/>
                  <a:gd name="T11" fmla="*/ 0 h 244"/>
                  <a:gd name="T12" fmla="*/ 58 w 214"/>
                  <a:gd name="T13" fmla="*/ 0 h 244"/>
                  <a:gd name="T14" fmla="*/ 48 w 214"/>
                  <a:gd name="T15" fmla="*/ 4 h 244"/>
                  <a:gd name="T16" fmla="*/ 40 w 214"/>
                  <a:gd name="T17" fmla="*/ 8 h 244"/>
                  <a:gd name="T18" fmla="*/ 32 w 214"/>
                  <a:gd name="T19" fmla="*/ 12 h 244"/>
                  <a:gd name="T20" fmla="*/ 16 w 214"/>
                  <a:gd name="T21" fmla="*/ 24 h 244"/>
                  <a:gd name="T22" fmla="*/ 6 w 214"/>
                  <a:gd name="T23" fmla="*/ 36 h 244"/>
                  <a:gd name="T24" fmla="*/ 0 w 214"/>
                  <a:gd name="T25" fmla="*/ 48 h 244"/>
                  <a:gd name="T26" fmla="*/ 0 w 214"/>
                  <a:gd name="T27" fmla="*/ 56 h 244"/>
                  <a:gd name="T28" fmla="*/ 0 w 214"/>
                  <a:gd name="T29" fmla="*/ 56 h 244"/>
                  <a:gd name="T30" fmla="*/ 4 w 214"/>
                  <a:gd name="T31" fmla="*/ 62 h 244"/>
                  <a:gd name="T32" fmla="*/ 12 w 214"/>
                  <a:gd name="T33" fmla="*/ 68 h 244"/>
                  <a:gd name="T34" fmla="*/ 40 w 214"/>
                  <a:gd name="T35" fmla="*/ 84 h 244"/>
                  <a:gd name="T36" fmla="*/ 56 w 214"/>
                  <a:gd name="T37" fmla="*/ 92 h 244"/>
                  <a:gd name="T38" fmla="*/ 72 w 214"/>
                  <a:gd name="T39" fmla="*/ 104 h 244"/>
                  <a:gd name="T40" fmla="*/ 86 w 214"/>
                  <a:gd name="T41" fmla="*/ 116 h 244"/>
                  <a:gd name="T42" fmla="*/ 96 w 214"/>
                  <a:gd name="T43" fmla="*/ 132 h 244"/>
                  <a:gd name="T44" fmla="*/ 96 w 214"/>
                  <a:gd name="T45" fmla="*/ 132 h 244"/>
                  <a:gd name="T46" fmla="*/ 104 w 214"/>
                  <a:gd name="T47" fmla="*/ 150 h 244"/>
                  <a:gd name="T48" fmla="*/ 112 w 214"/>
                  <a:gd name="T49" fmla="*/ 170 h 244"/>
                  <a:gd name="T50" fmla="*/ 128 w 214"/>
                  <a:gd name="T51" fmla="*/ 208 h 244"/>
                  <a:gd name="T52" fmla="*/ 136 w 214"/>
                  <a:gd name="T53" fmla="*/ 224 h 244"/>
                  <a:gd name="T54" fmla="*/ 144 w 214"/>
                  <a:gd name="T55" fmla="*/ 236 h 244"/>
                  <a:gd name="T56" fmla="*/ 148 w 214"/>
                  <a:gd name="T57" fmla="*/ 240 h 244"/>
                  <a:gd name="T58" fmla="*/ 152 w 214"/>
                  <a:gd name="T59" fmla="*/ 244 h 244"/>
                  <a:gd name="T60" fmla="*/ 158 w 214"/>
                  <a:gd name="T61" fmla="*/ 244 h 244"/>
                  <a:gd name="T62" fmla="*/ 164 w 214"/>
                  <a:gd name="T63" fmla="*/ 244 h 244"/>
                  <a:gd name="T64" fmla="*/ 164 w 214"/>
                  <a:gd name="T65" fmla="*/ 244 h 244"/>
                  <a:gd name="T66" fmla="*/ 174 w 214"/>
                  <a:gd name="T67" fmla="*/ 242 h 244"/>
                  <a:gd name="T68" fmla="*/ 184 w 214"/>
                  <a:gd name="T69" fmla="*/ 236 h 244"/>
                  <a:gd name="T70" fmla="*/ 192 w 214"/>
                  <a:gd name="T71" fmla="*/ 228 h 244"/>
                  <a:gd name="T72" fmla="*/ 200 w 214"/>
                  <a:gd name="T73" fmla="*/ 218 h 244"/>
                  <a:gd name="T74" fmla="*/ 206 w 214"/>
                  <a:gd name="T75" fmla="*/ 206 h 244"/>
                  <a:gd name="T76" fmla="*/ 210 w 214"/>
                  <a:gd name="T77" fmla="*/ 194 h 244"/>
                  <a:gd name="T78" fmla="*/ 212 w 214"/>
                  <a:gd name="T79" fmla="*/ 178 h 244"/>
                  <a:gd name="T80" fmla="*/ 214 w 214"/>
                  <a:gd name="T81" fmla="*/ 162 h 244"/>
                  <a:gd name="T82" fmla="*/ 212 w 214"/>
                  <a:gd name="T83" fmla="*/ 146 h 244"/>
                  <a:gd name="T84" fmla="*/ 208 w 214"/>
                  <a:gd name="T85" fmla="*/ 128 h 244"/>
                  <a:gd name="T86" fmla="*/ 200 w 214"/>
                  <a:gd name="T87" fmla="*/ 108 h 244"/>
                  <a:gd name="T88" fmla="*/ 190 w 214"/>
                  <a:gd name="T89" fmla="*/ 90 h 244"/>
                  <a:gd name="T90" fmla="*/ 178 w 214"/>
                  <a:gd name="T91" fmla="*/ 72 h 244"/>
                  <a:gd name="T92" fmla="*/ 162 w 214"/>
                  <a:gd name="T93" fmla="*/ 52 h 244"/>
                  <a:gd name="T94" fmla="*/ 142 w 214"/>
                  <a:gd name="T95" fmla="*/ 34 h 244"/>
                  <a:gd name="T96" fmla="*/ 118 w 214"/>
                  <a:gd name="T97" fmla="*/ 16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4" h="244">
                    <a:moveTo>
                      <a:pt x="118" y="16"/>
                    </a:moveTo>
                    <a:lnTo>
                      <a:pt x="118" y="16"/>
                    </a:lnTo>
                    <a:lnTo>
                      <a:pt x="104" y="8"/>
                    </a:lnTo>
                    <a:lnTo>
                      <a:pt x="92" y="4"/>
                    </a:lnTo>
                    <a:lnTo>
                      <a:pt x="80" y="0"/>
                    </a:lnTo>
                    <a:lnTo>
                      <a:pt x="70" y="0"/>
                    </a:lnTo>
                    <a:lnTo>
                      <a:pt x="58" y="0"/>
                    </a:lnTo>
                    <a:lnTo>
                      <a:pt x="48" y="4"/>
                    </a:lnTo>
                    <a:lnTo>
                      <a:pt x="40" y="8"/>
                    </a:lnTo>
                    <a:lnTo>
                      <a:pt x="32" y="12"/>
                    </a:lnTo>
                    <a:lnTo>
                      <a:pt x="16" y="24"/>
                    </a:lnTo>
                    <a:lnTo>
                      <a:pt x="6" y="36"/>
                    </a:lnTo>
                    <a:lnTo>
                      <a:pt x="0" y="48"/>
                    </a:lnTo>
                    <a:lnTo>
                      <a:pt x="0" y="56"/>
                    </a:lnTo>
                    <a:lnTo>
                      <a:pt x="0" y="56"/>
                    </a:lnTo>
                    <a:lnTo>
                      <a:pt x="4" y="62"/>
                    </a:lnTo>
                    <a:lnTo>
                      <a:pt x="12" y="68"/>
                    </a:lnTo>
                    <a:lnTo>
                      <a:pt x="40" y="84"/>
                    </a:lnTo>
                    <a:lnTo>
                      <a:pt x="56" y="92"/>
                    </a:lnTo>
                    <a:lnTo>
                      <a:pt x="72" y="104"/>
                    </a:lnTo>
                    <a:lnTo>
                      <a:pt x="86" y="116"/>
                    </a:lnTo>
                    <a:lnTo>
                      <a:pt x="96" y="132"/>
                    </a:lnTo>
                    <a:lnTo>
                      <a:pt x="96" y="132"/>
                    </a:lnTo>
                    <a:lnTo>
                      <a:pt x="104" y="150"/>
                    </a:lnTo>
                    <a:lnTo>
                      <a:pt x="112" y="170"/>
                    </a:lnTo>
                    <a:lnTo>
                      <a:pt x="128" y="208"/>
                    </a:lnTo>
                    <a:lnTo>
                      <a:pt x="136" y="224"/>
                    </a:lnTo>
                    <a:lnTo>
                      <a:pt x="144" y="236"/>
                    </a:lnTo>
                    <a:lnTo>
                      <a:pt x="148" y="240"/>
                    </a:lnTo>
                    <a:lnTo>
                      <a:pt x="152" y="244"/>
                    </a:lnTo>
                    <a:lnTo>
                      <a:pt x="158" y="244"/>
                    </a:lnTo>
                    <a:lnTo>
                      <a:pt x="164" y="244"/>
                    </a:lnTo>
                    <a:lnTo>
                      <a:pt x="164" y="244"/>
                    </a:lnTo>
                    <a:lnTo>
                      <a:pt x="174" y="242"/>
                    </a:lnTo>
                    <a:lnTo>
                      <a:pt x="184" y="236"/>
                    </a:lnTo>
                    <a:lnTo>
                      <a:pt x="192" y="228"/>
                    </a:lnTo>
                    <a:lnTo>
                      <a:pt x="200" y="218"/>
                    </a:lnTo>
                    <a:lnTo>
                      <a:pt x="206" y="206"/>
                    </a:lnTo>
                    <a:lnTo>
                      <a:pt x="210" y="194"/>
                    </a:lnTo>
                    <a:lnTo>
                      <a:pt x="212" y="178"/>
                    </a:lnTo>
                    <a:lnTo>
                      <a:pt x="214" y="162"/>
                    </a:lnTo>
                    <a:lnTo>
                      <a:pt x="212" y="146"/>
                    </a:lnTo>
                    <a:lnTo>
                      <a:pt x="208" y="128"/>
                    </a:lnTo>
                    <a:lnTo>
                      <a:pt x="200" y="108"/>
                    </a:lnTo>
                    <a:lnTo>
                      <a:pt x="190" y="90"/>
                    </a:lnTo>
                    <a:lnTo>
                      <a:pt x="178" y="72"/>
                    </a:lnTo>
                    <a:lnTo>
                      <a:pt x="162" y="52"/>
                    </a:lnTo>
                    <a:lnTo>
                      <a:pt x="142" y="34"/>
                    </a:lnTo>
                    <a:lnTo>
                      <a:pt x="118"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115" name="Freeform 95">
                <a:extLst>
                  <a:ext uri="{FF2B5EF4-FFF2-40B4-BE49-F238E27FC236}">
                    <a16:creationId xmlns:a16="http://schemas.microsoft.com/office/drawing/2014/main" id="{47FCC2AB-4D5F-4831-9230-481702AB3439}"/>
                  </a:ext>
                </a:extLst>
              </p:cNvPr>
              <p:cNvSpPr>
                <a:spLocks/>
              </p:cNvSpPr>
              <p:nvPr/>
            </p:nvSpPr>
            <p:spPr bwMode="auto">
              <a:xfrm>
                <a:off x="10391775" y="5226050"/>
                <a:ext cx="339725" cy="387350"/>
              </a:xfrm>
              <a:custGeom>
                <a:avLst/>
                <a:gdLst>
                  <a:gd name="T0" fmla="*/ 118 w 214"/>
                  <a:gd name="T1" fmla="*/ 16 h 244"/>
                  <a:gd name="T2" fmla="*/ 118 w 214"/>
                  <a:gd name="T3" fmla="*/ 16 h 244"/>
                  <a:gd name="T4" fmla="*/ 104 w 214"/>
                  <a:gd name="T5" fmla="*/ 8 h 244"/>
                  <a:gd name="T6" fmla="*/ 92 w 214"/>
                  <a:gd name="T7" fmla="*/ 4 h 244"/>
                  <a:gd name="T8" fmla="*/ 80 w 214"/>
                  <a:gd name="T9" fmla="*/ 0 h 244"/>
                  <a:gd name="T10" fmla="*/ 70 w 214"/>
                  <a:gd name="T11" fmla="*/ 0 h 244"/>
                  <a:gd name="T12" fmla="*/ 58 w 214"/>
                  <a:gd name="T13" fmla="*/ 0 h 244"/>
                  <a:gd name="T14" fmla="*/ 48 w 214"/>
                  <a:gd name="T15" fmla="*/ 4 h 244"/>
                  <a:gd name="T16" fmla="*/ 40 w 214"/>
                  <a:gd name="T17" fmla="*/ 8 h 244"/>
                  <a:gd name="T18" fmla="*/ 32 w 214"/>
                  <a:gd name="T19" fmla="*/ 12 h 244"/>
                  <a:gd name="T20" fmla="*/ 16 w 214"/>
                  <a:gd name="T21" fmla="*/ 24 h 244"/>
                  <a:gd name="T22" fmla="*/ 6 w 214"/>
                  <a:gd name="T23" fmla="*/ 36 h 244"/>
                  <a:gd name="T24" fmla="*/ 0 w 214"/>
                  <a:gd name="T25" fmla="*/ 48 h 244"/>
                  <a:gd name="T26" fmla="*/ 0 w 214"/>
                  <a:gd name="T27" fmla="*/ 56 h 244"/>
                  <a:gd name="T28" fmla="*/ 0 w 214"/>
                  <a:gd name="T29" fmla="*/ 56 h 244"/>
                  <a:gd name="T30" fmla="*/ 4 w 214"/>
                  <a:gd name="T31" fmla="*/ 62 h 244"/>
                  <a:gd name="T32" fmla="*/ 12 w 214"/>
                  <a:gd name="T33" fmla="*/ 68 h 244"/>
                  <a:gd name="T34" fmla="*/ 40 w 214"/>
                  <a:gd name="T35" fmla="*/ 84 h 244"/>
                  <a:gd name="T36" fmla="*/ 56 w 214"/>
                  <a:gd name="T37" fmla="*/ 92 h 244"/>
                  <a:gd name="T38" fmla="*/ 72 w 214"/>
                  <a:gd name="T39" fmla="*/ 104 h 244"/>
                  <a:gd name="T40" fmla="*/ 86 w 214"/>
                  <a:gd name="T41" fmla="*/ 116 h 244"/>
                  <a:gd name="T42" fmla="*/ 96 w 214"/>
                  <a:gd name="T43" fmla="*/ 132 h 244"/>
                  <a:gd name="T44" fmla="*/ 96 w 214"/>
                  <a:gd name="T45" fmla="*/ 132 h 244"/>
                  <a:gd name="T46" fmla="*/ 104 w 214"/>
                  <a:gd name="T47" fmla="*/ 150 h 244"/>
                  <a:gd name="T48" fmla="*/ 112 w 214"/>
                  <a:gd name="T49" fmla="*/ 170 h 244"/>
                  <a:gd name="T50" fmla="*/ 128 w 214"/>
                  <a:gd name="T51" fmla="*/ 208 h 244"/>
                  <a:gd name="T52" fmla="*/ 136 w 214"/>
                  <a:gd name="T53" fmla="*/ 224 h 244"/>
                  <a:gd name="T54" fmla="*/ 144 w 214"/>
                  <a:gd name="T55" fmla="*/ 236 h 244"/>
                  <a:gd name="T56" fmla="*/ 148 w 214"/>
                  <a:gd name="T57" fmla="*/ 240 h 244"/>
                  <a:gd name="T58" fmla="*/ 152 w 214"/>
                  <a:gd name="T59" fmla="*/ 244 h 244"/>
                  <a:gd name="T60" fmla="*/ 158 w 214"/>
                  <a:gd name="T61" fmla="*/ 244 h 244"/>
                  <a:gd name="T62" fmla="*/ 164 w 214"/>
                  <a:gd name="T63" fmla="*/ 244 h 244"/>
                  <a:gd name="T64" fmla="*/ 164 w 214"/>
                  <a:gd name="T65" fmla="*/ 244 h 244"/>
                  <a:gd name="T66" fmla="*/ 174 w 214"/>
                  <a:gd name="T67" fmla="*/ 242 h 244"/>
                  <a:gd name="T68" fmla="*/ 184 w 214"/>
                  <a:gd name="T69" fmla="*/ 236 h 244"/>
                  <a:gd name="T70" fmla="*/ 192 w 214"/>
                  <a:gd name="T71" fmla="*/ 228 h 244"/>
                  <a:gd name="T72" fmla="*/ 200 w 214"/>
                  <a:gd name="T73" fmla="*/ 218 h 244"/>
                  <a:gd name="T74" fmla="*/ 206 w 214"/>
                  <a:gd name="T75" fmla="*/ 206 h 244"/>
                  <a:gd name="T76" fmla="*/ 210 w 214"/>
                  <a:gd name="T77" fmla="*/ 194 h 244"/>
                  <a:gd name="T78" fmla="*/ 212 w 214"/>
                  <a:gd name="T79" fmla="*/ 178 h 244"/>
                  <a:gd name="T80" fmla="*/ 214 w 214"/>
                  <a:gd name="T81" fmla="*/ 162 h 244"/>
                  <a:gd name="T82" fmla="*/ 212 w 214"/>
                  <a:gd name="T83" fmla="*/ 146 h 244"/>
                  <a:gd name="T84" fmla="*/ 208 w 214"/>
                  <a:gd name="T85" fmla="*/ 128 h 244"/>
                  <a:gd name="T86" fmla="*/ 200 w 214"/>
                  <a:gd name="T87" fmla="*/ 108 h 244"/>
                  <a:gd name="T88" fmla="*/ 190 w 214"/>
                  <a:gd name="T89" fmla="*/ 90 h 244"/>
                  <a:gd name="T90" fmla="*/ 178 w 214"/>
                  <a:gd name="T91" fmla="*/ 72 h 244"/>
                  <a:gd name="T92" fmla="*/ 162 w 214"/>
                  <a:gd name="T93" fmla="*/ 52 h 244"/>
                  <a:gd name="T94" fmla="*/ 142 w 214"/>
                  <a:gd name="T95" fmla="*/ 34 h 244"/>
                  <a:gd name="T96" fmla="*/ 118 w 214"/>
                  <a:gd name="T97" fmla="*/ 16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4" h="244">
                    <a:moveTo>
                      <a:pt x="118" y="16"/>
                    </a:moveTo>
                    <a:lnTo>
                      <a:pt x="118" y="16"/>
                    </a:lnTo>
                    <a:lnTo>
                      <a:pt x="104" y="8"/>
                    </a:lnTo>
                    <a:lnTo>
                      <a:pt x="92" y="4"/>
                    </a:lnTo>
                    <a:lnTo>
                      <a:pt x="80" y="0"/>
                    </a:lnTo>
                    <a:lnTo>
                      <a:pt x="70" y="0"/>
                    </a:lnTo>
                    <a:lnTo>
                      <a:pt x="58" y="0"/>
                    </a:lnTo>
                    <a:lnTo>
                      <a:pt x="48" y="4"/>
                    </a:lnTo>
                    <a:lnTo>
                      <a:pt x="40" y="8"/>
                    </a:lnTo>
                    <a:lnTo>
                      <a:pt x="32" y="12"/>
                    </a:lnTo>
                    <a:lnTo>
                      <a:pt x="16" y="24"/>
                    </a:lnTo>
                    <a:lnTo>
                      <a:pt x="6" y="36"/>
                    </a:lnTo>
                    <a:lnTo>
                      <a:pt x="0" y="48"/>
                    </a:lnTo>
                    <a:lnTo>
                      <a:pt x="0" y="56"/>
                    </a:lnTo>
                    <a:lnTo>
                      <a:pt x="0" y="56"/>
                    </a:lnTo>
                    <a:lnTo>
                      <a:pt x="4" y="62"/>
                    </a:lnTo>
                    <a:lnTo>
                      <a:pt x="12" y="68"/>
                    </a:lnTo>
                    <a:lnTo>
                      <a:pt x="40" y="84"/>
                    </a:lnTo>
                    <a:lnTo>
                      <a:pt x="56" y="92"/>
                    </a:lnTo>
                    <a:lnTo>
                      <a:pt x="72" y="104"/>
                    </a:lnTo>
                    <a:lnTo>
                      <a:pt x="86" y="116"/>
                    </a:lnTo>
                    <a:lnTo>
                      <a:pt x="96" y="132"/>
                    </a:lnTo>
                    <a:lnTo>
                      <a:pt x="96" y="132"/>
                    </a:lnTo>
                    <a:lnTo>
                      <a:pt x="104" y="150"/>
                    </a:lnTo>
                    <a:lnTo>
                      <a:pt x="112" y="170"/>
                    </a:lnTo>
                    <a:lnTo>
                      <a:pt x="128" y="208"/>
                    </a:lnTo>
                    <a:lnTo>
                      <a:pt x="136" y="224"/>
                    </a:lnTo>
                    <a:lnTo>
                      <a:pt x="144" y="236"/>
                    </a:lnTo>
                    <a:lnTo>
                      <a:pt x="148" y="240"/>
                    </a:lnTo>
                    <a:lnTo>
                      <a:pt x="152" y="244"/>
                    </a:lnTo>
                    <a:lnTo>
                      <a:pt x="158" y="244"/>
                    </a:lnTo>
                    <a:lnTo>
                      <a:pt x="164" y="244"/>
                    </a:lnTo>
                    <a:lnTo>
                      <a:pt x="164" y="244"/>
                    </a:lnTo>
                    <a:lnTo>
                      <a:pt x="174" y="242"/>
                    </a:lnTo>
                    <a:lnTo>
                      <a:pt x="184" y="236"/>
                    </a:lnTo>
                    <a:lnTo>
                      <a:pt x="192" y="228"/>
                    </a:lnTo>
                    <a:lnTo>
                      <a:pt x="200" y="218"/>
                    </a:lnTo>
                    <a:lnTo>
                      <a:pt x="206" y="206"/>
                    </a:lnTo>
                    <a:lnTo>
                      <a:pt x="210" y="194"/>
                    </a:lnTo>
                    <a:lnTo>
                      <a:pt x="212" y="178"/>
                    </a:lnTo>
                    <a:lnTo>
                      <a:pt x="214" y="162"/>
                    </a:lnTo>
                    <a:lnTo>
                      <a:pt x="212" y="146"/>
                    </a:lnTo>
                    <a:lnTo>
                      <a:pt x="208" y="128"/>
                    </a:lnTo>
                    <a:lnTo>
                      <a:pt x="200" y="108"/>
                    </a:lnTo>
                    <a:lnTo>
                      <a:pt x="190" y="90"/>
                    </a:lnTo>
                    <a:lnTo>
                      <a:pt x="178" y="72"/>
                    </a:lnTo>
                    <a:lnTo>
                      <a:pt x="162" y="52"/>
                    </a:lnTo>
                    <a:lnTo>
                      <a:pt x="142" y="34"/>
                    </a:lnTo>
                    <a:lnTo>
                      <a:pt x="118"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116" name="Freeform 96">
                <a:extLst>
                  <a:ext uri="{FF2B5EF4-FFF2-40B4-BE49-F238E27FC236}">
                    <a16:creationId xmlns:a16="http://schemas.microsoft.com/office/drawing/2014/main" id="{746DD5C4-91A6-4ADB-9BC1-3A1CF0661CEE}"/>
                  </a:ext>
                </a:extLst>
              </p:cNvPr>
              <p:cNvSpPr>
                <a:spLocks/>
              </p:cNvSpPr>
              <p:nvPr/>
            </p:nvSpPr>
            <p:spPr bwMode="auto">
              <a:xfrm>
                <a:off x="9845675" y="5467350"/>
                <a:ext cx="209550" cy="231775"/>
              </a:xfrm>
              <a:custGeom>
                <a:avLst/>
                <a:gdLst>
                  <a:gd name="T0" fmla="*/ 22 w 132"/>
                  <a:gd name="T1" fmla="*/ 130 h 146"/>
                  <a:gd name="T2" fmla="*/ 4 w 132"/>
                  <a:gd name="T3" fmla="*/ 68 h 146"/>
                  <a:gd name="T4" fmla="*/ 0 w 132"/>
                  <a:gd name="T5" fmla="*/ 36 h 146"/>
                  <a:gd name="T6" fmla="*/ 4 w 132"/>
                  <a:gd name="T7" fmla="*/ 20 h 146"/>
                  <a:gd name="T8" fmla="*/ 8 w 132"/>
                  <a:gd name="T9" fmla="*/ 16 h 146"/>
                  <a:gd name="T10" fmla="*/ 20 w 132"/>
                  <a:gd name="T11" fmla="*/ 14 h 146"/>
                  <a:gd name="T12" fmla="*/ 28 w 132"/>
                  <a:gd name="T13" fmla="*/ 18 h 146"/>
                  <a:gd name="T14" fmla="*/ 36 w 132"/>
                  <a:gd name="T15" fmla="*/ 28 h 146"/>
                  <a:gd name="T16" fmla="*/ 36 w 132"/>
                  <a:gd name="T17" fmla="*/ 22 h 146"/>
                  <a:gd name="T18" fmla="*/ 42 w 132"/>
                  <a:gd name="T19" fmla="*/ 6 h 146"/>
                  <a:gd name="T20" fmla="*/ 54 w 132"/>
                  <a:gd name="T21" fmla="*/ 0 h 146"/>
                  <a:gd name="T22" fmla="*/ 64 w 132"/>
                  <a:gd name="T23" fmla="*/ 0 h 146"/>
                  <a:gd name="T24" fmla="*/ 76 w 132"/>
                  <a:gd name="T25" fmla="*/ 10 h 146"/>
                  <a:gd name="T26" fmla="*/ 84 w 132"/>
                  <a:gd name="T27" fmla="*/ 16 h 146"/>
                  <a:gd name="T28" fmla="*/ 88 w 132"/>
                  <a:gd name="T29" fmla="*/ 8 h 146"/>
                  <a:gd name="T30" fmla="*/ 102 w 132"/>
                  <a:gd name="T31" fmla="*/ 2 h 146"/>
                  <a:gd name="T32" fmla="*/ 110 w 132"/>
                  <a:gd name="T33" fmla="*/ 0 h 146"/>
                  <a:gd name="T34" fmla="*/ 116 w 132"/>
                  <a:gd name="T35" fmla="*/ 6 h 146"/>
                  <a:gd name="T36" fmla="*/ 126 w 132"/>
                  <a:gd name="T37" fmla="*/ 40 h 146"/>
                  <a:gd name="T38" fmla="*/ 130 w 132"/>
                  <a:gd name="T39" fmla="*/ 106 h 146"/>
                  <a:gd name="T40" fmla="*/ 132 w 132"/>
                  <a:gd name="T41" fmla="*/ 130 h 146"/>
                  <a:gd name="T42" fmla="*/ 128 w 132"/>
                  <a:gd name="T43" fmla="*/ 136 h 146"/>
                  <a:gd name="T44" fmla="*/ 112 w 132"/>
                  <a:gd name="T45" fmla="*/ 140 h 146"/>
                  <a:gd name="T46" fmla="*/ 102 w 132"/>
                  <a:gd name="T47" fmla="*/ 136 h 146"/>
                  <a:gd name="T48" fmla="*/ 100 w 132"/>
                  <a:gd name="T49" fmla="*/ 130 h 146"/>
                  <a:gd name="T50" fmla="*/ 94 w 132"/>
                  <a:gd name="T51" fmla="*/ 140 h 146"/>
                  <a:gd name="T52" fmla="*/ 86 w 132"/>
                  <a:gd name="T53" fmla="*/ 146 h 146"/>
                  <a:gd name="T54" fmla="*/ 72 w 132"/>
                  <a:gd name="T55" fmla="*/ 140 h 146"/>
                  <a:gd name="T56" fmla="*/ 64 w 132"/>
                  <a:gd name="T57" fmla="*/ 130 h 146"/>
                  <a:gd name="T58" fmla="*/ 48 w 132"/>
                  <a:gd name="T59" fmla="*/ 142 h 146"/>
                  <a:gd name="T60" fmla="*/ 34 w 132"/>
                  <a:gd name="T61" fmla="*/ 142 h 146"/>
                  <a:gd name="T62" fmla="*/ 22 w 132"/>
                  <a:gd name="T63" fmla="*/ 13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46">
                    <a:moveTo>
                      <a:pt x="22" y="130"/>
                    </a:moveTo>
                    <a:lnTo>
                      <a:pt x="22" y="130"/>
                    </a:lnTo>
                    <a:lnTo>
                      <a:pt x="12" y="102"/>
                    </a:lnTo>
                    <a:lnTo>
                      <a:pt x="4" y="68"/>
                    </a:lnTo>
                    <a:lnTo>
                      <a:pt x="0" y="50"/>
                    </a:lnTo>
                    <a:lnTo>
                      <a:pt x="0" y="36"/>
                    </a:lnTo>
                    <a:lnTo>
                      <a:pt x="2" y="24"/>
                    </a:lnTo>
                    <a:lnTo>
                      <a:pt x="4" y="20"/>
                    </a:lnTo>
                    <a:lnTo>
                      <a:pt x="8" y="16"/>
                    </a:lnTo>
                    <a:lnTo>
                      <a:pt x="8" y="16"/>
                    </a:lnTo>
                    <a:lnTo>
                      <a:pt x="14" y="14"/>
                    </a:lnTo>
                    <a:lnTo>
                      <a:pt x="20" y="14"/>
                    </a:lnTo>
                    <a:lnTo>
                      <a:pt x="24" y="16"/>
                    </a:lnTo>
                    <a:lnTo>
                      <a:pt x="28" y="18"/>
                    </a:lnTo>
                    <a:lnTo>
                      <a:pt x="34" y="24"/>
                    </a:lnTo>
                    <a:lnTo>
                      <a:pt x="36" y="28"/>
                    </a:lnTo>
                    <a:lnTo>
                      <a:pt x="36" y="28"/>
                    </a:lnTo>
                    <a:lnTo>
                      <a:pt x="36" y="22"/>
                    </a:lnTo>
                    <a:lnTo>
                      <a:pt x="40" y="12"/>
                    </a:lnTo>
                    <a:lnTo>
                      <a:pt x="42" y="6"/>
                    </a:lnTo>
                    <a:lnTo>
                      <a:pt x="48" y="2"/>
                    </a:lnTo>
                    <a:lnTo>
                      <a:pt x="54" y="0"/>
                    </a:lnTo>
                    <a:lnTo>
                      <a:pt x="64" y="0"/>
                    </a:lnTo>
                    <a:lnTo>
                      <a:pt x="64" y="0"/>
                    </a:lnTo>
                    <a:lnTo>
                      <a:pt x="68" y="4"/>
                    </a:lnTo>
                    <a:lnTo>
                      <a:pt x="76" y="10"/>
                    </a:lnTo>
                    <a:lnTo>
                      <a:pt x="84" y="16"/>
                    </a:lnTo>
                    <a:lnTo>
                      <a:pt x="84" y="16"/>
                    </a:lnTo>
                    <a:lnTo>
                      <a:pt x="84" y="14"/>
                    </a:lnTo>
                    <a:lnTo>
                      <a:pt x="88" y="8"/>
                    </a:lnTo>
                    <a:lnTo>
                      <a:pt x="96" y="2"/>
                    </a:lnTo>
                    <a:lnTo>
                      <a:pt x="102" y="2"/>
                    </a:lnTo>
                    <a:lnTo>
                      <a:pt x="110" y="0"/>
                    </a:lnTo>
                    <a:lnTo>
                      <a:pt x="110" y="0"/>
                    </a:lnTo>
                    <a:lnTo>
                      <a:pt x="112" y="2"/>
                    </a:lnTo>
                    <a:lnTo>
                      <a:pt x="116" y="6"/>
                    </a:lnTo>
                    <a:lnTo>
                      <a:pt x="122" y="20"/>
                    </a:lnTo>
                    <a:lnTo>
                      <a:pt x="126" y="40"/>
                    </a:lnTo>
                    <a:lnTo>
                      <a:pt x="128" y="62"/>
                    </a:lnTo>
                    <a:lnTo>
                      <a:pt x="130" y="106"/>
                    </a:lnTo>
                    <a:lnTo>
                      <a:pt x="132" y="130"/>
                    </a:lnTo>
                    <a:lnTo>
                      <a:pt x="132" y="130"/>
                    </a:lnTo>
                    <a:lnTo>
                      <a:pt x="130" y="132"/>
                    </a:lnTo>
                    <a:lnTo>
                      <a:pt x="128" y="136"/>
                    </a:lnTo>
                    <a:lnTo>
                      <a:pt x="118" y="140"/>
                    </a:lnTo>
                    <a:lnTo>
                      <a:pt x="112" y="140"/>
                    </a:lnTo>
                    <a:lnTo>
                      <a:pt x="106" y="138"/>
                    </a:lnTo>
                    <a:lnTo>
                      <a:pt x="102" y="136"/>
                    </a:lnTo>
                    <a:lnTo>
                      <a:pt x="100" y="130"/>
                    </a:lnTo>
                    <a:lnTo>
                      <a:pt x="100" y="130"/>
                    </a:lnTo>
                    <a:lnTo>
                      <a:pt x="96" y="134"/>
                    </a:lnTo>
                    <a:lnTo>
                      <a:pt x="94" y="140"/>
                    </a:lnTo>
                    <a:lnTo>
                      <a:pt x="90" y="144"/>
                    </a:lnTo>
                    <a:lnTo>
                      <a:pt x="86" y="146"/>
                    </a:lnTo>
                    <a:lnTo>
                      <a:pt x="80" y="146"/>
                    </a:lnTo>
                    <a:lnTo>
                      <a:pt x="72" y="140"/>
                    </a:lnTo>
                    <a:lnTo>
                      <a:pt x="64" y="130"/>
                    </a:lnTo>
                    <a:lnTo>
                      <a:pt x="64" y="130"/>
                    </a:lnTo>
                    <a:lnTo>
                      <a:pt x="60" y="134"/>
                    </a:lnTo>
                    <a:lnTo>
                      <a:pt x="48" y="142"/>
                    </a:lnTo>
                    <a:lnTo>
                      <a:pt x="42" y="144"/>
                    </a:lnTo>
                    <a:lnTo>
                      <a:pt x="34" y="142"/>
                    </a:lnTo>
                    <a:lnTo>
                      <a:pt x="28" y="138"/>
                    </a:lnTo>
                    <a:lnTo>
                      <a:pt x="22" y="13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117" name="Freeform 97">
                <a:extLst>
                  <a:ext uri="{FF2B5EF4-FFF2-40B4-BE49-F238E27FC236}">
                    <a16:creationId xmlns:a16="http://schemas.microsoft.com/office/drawing/2014/main" id="{A141C033-8316-498A-B520-35D5463B9F44}"/>
                  </a:ext>
                </a:extLst>
              </p:cNvPr>
              <p:cNvSpPr>
                <a:spLocks/>
              </p:cNvSpPr>
              <p:nvPr/>
            </p:nvSpPr>
            <p:spPr bwMode="auto">
              <a:xfrm>
                <a:off x="9845675" y="5467350"/>
                <a:ext cx="209550" cy="231775"/>
              </a:xfrm>
              <a:custGeom>
                <a:avLst/>
                <a:gdLst>
                  <a:gd name="T0" fmla="*/ 22 w 132"/>
                  <a:gd name="T1" fmla="*/ 130 h 146"/>
                  <a:gd name="T2" fmla="*/ 4 w 132"/>
                  <a:gd name="T3" fmla="*/ 68 h 146"/>
                  <a:gd name="T4" fmla="*/ 0 w 132"/>
                  <a:gd name="T5" fmla="*/ 36 h 146"/>
                  <a:gd name="T6" fmla="*/ 4 w 132"/>
                  <a:gd name="T7" fmla="*/ 20 h 146"/>
                  <a:gd name="T8" fmla="*/ 8 w 132"/>
                  <a:gd name="T9" fmla="*/ 16 h 146"/>
                  <a:gd name="T10" fmla="*/ 20 w 132"/>
                  <a:gd name="T11" fmla="*/ 14 h 146"/>
                  <a:gd name="T12" fmla="*/ 28 w 132"/>
                  <a:gd name="T13" fmla="*/ 18 h 146"/>
                  <a:gd name="T14" fmla="*/ 36 w 132"/>
                  <a:gd name="T15" fmla="*/ 28 h 146"/>
                  <a:gd name="T16" fmla="*/ 36 w 132"/>
                  <a:gd name="T17" fmla="*/ 22 h 146"/>
                  <a:gd name="T18" fmla="*/ 42 w 132"/>
                  <a:gd name="T19" fmla="*/ 6 h 146"/>
                  <a:gd name="T20" fmla="*/ 54 w 132"/>
                  <a:gd name="T21" fmla="*/ 0 h 146"/>
                  <a:gd name="T22" fmla="*/ 64 w 132"/>
                  <a:gd name="T23" fmla="*/ 0 h 146"/>
                  <a:gd name="T24" fmla="*/ 76 w 132"/>
                  <a:gd name="T25" fmla="*/ 10 h 146"/>
                  <a:gd name="T26" fmla="*/ 84 w 132"/>
                  <a:gd name="T27" fmla="*/ 16 h 146"/>
                  <a:gd name="T28" fmla="*/ 88 w 132"/>
                  <a:gd name="T29" fmla="*/ 8 h 146"/>
                  <a:gd name="T30" fmla="*/ 102 w 132"/>
                  <a:gd name="T31" fmla="*/ 2 h 146"/>
                  <a:gd name="T32" fmla="*/ 110 w 132"/>
                  <a:gd name="T33" fmla="*/ 0 h 146"/>
                  <a:gd name="T34" fmla="*/ 116 w 132"/>
                  <a:gd name="T35" fmla="*/ 6 h 146"/>
                  <a:gd name="T36" fmla="*/ 126 w 132"/>
                  <a:gd name="T37" fmla="*/ 40 h 146"/>
                  <a:gd name="T38" fmla="*/ 130 w 132"/>
                  <a:gd name="T39" fmla="*/ 106 h 146"/>
                  <a:gd name="T40" fmla="*/ 132 w 132"/>
                  <a:gd name="T41" fmla="*/ 130 h 146"/>
                  <a:gd name="T42" fmla="*/ 128 w 132"/>
                  <a:gd name="T43" fmla="*/ 136 h 146"/>
                  <a:gd name="T44" fmla="*/ 112 w 132"/>
                  <a:gd name="T45" fmla="*/ 140 h 146"/>
                  <a:gd name="T46" fmla="*/ 102 w 132"/>
                  <a:gd name="T47" fmla="*/ 136 h 146"/>
                  <a:gd name="T48" fmla="*/ 100 w 132"/>
                  <a:gd name="T49" fmla="*/ 130 h 146"/>
                  <a:gd name="T50" fmla="*/ 94 w 132"/>
                  <a:gd name="T51" fmla="*/ 140 h 146"/>
                  <a:gd name="T52" fmla="*/ 86 w 132"/>
                  <a:gd name="T53" fmla="*/ 146 h 146"/>
                  <a:gd name="T54" fmla="*/ 72 w 132"/>
                  <a:gd name="T55" fmla="*/ 140 h 146"/>
                  <a:gd name="T56" fmla="*/ 64 w 132"/>
                  <a:gd name="T57" fmla="*/ 130 h 146"/>
                  <a:gd name="T58" fmla="*/ 48 w 132"/>
                  <a:gd name="T59" fmla="*/ 142 h 146"/>
                  <a:gd name="T60" fmla="*/ 34 w 132"/>
                  <a:gd name="T61" fmla="*/ 142 h 146"/>
                  <a:gd name="T62" fmla="*/ 22 w 132"/>
                  <a:gd name="T63" fmla="*/ 13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46">
                    <a:moveTo>
                      <a:pt x="22" y="130"/>
                    </a:moveTo>
                    <a:lnTo>
                      <a:pt x="22" y="130"/>
                    </a:lnTo>
                    <a:lnTo>
                      <a:pt x="12" y="102"/>
                    </a:lnTo>
                    <a:lnTo>
                      <a:pt x="4" y="68"/>
                    </a:lnTo>
                    <a:lnTo>
                      <a:pt x="0" y="50"/>
                    </a:lnTo>
                    <a:lnTo>
                      <a:pt x="0" y="36"/>
                    </a:lnTo>
                    <a:lnTo>
                      <a:pt x="2" y="24"/>
                    </a:lnTo>
                    <a:lnTo>
                      <a:pt x="4" y="20"/>
                    </a:lnTo>
                    <a:lnTo>
                      <a:pt x="8" y="16"/>
                    </a:lnTo>
                    <a:lnTo>
                      <a:pt x="8" y="16"/>
                    </a:lnTo>
                    <a:lnTo>
                      <a:pt x="14" y="14"/>
                    </a:lnTo>
                    <a:lnTo>
                      <a:pt x="20" y="14"/>
                    </a:lnTo>
                    <a:lnTo>
                      <a:pt x="24" y="16"/>
                    </a:lnTo>
                    <a:lnTo>
                      <a:pt x="28" y="18"/>
                    </a:lnTo>
                    <a:lnTo>
                      <a:pt x="34" y="24"/>
                    </a:lnTo>
                    <a:lnTo>
                      <a:pt x="36" y="28"/>
                    </a:lnTo>
                    <a:lnTo>
                      <a:pt x="36" y="28"/>
                    </a:lnTo>
                    <a:lnTo>
                      <a:pt x="36" y="22"/>
                    </a:lnTo>
                    <a:lnTo>
                      <a:pt x="40" y="12"/>
                    </a:lnTo>
                    <a:lnTo>
                      <a:pt x="42" y="6"/>
                    </a:lnTo>
                    <a:lnTo>
                      <a:pt x="48" y="2"/>
                    </a:lnTo>
                    <a:lnTo>
                      <a:pt x="54" y="0"/>
                    </a:lnTo>
                    <a:lnTo>
                      <a:pt x="64" y="0"/>
                    </a:lnTo>
                    <a:lnTo>
                      <a:pt x="64" y="0"/>
                    </a:lnTo>
                    <a:lnTo>
                      <a:pt x="68" y="4"/>
                    </a:lnTo>
                    <a:lnTo>
                      <a:pt x="76" y="10"/>
                    </a:lnTo>
                    <a:lnTo>
                      <a:pt x="84" y="16"/>
                    </a:lnTo>
                    <a:lnTo>
                      <a:pt x="84" y="16"/>
                    </a:lnTo>
                    <a:lnTo>
                      <a:pt x="84" y="14"/>
                    </a:lnTo>
                    <a:lnTo>
                      <a:pt x="88" y="8"/>
                    </a:lnTo>
                    <a:lnTo>
                      <a:pt x="96" y="2"/>
                    </a:lnTo>
                    <a:lnTo>
                      <a:pt x="102" y="2"/>
                    </a:lnTo>
                    <a:lnTo>
                      <a:pt x="110" y="0"/>
                    </a:lnTo>
                    <a:lnTo>
                      <a:pt x="110" y="0"/>
                    </a:lnTo>
                    <a:lnTo>
                      <a:pt x="112" y="2"/>
                    </a:lnTo>
                    <a:lnTo>
                      <a:pt x="116" y="6"/>
                    </a:lnTo>
                    <a:lnTo>
                      <a:pt x="122" y="20"/>
                    </a:lnTo>
                    <a:lnTo>
                      <a:pt x="126" y="40"/>
                    </a:lnTo>
                    <a:lnTo>
                      <a:pt x="128" y="62"/>
                    </a:lnTo>
                    <a:lnTo>
                      <a:pt x="130" y="106"/>
                    </a:lnTo>
                    <a:lnTo>
                      <a:pt x="132" y="130"/>
                    </a:lnTo>
                    <a:lnTo>
                      <a:pt x="132" y="130"/>
                    </a:lnTo>
                    <a:lnTo>
                      <a:pt x="130" y="132"/>
                    </a:lnTo>
                    <a:lnTo>
                      <a:pt x="128" y="136"/>
                    </a:lnTo>
                    <a:lnTo>
                      <a:pt x="118" y="140"/>
                    </a:lnTo>
                    <a:lnTo>
                      <a:pt x="112" y="140"/>
                    </a:lnTo>
                    <a:lnTo>
                      <a:pt x="106" y="138"/>
                    </a:lnTo>
                    <a:lnTo>
                      <a:pt x="102" y="136"/>
                    </a:lnTo>
                    <a:lnTo>
                      <a:pt x="100" y="130"/>
                    </a:lnTo>
                    <a:lnTo>
                      <a:pt x="100" y="130"/>
                    </a:lnTo>
                    <a:lnTo>
                      <a:pt x="96" y="134"/>
                    </a:lnTo>
                    <a:lnTo>
                      <a:pt x="94" y="140"/>
                    </a:lnTo>
                    <a:lnTo>
                      <a:pt x="90" y="144"/>
                    </a:lnTo>
                    <a:lnTo>
                      <a:pt x="86" y="146"/>
                    </a:lnTo>
                    <a:lnTo>
                      <a:pt x="80" y="146"/>
                    </a:lnTo>
                    <a:lnTo>
                      <a:pt x="72" y="140"/>
                    </a:lnTo>
                    <a:lnTo>
                      <a:pt x="64" y="130"/>
                    </a:lnTo>
                    <a:lnTo>
                      <a:pt x="64" y="130"/>
                    </a:lnTo>
                    <a:lnTo>
                      <a:pt x="60" y="134"/>
                    </a:lnTo>
                    <a:lnTo>
                      <a:pt x="48" y="142"/>
                    </a:lnTo>
                    <a:lnTo>
                      <a:pt x="42" y="144"/>
                    </a:lnTo>
                    <a:lnTo>
                      <a:pt x="34" y="142"/>
                    </a:lnTo>
                    <a:lnTo>
                      <a:pt x="28" y="138"/>
                    </a:lnTo>
                    <a:lnTo>
                      <a:pt x="22" y="1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118" name="Freeform 98">
                <a:extLst>
                  <a:ext uri="{FF2B5EF4-FFF2-40B4-BE49-F238E27FC236}">
                    <a16:creationId xmlns:a16="http://schemas.microsoft.com/office/drawing/2014/main" id="{29D6BEEC-F040-434F-A10F-BFC9A1CEA11A}"/>
                  </a:ext>
                </a:extLst>
              </p:cNvPr>
              <p:cNvSpPr>
                <a:spLocks/>
              </p:cNvSpPr>
              <p:nvPr/>
            </p:nvSpPr>
            <p:spPr bwMode="auto">
              <a:xfrm>
                <a:off x="9918700" y="5003800"/>
                <a:ext cx="152400" cy="152400"/>
              </a:xfrm>
              <a:custGeom>
                <a:avLst/>
                <a:gdLst>
                  <a:gd name="T0" fmla="*/ 92 w 96"/>
                  <a:gd name="T1" fmla="*/ 78 h 96"/>
                  <a:gd name="T2" fmla="*/ 92 w 96"/>
                  <a:gd name="T3" fmla="*/ 78 h 96"/>
                  <a:gd name="T4" fmla="*/ 72 w 96"/>
                  <a:gd name="T5" fmla="*/ 58 h 96"/>
                  <a:gd name="T6" fmla="*/ 54 w 96"/>
                  <a:gd name="T7" fmla="*/ 40 h 96"/>
                  <a:gd name="T8" fmla="*/ 36 w 96"/>
                  <a:gd name="T9" fmla="*/ 20 h 96"/>
                  <a:gd name="T10" fmla="*/ 16 w 96"/>
                  <a:gd name="T11" fmla="*/ 2 h 96"/>
                  <a:gd name="T12" fmla="*/ 16 w 96"/>
                  <a:gd name="T13" fmla="*/ 2 h 96"/>
                  <a:gd name="T14" fmla="*/ 12 w 96"/>
                  <a:gd name="T15" fmla="*/ 0 h 96"/>
                  <a:gd name="T16" fmla="*/ 8 w 96"/>
                  <a:gd name="T17" fmla="*/ 0 h 96"/>
                  <a:gd name="T18" fmla="*/ 2 w 96"/>
                  <a:gd name="T19" fmla="*/ 2 h 96"/>
                  <a:gd name="T20" fmla="*/ 0 w 96"/>
                  <a:gd name="T21" fmla="*/ 8 h 96"/>
                  <a:gd name="T22" fmla="*/ 0 w 96"/>
                  <a:gd name="T23" fmla="*/ 12 h 96"/>
                  <a:gd name="T24" fmla="*/ 2 w 96"/>
                  <a:gd name="T25" fmla="*/ 14 h 96"/>
                  <a:gd name="T26" fmla="*/ 2 w 96"/>
                  <a:gd name="T27" fmla="*/ 14 h 96"/>
                  <a:gd name="T28" fmla="*/ 38 w 96"/>
                  <a:gd name="T29" fmla="*/ 56 h 96"/>
                  <a:gd name="T30" fmla="*/ 58 w 96"/>
                  <a:gd name="T31" fmla="*/ 74 h 96"/>
                  <a:gd name="T32" fmla="*/ 78 w 96"/>
                  <a:gd name="T33" fmla="*/ 92 h 96"/>
                  <a:gd name="T34" fmla="*/ 78 w 96"/>
                  <a:gd name="T35" fmla="*/ 92 h 96"/>
                  <a:gd name="T36" fmla="*/ 82 w 96"/>
                  <a:gd name="T37" fmla="*/ 94 h 96"/>
                  <a:gd name="T38" fmla="*/ 86 w 96"/>
                  <a:gd name="T39" fmla="*/ 96 h 96"/>
                  <a:gd name="T40" fmla="*/ 90 w 96"/>
                  <a:gd name="T41" fmla="*/ 94 h 96"/>
                  <a:gd name="T42" fmla="*/ 92 w 96"/>
                  <a:gd name="T43" fmla="*/ 92 h 96"/>
                  <a:gd name="T44" fmla="*/ 94 w 96"/>
                  <a:gd name="T45" fmla="*/ 88 h 96"/>
                  <a:gd name="T46" fmla="*/ 96 w 96"/>
                  <a:gd name="T47" fmla="*/ 84 h 96"/>
                  <a:gd name="T48" fmla="*/ 94 w 96"/>
                  <a:gd name="T49" fmla="*/ 80 h 96"/>
                  <a:gd name="T50" fmla="*/ 92 w 96"/>
                  <a:gd name="T51" fmla="*/ 7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 h="96">
                    <a:moveTo>
                      <a:pt x="92" y="78"/>
                    </a:moveTo>
                    <a:lnTo>
                      <a:pt x="92" y="78"/>
                    </a:lnTo>
                    <a:lnTo>
                      <a:pt x="72" y="58"/>
                    </a:lnTo>
                    <a:lnTo>
                      <a:pt x="54" y="40"/>
                    </a:lnTo>
                    <a:lnTo>
                      <a:pt x="36" y="20"/>
                    </a:lnTo>
                    <a:lnTo>
                      <a:pt x="16" y="2"/>
                    </a:lnTo>
                    <a:lnTo>
                      <a:pt x="16" y="2"/>
                    </a:lnTo>
                    <a:lnTo>
                      <a:pt x="12" y="0"/>
                    </a:lnTo>
                    <a:lnTo>
                      <a:pt x="8" y="0"/>
                    </a:lnTo>
                    <a:lnTo>
                      <a:pt x="2" y="2"/>
                    </a:lnTo>
                    <a:lnTo>
                      <a:pt x="0" y="8"/>
                    </a:lnTo>
                    <a:lnTo>
                      <a:pt x="0" y="12"/>
                    </a:lnTo>
                    <a:lnTo>
                      <a:pt x="2" y="14"/>
                    </a:lnTo>
                    <a:lnTo>
                      <a:pt x="2" y="14"/>
                    </a:lnTo>
                    <a:lnTo>
                      <a:pt x="38" y="56"/>
                    </a:lnTo>
                    <a:lnTo>
                      <a:pt x="58" y="74"/>
                    </a:lnTo>
                    <a:lnTo>
                      <a:pt x="78" y="92"/>
                    </a:lnTo>
                    <a:lnTo>
                      <a:pt x="78" y="92"/>
                    </a:lnTo>
                    <a:lnTo>
                      <a:pt x="82" y="94"/>
                    </a:lnTo>
                    <a:lnTo>
                      <a:pt x="86" y="96"/>
                    </a:lnTo>
                    <a:lnTo>
                      <a:pt x="90" y="94"/>
                    </a:lnTo>
                    <a:lnTo>
                      <a:pt x="92" y="92"/>
                    </a:lnTo>
                    <a:lnTo>
                      <a:pt x="94" y="88"/>
                    </a:lnTo>
                    <a:lnTo>
                      <a:pt x="96" y="84"/>
                    </a:lnTo>
                    <a:lnTo>
                      <a:pt x="94" y="80"/>
                    </a:lnTo>
                    <a:lnTo>
                      <a:pt x="92" y="78"/>
                    </a:lnTo>
                    <a:close/>
                  </a:path>
                </a:pathLst>
              </a:custGeom>
              <a:solidFill>
                <a:srgbClr val="FDEC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119" name="Freeform 99">
                <a:extLst>
                  <a:ext uri="{FF2B5EF4-FFF2-40B4-BE49-F238E27FC236}">
                    <a16:creationId xmlns:a16="http://schemas.microsoft.com/office/drawing/2014/main" id="{F0A31A20-5093-4355-838A-004BED726D6F}"/>
                  </a:ext>
                </a:extLst>
              </p:cNvPr>
              <p:cNvSpPr>
                <a:spLocks/>
              </p:cNvSpPr>
              <p:nvPr/>
            </p:nvSpPr>
            <p:spPr bwMode="auto">
              <a:xfrm>
                <a:off x="9918700" y="5003800"/>
                <a:ext cx="152400" cy="152400"/>
              </a:xfrm>
              <a:custGeom>
                <a:avLst/>
                <a:gdLst>
                  <a:gd name="T0" fmla="*/ 92 w 96"/>
                  <a:gd name="T1" fmla="*/ 78 h 96"/>
                  <a:gd name="T2" fmla="*/ 92 w 96"/>
                  <a:gd name="T3" fmla="*/ 78 h 96"/>
                  <a:gd name="T4" fmla="*/ 72 w 96"/>
                  <a:gd name="T5" fmla="*/ 58 h 96"/>
                  <a:gd name="T6" fmla="*/ 54 w 96"/>
                  <a:gd name="T7" fmla="*/ 40 h 96"/>
                  <a:gd name="T8" fmla="*/ 36 w 96"/>
                  <a:gd name="T9" fmla="*/ 20 h 96"/>
                  <a:gd name="T10" fmla="*/ 16 w 96"/>
                  <a:gd name="T11" fmla="*/ 2 h 96"/>
                  <a:gd name="T12" fmla="*/ 16 w 96"/>
                  <a:gd name="T13" fmla="*/ 2 h 96"/>
                  <a:gd name="T14" fmla="*/ 12 w 96"/>
                  <a:gd name="T15" fmla="*/ 0 h 96"/>
                  <a:gd name="T16" fmla="*/ 8 w 96"/>
                  <a:gd name="T17" fmla="*/ 0 h 96"/>
                  <a:gd name="T18" fmla="*/ 2 w 96"/>
                  <a:gd name="T19" fmla="*/ 2 h 96"/>
                  <a:gd name="T20" fmla="*/ 0 w 96"/>
                  <a:gd name="T21" fmla="*/ 8 h 96"/>
                  <a:gd name="T22" fmla="*/ 0 w 96"/>
                  <a:gd name="T23" fmla="*/ 12 h 96"/>
                  <a:gd name="T24" fmla="*/ 2 w 96"/>
                  <a:gd name="T25" fmla="*/ 14 h 96"/>
                  <a:gd name="T26" fmla="*/ 2 w 96"/>
                  <a:gd name="T27" fmla="*/ 14 h 96"/>
                  <a:gd name="T28" fmla="*/ 38 w 96"/>
                  <a:gd name="T29" fmla="*/ 56 h 96"/>
                  <a:gd name="T30" fmla="*/ 58 w 96"/>
                  <a:gd name="T31" fmla="*/ 74 h 96"/>
                  <a:gd name="T32" fmla="*/ 78 w 96"/>
                  <a:gd name="T33" fmla="*/ 92 h 96"/>
                  <a:gd name="T34" fmla="*/ 78 w 96"/>
                  <a:gd name="T35" fmla="*/ 92 h 96"/>
                  <a:gd name="T36" fmla="*/ 82 w 96"/>
                  <a:gd name="T37" fmla="*/ 94 h 96"/>
                  <a:gd name="T38" fmla="*/ 86 w 96"/>
                  <a:gd name="T39" fmla="*/ 96 h 96"/>
                  <a:gd name="T40" fmla="*/ 90 w 96"/>
                  <a:gd name="T41" fmla="*/ 94 h 96"/>
                  <a:gd name="T42" fmla="*/ 92 w 96"/>
                  <a:gd name="T43" fmla="*/ 92 h 96"/>
                  <a:gd name="T44" fmla="*/ 94 w 96"/>
                  <a:gd name="T45" fmla="*/ 88 h 96"/>
                  <a:gd name="T46" fmla="*/ 96 w 96"/>
                  <a:gd name="T47" fmla="*/ 84 h 96"/>
                  <a:gd name="T48" fmla="*/ 94 w 96"/>
                  <a:gd name="T49" fmla="*/ 80 h 96"/>
                  <a:gd name="T50" fmla="*/ 92 w 96"/>
                  <a:gd name="T51" fmla="*/ 7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 h="96">
                    <a:moveTo>
                      <a:pt x="92" y="78"/>
                    </a:moveTo>
                    <a:lnTo>
                      <a:pt x="92" y="78"/>
                    </a:lnTo>
                    <a:lnTo>
                      <a:pt x="72" y="58"/>
                    </a:lnTo>
                    <a:lnTo>
                      <a:pt x="54" y="40"/>
                    </a:lnTo>
                    <a:lnTo>
                      <a:pt x="36" y="20"/>
                    </a:lnTo>
                    <a:lnTo>
                      <a:pt x="16" y="2"/>
                    </a:lnTo>
                    <a:lnTo>
                      <a:pt x="16" y="2"/>
                    </a:lnTo>
                    <a:lnTo>
                      <a:pt x="12" y="0"/>
                    </a:lnTo>
                    <a:lnTo>
                      <a:pt x="8" y="0"/>
                    </a:lnTo>
                    <a:lnTo>
                      <a:pt x="2" y="2"/>
                    </a:lnTo>
                    <a:lnTo>
                      <a:pt x="0" y="8"/>
                    </a:lnTo>
                    <a:lnTo>
                      <a:pt x="0" y="12"/>
                    </a:lnTo>
                    <a:lnTo>
                      <a:pt x="2" y="14"/>
                    </a:lnTo>
                    <a:lnTo>
                      <a:pt x="2" y="14"/>
                    </a:lnTo>
                    <a:lnTo>
                      <a:pt x="38" y="56"/>
                    </a:lnTo>
                    <a:lnTo>
                      <a:pt x="58" y="74"/>
                    </a:lnTo>
                    <a:lnTo>
                      <a:pt x="78" y="92"/>
                    </a:lnTo>
                    <a:lnTo>
                      <a:pt x="78" y="92"/>
                    </a:lnTo>
                    <a:lnTo>
                      <a:pt x="82" y="94"/>
                    </a:lnTo>
                    <a:lnTo>
                      <a:pt x="86" y="96"/>
                    </a:lnTo>
                    <a:lnTo>
                      <a:pt x="90" y="94"/>
                    </a:lnTo>
                    <a:lnTo>
                      <a:pt x="92" y="92"/>
                    </a:lnTo>
                    <a:lnTo>
                      <a:pt x="94" y="88"/>
                    </a:lnTo>
                    <a:lnTo>
                      <a:pt x="96" y="84"/>
                    </a:lnTo>
                    <a:lnTo>
                      <a:pt x="94" y="80"/>
                    </a:lnTo>
                    <a:lnTo>
                      <a:pt x="92" y="7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120" name="Freeform 100">
                <a:extLst>
                  <a:ext uri="{FF2B5EF4-FFF2-40B4-BE49-F238E27FC236}">
                    <a16:creationId xmlns:a16="http://schemas.microsoft.com/office/drawing/2014/main" id="{123B29A6-D241-453D-8D13-F5A274EF1A07}"/>
                  </a:ext>
                </a:extLst>
              </p:cNvPr>
              <p:cNvSpPr>
                <a:spLocks/>
              </p:cNvSpPr>
              <p:nvPr/>
            </p:nvSpPr>
            <p:spPr bwMode="auto">
              <a:xfrm>
                <a:off x="10350500" y="4730750"/>
                <a:ext cx="79375" cy="238125"/>
              </a:xfrm>
              <a:custGeom>
                <a:avLst/>
                <a:gdLst>
                  <a:gd name="T0" fmla="*/ 50 w 50"/>
                  <a:gd name="T1" fmla="*/ 140 h 150"/>
                  <a:gd name="T2" fmla="*/ 50 w 50"/>
                  <a:gd name="T3" fmla="*/ 140 h 150"/>
                  <a:gd name="T4" fmla="*/ 38 w 50"/>
                  <a:gd name="T5" fmla="*/ 72 h 150"/>
                  <a:gd name="T6" fmla="*/ 30 w 50"/>
                  <a:gd name="T7" fmla="*/ 38 h 150"/>
                  <a:gd name="T8" fmla="*/ 24 w 50"/>
                  <a:gd name="T9" fmla="*/ 22 h 150"/>
                  <a:gd name="T10" fmla="*/ 18 w 50"/>
                  <a:gd name="T11" fmla="*/ 6 h 150"/>
                  <a:gd name="T12" fmla="*/ 18 w 50"/>
                  <a:gd name="T13" fmla="*/ 6 h 150"/>
                  <a:gd name="T14" fmla="*/ 16 w 50"/>
                  <a:gd name="T15" fmla="*/ 2 h 150"/>
                  <a:gd name="T16" fmla="*/ 12 w 50"/>
                  <a:gd name="T17" fmla="*/ 0 h 150"/>
                  <a:gd name="T18" fmla="*/ 10 w 50"/>
                  <a:gd name="T19" fmla="*/ 0 h 150"/>
                  <a:gd name="T20" fmla="*/ 6 w 50"/>
                  <a:gd name="T21" fmla="*/ 0 h 150"/>
                  <a:gd name="T22" fmla="*/ 4 w 50"/>
                  <a:gd name="T23" fmla="*/ 2 h 150"/>
                  <a:gd name="T24" fmla="*/ 2 w 50"/>
                  <a:gd name="T25" fmla="*/ 4 h 150"/>
                  <a:gd name="T26" fmla="*/ 0 w 50"/>
                  <a:gd name="T27" fmla="*/ 8 h 150"/>
                  <a:gd name="T28" fmla="*/ 0 w 50"/>
                  <a:gd name="T29" fmla="*/ 12 h 150"/>
                  <a:gd name="T30" fmla="*/ 0 w 50"/>
                  <a:gd name="T31" fmla="*/ 12 h 150"/>
                  <a:gd name="T32" fmla="*/ 16 w 50"/>
                  <a:gd name="T33" fmla="*/ 78 h 150"/>
                  <a:gd name="T34" fmla="*/ 24 w 50"/>
                  <a:gd name="T35" fmla="*/ 112 h 150"/>
                  <a:gd name="T36" fmla="*/ 32 w 50"/>
                  <a:gd name="T37" fmla="*/ 144 h 150"/>
                  <a:gd name="T38" fmla="*/ 32 w 50"/>
                  <a:gd name="T39" fmla="*/ 144 h 150"/>
                  <a:gd name="T40" fmla="*/ 34 w 50"/>
                  <a:gd name="T41" fmla="*/ 148 h 150"/>
                  <a:gd name="T42" fmla="*/ 36 w 50"/>
                  <a:gd name="T43" fmla="*/ 150 h 150"/>
                  <a:gd name="T44" fmla="*/ 44 w 50"/>
                  <a:gd name="T45" fmla="*/ 150 h 150"/>
                  <a:gd name="T46" fmla="*/ 50 w 50"/>
                  <a:gd name="T47" fmla="*/ 146 h 150"/>
                  <a:gd name="T48" fmla="*/ 50 w 50"/>
                  <a:gd name="T49" fmla="*/ 144 h 150"/>
                  <a:gd name="T50" fmla="*/ 50 w 50"/>
                  <a:gd name="T51" fmla="*/ 14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150">
                    <a:moveTo>
                      <a:pt x="50" y="140"/>
                    </a:moveTo>
                    <a:lnTo>
                      <a:pt x="50" y="140"/>
                    </a:lnTo>
                    <a:lnTo>
                      <a:pt x="38" y="72"/>
                    </a:lnTo>
                    <a:lnTo>
                      <a:pt x="30" y="38"/>
                    </a:lnTo>
                    <a:lnTo>
                      <a:pt x="24" y="22"/>
                    </a:lnTo>
                    <a:lnTo>
                      <a:pt x="18" y="6"/>
                    </a:lnTo>
                    <a:lnTo>
                      <a:pt x="18" y="6"/>
                    </a:lnTo>
                    <a:lnTo>
                      <a:pt x="16" y="2"/>
                    </a:lnTo>
                    <a:lnTo>
                      <a:pt x="12" y="0"/>
                    </a:lnTo>
                    <a:lnTo>
                      <a:pt x="10" y="0"/>
                    </a:lnTo>
                    <a:lnTo>
                      <a:pt x="6" y="0"/>
                    </a:lnTo>
                    <a:lnTo>
                      <a:pt x="4" y="2"/>
                    </a:lnTo>
                    <a:lnTo>
                      <a:pt x="2" y="4"/>
                    </a:lnTo>
                    <a:lnTo>
                      <a:pt x="0" y="8"/>
                    </a:lnTo>
                    <a:lnTo>
                      <a:pt x="0" y="12"/>
                    </a:lnTo>
                    <a:lnTo>
                      <a:pt x="0" y="12"/>
                    </a:lnTo>
                    <a:lnTo>
                      <a:pt x="16" y="78"/>
                    </a:lnTo>
                    <a:lnTo>
                      <a:pt x="24" y="112"/>
                    </a:lnTo>
                    <a:lnTo>
                      <a:pt x="32" y="144"/>
                    </a:lnTo>
                    <a:lnTo>
                      <a:pt x="32" y="144"/>
                    </a:lnTo>
                    <a:lnTo>
                      <a:pt x="34" y="148"/>
                    </a:lnTo>
                    <a:lnTo>
                      <a:pt x="36" y="150"/>
                    </a:lnTo>
                    <a:lnTo>
                      <a:pt x="44" y="150"/>
                    </a:lnTo>
                    <a:lnTo>
                      <a:pt x="50" y="146"/>
                    </a:lnTo>
                    <a:lnTo>
                      <a:pt x="50" y="144"/>
                    </a:lnTo>
                    <a:lnTo>
                      <a:pt x="50" y="140"/>
                    </a:lnTo>
                    <a:close/>
                  </a:path>
                </a:pathLst>
              </a:custGeom>
              <a:solidFill>
                <a:srgbClr val="FDEC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121" name="Freeform 101">
                <a:extLst>
                  <a:ext uri="{FF2B5EF4-FFF2-40B4-BE49-F238E27FC236}">
                    <a16:creationId xmlns:a16="http://schemas.microsoft.com/office/drawing/2014/main" id="{576A7A6A-C052-4D1B-828D-B15835083984}"/>
                  </a:ext>
                </a:extLst>
              </p:cNvPr>
              <p:cNvSpPr>
                <a:spLocks/>
              </p:cNvSpPr>
              <p:nvPr/>
            </p:nvSpPr>
            <p:spPr bwMode="auto">
              <a:xfrm>
                <a:off x="10350500" y="4730750"/>
                <a:ext cx="79375" cy="238125"/>
              </a:xfrm>
              <a:custGeom>
                <a:avLst/>
                <a:gdLst>
                  <a:gd name="T0" fmla="*/ 50 w 50"/>
                  <a:gd name="T1" fmla="*/ 140 h 150"/>
                  <a:gd name="T2" fmla="*/ 50 w 50"/>
                  <a:gd name="T3" fmla="*/ 140 h 150"/>
                  <a:gd name="T4" fmla="*/ 38 w 50"/>
                  <a:gd name="T5" fmla="*/ 72 h 150"/>
                  <a:gd name="T6" fmla="*/ 30 w 50"/>
                  <a:gd name="T7" fmla="*/ 38 h 150"/>
                  <a:gd name="T8" fmla="*/ 24 w 50"/>
                  <a:gd name="T9" fmla="*/ 22 h 150"/>
                  <a:gd name="T10" fmla="*/ 18 w 50"/>
                  <a:gd name="T11" fmla="*/ 6 h 150"/>
                  <a:gd name="T12" fmla="*/ 18 w 50"/>
                  <a:gd name="T13" fmla="*/ 6 h 150"/>
                  <a:gd name="T14" fmla="*/ 16 w 50"/>
                  <a:gd name="T15" fmla="*/ 2 h 150"/>
                  <a:gd name="T16" fmla="*/ 12 w 50"/>
                  <a:gd name="T17" fmla="*/ 0 h 150"/>
                  <a:gd name="T18" fmla="*/ 10 w 50"/>
                  <a:gd name="T19" fmla="*/ 0 h 150"/>
                  <a:gd name="T20" fmla="*/ 6 w 50"/>
                  <a:gd name="T21" fmla="*/ 0 h 150"/>
                  <a:gd name="T22" fmla="*/ 4 w 50"/>
                  <a:gd name="T23" fmla="*/ 2 h 150"/>
                  <a:gd name="T24" fmla="*/ 2 w 50"/>
                  <a:gd name="T25" fmla="*/ 4 h 150"/>
                  <a:gd name="T26" fmla="*/ 0 w 50"/>
                  <a:gd name="T27" fmla="*/ 8 h 150"/>
                  <a:gd name="T28" fmla="*/ 0 w 50"/>
                  <a:gd name="T29" fmla="*/ 12 h 150"/>
                  <a:gd name="T30" fmla="*/ 0 w 50"/>
                  <a:gd name="T31" fmla="*/ 12 h 150"/>
                  <a:gd name="T32" fmla="*/ 16 w 50"/>
                  <a:gd name="T33" fmla="*/ 78 h 150"/>
                  <a:gd name="T34" fmla="*/ 24 w 50"/>
                  <a:gd name="T35" fmla="*/ 112 h 150"/>
                  <a:gd name="T36" fmla="*/ 32 w 50"/>
                  <a:gd name="T37" fmla="*/ 144 h 150"/>
                  <a:gd name="T38" fmla="*/ 32 w 50"/>
                  <a:gd name="T39" fmla="*/ 144 h 150"/>
                  <a:gd name="T40" fmla="*/ 34 w 50"/>
                  <a:gd name="T41" fmla="*/ 148 h 150"/>
                  <a:gd name="T42" fmla="*/ 36 w 50"/>
                  <a:gd name="T43" fmla="*/ 150 h 150"/>
                  <a:gd name="T44" fmla="*/ 44 w 50"/>
                  <a:gd name="T45" fmla="*/ 150 h 150"/>
                  <a:gd name="T46" fmla="*/ 50 w 50"/>
                  <a:gd name="T47" fmla="*/ 146 h 150"/>
                  <a:gd name="T48" fmla="*/ 50 w 50"/>
                  <a:gd name="T49" fmla="*/ 144 h 150"/>
                  <a:gd name="T50" fmla="*/ 50 w 50"/>
                  <a:gd name="T51" fmla="*/ 14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150">
                    <a:moveTo>
                      <a:pt x="50" y="140"/>
                    </a:moveTo>
                    <a:lnTo>
                      <a:pt x="50" y="140"/>
                    </a:lnTo>
                    <a:lnTo>
                      <a:pt x="38" y="72"/>
                    </a:lnTo>
                    <a:lnTo>
                      <a:pt x="30" y="38"/>
                    </a:lnTo>
                    <a:lnTo>
                      <a:pt x="24" y="22"/>
                    </a:lnTo>
                    <a:lnTo>
                      <a:pt x="18" y="6"/>
                    </a:lnTo>
                    <a:lnTo>
                      <a:pt x="18" y="6"/>
                    </a:lnTo>
                    <a:lnTo>
                      <a:pt x="16" y="2"/>
                    </a:lnTo>
                    <a:lnTo>
                      <a:pt x="12" y="0"/>
                    </a:lnTo>
                    <a:lnTo>
                      <a:pt x="10" y="0"/>
                    </a:lnTo>
                    <a:lnTo>
                      <a:pt x="6" y="0"/>
                    </a:lnTo>
                    <a:lnTo>
                      <a:pt x="4" y="2"/>
                    </a:lnTo>
                    <a:lnTo>
                      <a:pt x="2" y="4"/>
                    </a:lnTo>
                    <a:lnTo>
                      <a:pt x="0" y="8"/>
                    </a:lnTo>
                    <a:lnTo>
                      <a:pt x="0" y="12"/>
                    </a:lnTo>
                    <a:lnTo>
                      <a:pt x="0" y="12"/>
                    </a:lnTo>
                    <a:lnTo>
                      <a:pt x="16" y="78"/>
                    </a:lnTo>
                    <a:lnTo>
                      <a:pt x="24" y="112"/>
                    </a:lnTo>
                    <a:lnTo>
                      <a:pt x="32" y="144"/>
                    </a:lnTo>
                    <a:lnTo>
                      <a:pt x="32" y="144"/>
                    </a:lnTo>
                    <a:lnTo>
                      <a:pt x="34" y="148"/>
                    </a:lnTo>
                    <a:lnTo>
                      <a:pt x="36" y="150"/>
                    </a:lnTo>
                    <a:lnTo>
                      <a:pt x="44" y="150"/>
                    </a:lnTo>
                    <a:lnTo>
                      <a:pt x="50" y="146"/>
                    </a:lnTo>
                    <a:lnTo>
                      <a:pt x="50" y="144"/>
                    </a:lnTo>
                    <a:lnTo>
                      <a:pt x="50" y="1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122" name="Freeform 102">
                <a:extLst>
                  <a:ext uri="{FF2B5EF4-FFF2-40B4-BE49-F238E27FC236}">
                    <a16:creationId xmlns:a16="http://schemas.microsoft.com/office/drawing/2014/main" id="{00958B94-18D7-4FF7-85CD-008E79D64656}"/>
                  </a:ext>
                </a:extLst>
              </p:cNvPr>
              <p:cNvSpPr>
                <a:spLocks/>
              </p:cNvSpPr>
              <p:nvPr/>
            </p:nvSpPr>
            <p:spPr bwMode="auto">
              <a:xfrm>
                <a:off x="10775950" y="4876800"/>
                <a:ext cx="149225" cy="142875"/>
              </a:xfrm>
              <a:custGeom>
                <a:avLst/>
                <a:gdLst>
                  <a:gd name="T0" fmla="*/ 80 w 94"/>
                  <a:gd name="T1" fmla="*/ 2 h 90"/>
                  <a:gd name="T2" fmla="*/ 80 w 94"/>
                  <a:gd name="T3" fmla="*/ 2 h 90"/>
                  <a:gd name="T4" fmla="*/ 58 w 94"/>
                  <a:gd name="T5" fmla="*/ 16 h 90"/>
                  <a:gd name="T6" fmla="*/ 38 w 94"/>
                  <a:gd name="T7" fmla="*/ 34 h 90"/>
                  <a:gd name="T8" fmla="*/ 18 w 94"/>
                  <a:gd name="T9" fmla="*/ 54 h 90"/>
                  <a:gd name="T10" fmla="*/ 2 w 94"/>
                  <a:gd name="T11" fmla="*/ 74 h 90"/>
                  <a:gd name="T12" fmla="*/ 2 w 94"/>
                  <a:gd name="T13" fmla="*/ 74 h 90"/>
                  <a:gd name="T14" fmla="*/ 0 w 94"/>
                  <a:gd name="T15" fmla="*/ 78 h 90"/>
                  <a:gd name="T16" fmla="*/ 0 w 94"/>
                  <a:gd name="T17" fmla="*/ 82 h 90"/>
                  <a:gd name="T18" fmla="*/ 0 w 94"/>
                  <a:gd name="T19" fmla="*/ 86 h 90"/>
                  <a:gd name="T20" fmla="*/ 4 w 94"/>
                  <a:gd name="T21" fmla="*/ 88 h 90"/>
                  <a:gd name="T22" fmla="*/ 6 w 94"/>
                  <a:gd name="T23" fmla="*/ 90 h 90"/>
                  <a:gd name="T24" fmla="*/ 10 w 94"/>
                  <a:gd name="T25" fmla="*/ 90 h 90"/>
                  <a:gd name="T26" fmla="*/ 14 w 94"/>
                  <a:gd name="T27" fmla="*/ 90 h 90"/>
                  <a:gd name="T28" fmla="*/ 16 w 94"/>
                  <a:gd name="T29" fmla="*/ 88 h 90"/>
                  <a:gd name="T30" fmla="*/ 16 w 94"/>
                  <a:gd name="T31" fmla="*/ 88 h 90"/>
                  <a:gd name="T32" fmla="*/ 54 w 94"/>
                  <a:gd name="T33" fmla="*/ 52 h 90"/>
                  <a:gd name="T34" fmla="*/ 90 w 94"/>
                  <a:gd name="T35" fmla="*/ 18 h 90"/>
                  <a:gd name="T36" fmla="*/ 90 w 94"/>
                  <a:gd name="T37" fmla="*/ 18 h 90"/>
                  <a:gd name="T38" fmla="*/ 94 w 94"/>
                  <a:gd name="T39" fmla="*/ 14 h 90"/>
                  <a:gd name="T40" fmla="*/ 94 w 94"/>
                  <a:gd name="T41" fmla="*/ 10 h 90"/>
                  <a:gd name="T42" fmla="*/ 94 w 94"/>
                  <a:gd name="T43" fmla="*/ 6 h 90"/>
                  <a:gd name="T44" fmla="*/ 92 w 94"/>
                  <a:gd name="T45" fmla="*/ 4 h 90"/>
                  <a:gd name="T46" fmla="*/ 90 w 94"/>
                  <a:gd name="T47" fmla="*/ 2 h 90"/>
                  <a:gd name="T48" fmla="*/ 88 w 94"/>
                  <a:gd name="T49" fmla="*/ 0 h 90"/>
                  <a:gd name="T50" fmla="*/ 84 w 94"/>
                  <a:gd name="T51" fmla="*/ 0 h 90"/>
                  <a:gd name="T52" fmla="*/ 80 w 94"/>
                  <a:gd name="T53" fmla="*/ 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90">
                    <a:moveTo>
                      <a:pt x="80" y="2"/>
                    </a:moveTo>
                    <a:lnTo>
                      <a:pt x="80" y="2"/>
                    </a:lnTo>
                    <a:lnTo>
                      <a:pt x="58" y="16"/>
                    </a:lnTo>
                    <a:lnTo>
                      <a:pt x="38" y="34"/>
                    </a:lnTo>
                    <a:lnTo>
                      <a:pt x="18" y="54"/>
                    </a:lnTo>
                    <a:lnTo>
                      <a:pt x="2" y="74"/>
                    </a:lnTo>
                    <a:lnTo>
                      <a:pt x="2" y="74"/>
                    </a:lnTo>
                    <a:lnTo>
                      <a:pt x="0" y="78"/>
                    </a:lnTo>
                    <a:lnTo>
                      <a:pt x="0" y="82"/>
                    </a:lnTo>
                    <a:lnTo>
                      <a:pt x="0" y="86"/>
                    </a:lnTo>
                    <a:lnTo>
                      <a:pt x="4" y="88"/>
                    </a:lnTo>
                    <a:lnTo>
                      <a:pt x="6" y="90"/>
                    </a:lnTo>
                    <a:lnTo>
                      <a:pt x="10" y="90"/>
                    </a:lnTo>
                    <a:lnTo>
                      <a:pt x="14" y="90"/>
                    </a:lnTo>
                    <a:lnTo>
                      <a:pt x="16" y="88"/>
                    </a:lnTo>
                    <a:lnTo>
                      <a:pt x="16" y="88"/>
                    </a:lnTo>
                    <a:lnTo>
                      <a:pt x="54" y="52"/>
                    </a:lnTo>
                    <a:lnTo>
                      <a:pt x="90" y="18"/>
                    </a:lnTo>
                    <a:lnTo>
                      <a:pt x="90" y="18"/>
                    </a:lnTo>
                    <a:lnTo>
                      <a:pt x="94" y="14"/>
                    </a:lnTo>
                    <a:lnTo>
                      <a:pt x="94" y="10"/>
                    </a:lnTo>
                    <a:lnTo>
                      <a:pt x="94" y="6"/>
                    </a:lnTo>
                    <a:lnTo>
                      <a:pt x="92" y="4"/>
                    </a:lnTo>
                    <a:lnTo>
                      <a:pt x="90" y="2"/>
                    </a:lnTo>
                    <a:lnTo>
                      <a:pt x="88" y="0"/>
                    </a:lnTo>
                    <a:lnTo>
                      <a:pt x="84" y="0"/>
                    </a:lnTo>
                    <a:lnTo>
                      <a:pt x="80" y="2"/>
                    </a:lnTo>
                    <a:close/>
                  </a:path>
                </a:pathLst>
              </a:custGeom>
              <a:solidFill>
                <a:srgbClr val="FDEC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123" name="Freeform 103">
                <a:extLst>
                  <a:ext uri="{FF2B5EF4-FFF2-40B4-BE49-F238E27FC236}">
                    <a16:creationId xmlns:a16="http://schemas.microsoft.com/office/drawing/2014/main" id="{D4B49D3F-5746-44F3-9317-8C77B83E3B37}"/>
                  </a:ext>
                </a:extLst>
              </p:cNvPr>
              <p:cNvSpPr>
                <a:spLocks/>
              </p:cNvSpPr>
              <p:nvPr/>
            </p:nvSpPr>
            <p:spPr bwMode="auto">
              <a:xfrm>
                <a:off x="10775950" y="4876800"/>
                <a:ext cx="149225" cy="142875"/>
              </a:xfrm>
              <a:custGeom>
                <a:avLst/>
                <a:gdLst>
                  <a:gd name="T0" fmla="*/ 80 w 94"/>
                  <a:gd name="T1" fmla="*/ 2 h 90"/>
                  <a:gd name="T2" fmla="*/ 80 w 94"/>
                  <a:gd name="T3" fmla="*/ 2 h 90"/>
                  <a:gd name="T4" fmla="*/ 58 w 94"/>
                  <a:gd name="T5" fmla="*/ 16 h 90"/>
                  <a:gd name="T6" fmla="*/ 38 w 94"/>
                  <a:gd name="T7" fmla="*/ 34 h 90"/>
                  <a:gd name="T8" fmla="*/ 18 w 94"/>
                  <a:gd name="T9" fmla="*/ 54 h 90"/>
                  <a:gd name="T10" fmla="*/ 2 w 94"/>
                  <a:gd name="T11" fmla="*/ 74 h 90"/>
                  <a:gd name="T12" fmla="*/ 2 w 94"/>
                  <a:gd name="T13" fmla="*/ 74 h 90"/>
                  <a:gd name="T14" fmla="*/ 0 w 94"/>
                  <a:gd name="T15" fmla="*/ 78 h 90"/>
                  <a:gd name="T16" fmla="*/ 0 w 94"/>
                  <a:gd name="T17" fmla="*/ 82 h 90"/>
                  <a:gd name="T18" fmla="*/ 0 w 94"/>
                  <a:gd name="T19" fmla="*/ 86 h 90"/>
                  <a:gd name="T20" fmla="*/ 4 w 94"/>
                  <a:gd name="T21" fmla="*/ 88 h 90"/>
                  <a:gd name="T22" fmla="*/ 6 w 94"/>
                  <a:gd name="T23" fmla="*/ 90 h 90"/>
                  <a:gd name="T24" fmla="*/ 10 w 94"/>
                  <a:gd name="T25" fmla="*/ 90 h 90"/>
                  <a:gd name="T26" fmla="*/ 14 w 94"/>
                  <a:gd name="T27" fmla="*/ 90 h 90"/>
                  <a:gd name="T28" fmla="*/ 16 w 94"/>
                  <a:gd name="T29" fmla="*/ 88 h 90"/>
                  <a:gd name="T30" fmla="*/ 16 w 94"/>
                  <a:gd name="T31" fmla="*/ 88 h 90"/>
                  <a:gd name="T32" fmla="*/ 54 w 94"/>
                  <a:gd name="T33" fmla="*/ 52 h 90"/>
                  <a:gd name="T34" fmla="*/ 90 w 94"/>
                  <a:gd name="T35" fmla="*/ 18 h 90"/>
                  <a:gd name="T36" fmla="*/ 90 w 94"/>
                  <a:gd name="T37" fmla="*/ 18 h 90"/>
                  <a:gd name="T38" fmla="*/ 94 w 94"/>
                  <a:gd name="T39" fmla="*/ 14 h 90"/>
                  <a:gd name="T40" fmla="*/ 94 w 94"/>
                  <a:gd name="T41" fmla="*/ 10 h 90"/>
                  <a:gd name="T42" fmla="*/ 94 w 94"/>
                  <a:gd name="T43" fmla="*/ 6 h 90"/>
                  <a:gd name="T44" fmla="*/ 92 w 94"/>
                  <a:gd name="T45" fmla="*/ 4 h 90"/>
                  <a:gd name="T46" fmla="*/ 90 w 94"/>
                  <a:gd name="T47" fmla="*/ 2 h 90"/>
                  <a:gd name="T48" fmla="*/ 88 w 94"/>
                  <a:gd name="T49" fmla="*/ 0 h 90"/>
                  <a:gd name="T50" fmla="*/ 84 w 94"/>
                  <a:gd name="T51" fmla="*/ 0 h 90"/>
                  <a:gd name="T52" fmla="*/ 80 w 94"/>
                  <a:gd name="T53" fmla="*/ 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90">
                    <a:moveTo>
                      <a:pt x="80" y="2"/>
                    </a:moveTo>
                    <a:lnTo>
                      <a:pt x="80" y="2"/>
                    </a:lnTo>
                    <a:lnTo>
                      <a:pt x="58" y="16"/>
                    </a:lnTo>
                    <a:lnTo>
                      <a:pt x="38" y="34"/>
                    </a:lnTo>
                    <a:lnTo>
                      <a:pt x="18" y="54"/>
                    </a:lnTo>
                    <a:lnTo>
                      <a:pt x="2" y="74"/>
                    </a:lnTo>
                    <a:lnTo>
                      <a:pt x="2" y="74"/>
                    </a:lnTo>
                    <a:lnTo>
                      <a:pt x="0" y="78"/>
                    </a:lnTo>
                    <a:lnTo>
                      <a:pt x="0" y="82"/>
                    </a:lnTo>
                    <a:lnTo>
                      <a:pt x="0" y="86"/>
                    </a:lnTo>
                    <a:lnTo>
                      <a:pt x="4" y="88"/>
                    </a:lnTo>
                    <a:lnTo>
                      <a:pt x="6" y="90"/>
                    </a:lnTo>
                    <a:lnTo>
                      <a:pt x="10" y="90"/>
                    </a:lnTo>
                    <a:lnTo>
                      <a:pt x="14" y="90"/>
                    </a:lnTo>
                    <a:lnTo>
                      <a:pt x="16" y="88"/>
                    </a:lnTo>
                    <a:lnTo>
                      <a:pt x="16" y="88"/>
                    </a:lnTo>
                    <a:lnTo>
                      <a:pt x="54" y="52"/>
                    </a:lnTo>
                    <a:lnTo>
                      <a:pt x="90" y="18"/>
                    </a:lnTo>
                    <a:lnTo>
                      <a:pt x="90" y="18"/>
                    </a:lnTo>
                    <a:lnTo>
                      <a:pt x="94" y="14"/>
                    </a:lnTo>
                    <a:lnTo>
                      <a:pt x="94" y="10"/>
                    </a:lnTo>
                    <a:lnTo>
                      <a:pt x="94" y="6"/>
                    </a:lnTo>
                    <a:lnTo>
                      <a:pt x="92" y="4"/>
                    </a:lnTo>
                    <a:lnTo>
                      <a:pt x="90" y="2"/>
                    </a:lnTo>
                    <a:lnTo>
                      <a:pt x="88" y="0"/>
                    </a:lnTo>
                    <a:lnTo>
                      <a:pt x="84" y="0"/>
                    </a:lnTo>
                    <a:lnTo>
                      <a:pt x="8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124" name="Freeform 104">
                <a:extLst>
                  <a:ext uri="{FF2B5EF4-FFF2-40B4-BE49-F238E27FC236}">
                    <a16:creationId xmlns:a16="http://schemas.microsoft.com/office/drawing/2014/main" id="{F77B9992-9B95-4245-8E57-B64CD32D068F}"/>
                  </a:ext>
                </a:extLst>
              </p:cNvPr>
              <p:cNvSpPr>
                <a:spLocks/>
              </p:cNvSpPr>
              <p:nvPr/>
            </p:nvSpPr>
            <p:spPr bwMode="auto">
              <a:xfrm>
                <a:off x="10985500" y="5438775"/>
                <a:ext cx="254000" cy="60325"/>
              </a:xfrm>
              <a:custGeom>
                <a:avLst/>
                <a:gdLst>
                  <a:gd name="T0" fmla="*/ 152 w 160"/>
                  <a:gd name="T1" fmla="*/ 2 h 38"/>
                  <a:gd name="T2" fmla="*/ 152 w 160"/>
                  <a:gd name="T3" fmla="*/ 2 h 38"/>
                  <a:gd name="T4" fmla="*/ 134 w 160"/>
                  <a:gd name="T5" fmla="*/ 0 h 38"/>
                  <a:gd name="T6" fmla="*/ 116 w 160"/>
                  <a:gd name="T7" fmla="*/ 0 h 38"/>
                  <a:gd name="T8" fmla="*/ 80 w 160"/>
                  <a:gd name="T9" fmla="*/ 4 h 38"/>
                  <a:gd name="T10" fmla="*/ 8 w 160"/>
                  <a:gd name="T11" fmla="*/ 16 h 38"/>
                  <a:gd name="T12" fmla="*/ 8 w 160"/>
                  <a:gd name="T13" fmla="*/ 16 h 38"/>
                  <a:gd name="T14" fmla="*/ 4 w 160"/>
                  <a:gd name="T15" fmla="*/ 18 h 38"/>
                  <a:gd name="T16" fmla="*/ 2 w 160"/>
                  <a:gd name="T17" fmla="*/ 20 h 38"/>
                  <a:gd name="T18" fmla="*/ 0 w 160"/>
                  <a:gd name="T19" fmla="*/ 24 h 38"/>
                  <a:gd name="T20" fmla="*/ 0 w 160"/>
                  <a:gd name="T21" fmla="*/ 28 h 38"/>
                  <a:gd name="T22" fmla="*/ 0 w 160"/>
                  <a:gd name="T23" fmla="*/ 32 h 38"/>
                  <a:gd name="T24" fmla="*/ 2 w 160"/>
                  <a:gd name="T25" fmla="*/ 34 h 38"/>
                  <a:gd name="T26" fmla="*/ 6 w 160"/>
                  <a:gd name="T27" fmla="*/ 38 h 38"/>
                  <a:gd name="T28" fmla="*/ 10 w 160"/>
                  <a:gd name="T29" fmla="*/ 38 h 38"/>
                  <a:gd name="T30" fmla="*/ 10 w 160"/>
                  <a:gd name="T31" fmla="*/ 38 h 38"/>
                  <a:gd name="T32" fmla="*/ 46 w 160"/>
                  <a:gd name="T33" fmla="*/ 34 h 38"/>
                  <a:gd name="T34" fmla="*/ 80 w 160"/>
                  <a:gd name="T35" fmla="*/ 30 h 38"/>
                  <a:gd name="T36" fmla="*/ 150 w 160"/>
                  <a:gd name="T37" fmla="*/ 22 h 38"/>
                  <a:gd name="T38" fmla="*/ 150 w 160"/>
                  <a:gd name="T39" fmla="*/ 22 h 38"/>
                  <a:gd name="T40" fmla="*/ 154 w 160"/>
                  <a:gd name="T41" fmla="*/ 20 h 38"/>
                  <a:gd name="T42" fmla="*/ 156 w 160"/>
                  <a:gd name="T43" fmla="*/ 18 h 38"/>
                  <a:gd name="T44" fmla="*/ 160 w 160"/>
                  <a:gd name="T45" fmla="*/ 12 h 38"/>
                  <a:gd name="T46" fmla="*/ 158 w 160"/>
                  <a:gd name="T47" fmla="*/ 8 h 38"/>
                  <a:gd name="T48" fmla="*/ 158 w 160"/>
                  <a:gd name="T49" fmla="*/ 4 h 38"/>
                  <a:gd name="T50" fmla="*/ 154 w 160"/>
                  <a:gd name="T51" fmla="*/ 2 h 38"/>
                  <a:gd name="T52" fmla="*/ 152 w 160"/>
                  <a:gd name="T53"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0" h="38">
                    <a:moveTo>
                      <a:pt x="152" y="2"/>
                    </a:moveTo>
                    <a:lnTo>
                      <a:pt x="152" y="2"/>
                    </a:lnTo>
                    <a:lnTo>
                      <a:pt x="134" y="0"/>
                    </a:lnTo>
                    <a:lnTo>
                      <a:pt x="116" y="0"/>
                    </a:lnTo>
                    <a:lnTo>
                      <a:pt x="80" y="4"/>
                    </a:lnTo>
                    <a:lnTo>
                      <a:pt x="8" y="16"/>
                    </a:lnTo>
                    <a:lnTo>
                      <a:pt x="8" y="16"/>
                    </a:lnTo>
                    <a:lnTo>
                      <a:pt x="4" y="18"/>
                    </a:lnTo>
                    <a:lnTo>
                      <a:pt x="2" y="20"/>
                    </a:lnTo>
                    <a:lnTo>
                      <a:pt x="0" y="24"/>
                    </a:lnTo>
                    <a:lnTo>
                      <a:pt x="0" y="28"/>
                    </a:lnTo>
                    <a:lnTo>
                      <a:pt x="0" y="32"/>
                    </a:lnTo>
                    <a:lnTo>
                      <a:pt x="2" y="34"/>
                    </a:lnTo>
                    <a:lnTo>
                      <a:pt x="6" y="38"/>
                    </a:lnTo>
                    <a:lnTo>
                      <a:pt x="10" y="38"/>
                    </a:lnTo>
                    <a:lnTo>
                      <a:pt x="10" y="38"/>
                    </a:lnTo>
                    <a:lnTo>
                      <a:pt x="46" y="34"/>
                    </a:lnTo>
                    <a:lnTo>
                      <a:pt x="80" y="30"/>
                    </a:lnTo>
                    <a:lnTo>
                      <a:pt x="150" y="22"/>
                    </a:lnTo>
                    <a:lnTo>
                      <a:pt x="150" y="22"/>
                    </a:lnTo>
                    <a:lnTo>
                      <a:pt x="154" y="20"/>
                    </a:lnTo>
                    <a:lnTo>
                      <a:pt x="156" y="18"/>
                    </a:lnTo>
                    <a:lnTo>
                      <a:pt x="160" y="12"/>
                    </a:lnTo>
                    <a:lnTo>
                      <a:pt x="158" y="8"/>
                    </a:lnTo>
                    <a:lnTo>
                      <a:pt x="158" y="4"/>
                    </a:lnTo>
                    <a:lnTo>
                      <a:pt x="154" y="2"/>
                    </a:lnTo>
                    <a:lnTo>
                      <a:pt x="152" y="2"/>
                    </a:lnTo>
                    <a:close/>
                  </a:path>
                </a:pathLst>
              </a:custGeom>
              <a:solidFill>
                <a:srgbClr val="FDEC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125" name="Freeform 105">
                <a:extLst>
                  <a:ext uri="{FF2B5EF4-FFF2-40B4-BE49-F238E27FC236}">
                    <a16:creationId xmlns:a16="http://schemas.microsoft.com/office/drawing/2014/main" id="{C955137F-CE63-4DBF-811B-E111E7E149F9}"/>
                  </a:ext>
                </a:extLst>
              </p:cNvPr>
              <p:cNvSpPr>
                <a:spLocks/>
              </p:cNvSpPr>
              <p:nvPr/>
            </p:nvSpPr>
            <p:spPr bwMode="auto">
              <a:xfrm>
                <a:off x="10985500" y="5438775"/>
                <a:ext cx="254000" cy="60325"/>
              </a:xfrm>
              <a:custGeom>
                <a:avLst/>
                <a:gdLst>
                  <a:gd name="T0" fmla="*/ 152 w 160"/>
                  <a:gd name="T1" fmla="*/ 2 h 38"/>
                  <a:gd name="T2" fmla="*/ 152 w 160"/>
                  <a:gd name="T3" fmla="*/ 2 h 38"/>
                  <a:gd name="T4" fmla="*/ 134 w 160"/>
                  <a:gd name="T5" fmla="*/ 0 h 38"/>
                  <a:gd name="T6" fmla="*/ 116 w 160"/>
                  <a:gd name="T7" fmla="*/ 0 h 38"/>
                  <a:gd name="T8" fmla="*/ 80 w 160"/>
                  <a:gd name="T9" fmla="*/ 4 h 38"/>
                  <a:gd name="T10" fmla="*/ 8 w 160"/>
                  <a:gd name="T11" fmla="*/ 16 h 38"/>
                  <a:gd name="T12" fmla="*/ 8 w 160"/>
                  <a:gd name="T13" fmla="*/ 16 h 38"/>
                  <a:gd name="T14" fmla="*/ 4 w 160"/>
                  <a:gd name="T15" fmla="*/ 18 h 38"/>
                  <a:gd name="T16" fmla="*/ 2 w 160"/>
                  <a:gd name="T17" fmla="*/ 20 h 38"/>
                  <a:gd name="T18" fmla="*/ 0 w 160"/>
                  <a:gd name="T19" fmla="*/ 24 h 38"/>
                  <a:gd name="T20" fmla="*/ 0 w 160"/>
                  <a:gd name="T21" fmla="*/ 28 h 38"/>
                  <a:gd name="T22" fmla="*/ 0 w 160"/>
                  <a:gd name="T23" fmla="*/ 32 h 38"/>
                  <a:gd name="T24" fmla="*/ 2 w 160"/>
                  <a:gd name="T25" fmla="*/ 34 h 38"/>
                  <a:gd name="T26" fmla="*/ 6 w 160"/>
                  <a:gd name="T27" fmla="*/ 38 h 38"/>
                  <a:gd name="T28" fmla="*/ 10 w 160"/>
                  <a:gd name="T29" fmla="*/ 38 h 38"/>
                  <a:gd name="T30" fmla="*/ 10 w 160"/>
                  <a:gd name="T31" fmla="*/ 38 h 38"/>
                  <a:gd name="T32" fmla="*/ 46 w 160"/>
                  <a:gd name="T33" fmla="*/ 34 h 38"/>
                  <a:gd name="T34" fmla="*/ 80 w 160"/>
                  <a:gd name="T35" fmla="*/ 30 h 38"/>
                  <a:gd name="T36" fmla="*/ 150 w 160"/>
                  <a:gd name="T37" fmla="*/ 22 h 38"/>
                  <a:gd name="T38" fmla="*/ 150 w 160"/>
                  <a:gd name="T39" fmla="*/ 22 h 38"/>
                  <a:gd name="T40" fmla="*/ 154 w 160"/>
                  <a:gd name="T41" fmla="*/ 20 h 38"/>
                  <a:gd name="T42" fmla="*/ 156 w 160"/>
                  <a:gd name="T43" fmla="*/ 18 h 38"/>
                  <a:gd name="T44" fmla="*/ 160 w 160"/>
                  <a:gd name="T45" fmla="*/ 12 h 38"/>
                  <a:gd name="T46" fmla="*/ 158 w 160"/>
                  <a:gd name="T47" fmla="*/ 8 h 38"/>
                  <a:gd name="T48" fmla="*/ 158 w 160"/>
                  <a:gd name="T49" fmla="*/ 4 h 38"/>
                  <a:gd name="T50" fmla="*/ 154 w 160"/>
                  <a:gd name="T51" fmla="*/ 2 h 38"/>
                  <a:gd name="T52" fmla="*/ 152 w 160"/>
                  <a:gd name="T53"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0" h="38">
                    <a:moveTo>
                      <a:pt x="152" y="2"/>
                    </a:moveTo>
                    <a:lnTo>
                      <a:pt x="152" y="2"/>
                    </a:lnTo>
                    <a:lnTo>
                      <a:pt x="134" y="0"/>
                    </a:lnTo>
                    <a:lnTo>
                      <a:pt x="116" y="0"/>
                    </a:lnTo>
                    <a:lnTo>
                      <a:pt x="80" y="4"/>
                    </a:lnTo>
                    <a:lnTo>
                      <a:pt x="8" y="16"/>
                    </a:lnTo>
                    <a:lnTo>
                      <a:pt x="8" y="16"/>
                    </a:lnTo>
                    <a:lnTo>
                      <a:pt x="4" y="18"/>
                    </a:lnTo>
                    <a:lnTo>
                      <a:pt x="2" y="20"/>
                    </a:lnTo>
                    <a:lnTo>
                      <a:pt x="0" y="24"/>
                    </a:lnTo>
                    <a:lnTo>
                      <a:pt x="0" y="28"/>
                    </a:lnTo>
                    <a:lnTo>
                      <a:pt x="0" y="32"/>
                    </a:lnTo>
                    <a:lnTo>
                      <a:pt x="2" y="34"/>
                    </a:lnTo>
                    <a:lnTo>
                      <a:pt x="6" y="38"/>
                    </a:lnTo>
                    <a:lnTo>
                      <a:pt x="10" y="38"/>
                    </a:lnTo>
                    <a:lnTo>
                      <a:pt x="10" y="38"/>
                    </a:lnTo>
                    <a:lnTo>
                      <a:pt x="46" y="34"/>
                    </a:lnTo>
                    <a:lnTo>
                      <a:pt x="80" y="30"/>
                    </a:lnTo>
                    <a:lnTo>
                      <a:pt x="150" y="22"/>
                    </a:lnTo>
                    <a:lnTo>
                      <a:pt x="150" y="22"/>
                    </a:lnTo>
                    <a:lnTo>
                      <a:pt x="154" y="20"/>
                    </a:lnTo>
                    <a:lnTo>
                      <a:pt x="156" y="18"/>
                    </a:lnTo>
                    <a:lnTo>
                      <a:pt x="160" y="12"/>
                    </a:lnTo>
                    <a:lnTo>
                      <a:pt x="158" y="8"/>
                    </a:lnTo>
                    <a:lnTo>
                      <a:pt x="158" y="4"/>
                    </a:lnTo>
                    <a:lnTo>
                      <a:pt x="154" y="2"/>
                    </a:lnTo>
                    <a:lnTo>
                      <a:pt x="15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126" name="Freeform 106">
                <a:extLst>
                  <a:ext uri="{FF2B5EF4-FFF2-40B4-BE49-F238E27FC236}">
                    <a16:creationId xmlns:a16="http://schemas.microsoft.com/office/drawing/2014/main" id="{D051049A-0FAC-4F86-AB0E-F800287C48C4}"/>
                  </a:ext>
                </a:extLst>
              </p:cNvPr>
              <p:cNvSpPr>
                <a:spLocks/>
              </p:cNvSpPr>
              <p:nvPr/>
            </p:nvSpPr>
            <p:spPr bwMode="auto">
              <a:xfrm>
                <a:off x="10829925" y="5813425"/>
                <a:ext cx="184150" cy="171450"/>
              </a:xfrm>
              <a:custGeom>
                <a:avLst/>
                <a:gdLst>
                  <a:gd name="T0" fmla="*/ 116 w 116"/>
                  <a:gd name="T1" fmla="*/ 94 h 108"/>
                  <a:gd name="T2" fmla="*/ 116 w 116"/>
                  <a:gd name="T3" fmla="*/ 94 h 108"/>
                  <a:gd name="T4" fmla="*/ 94 w 116"/>
                  <a:gd name="T5" fmla="*/ 68 h 108"/>
                  <a:gd name="T6" fmla="*/ 70 w 116"/>
                  <a:gd name="T7" fmla="*/ 42 h 108"/>
                  <a:gd name="T8" fmla="*/ 44 w 116"/>
                  <a:gd name="T9" fmla="*/ 20 h 108"/>
                  <a:gd name="T10" fmla="*/ 16 w 116"/>
                  <a:gd name="T11" fmla="*/ 2 h 108"/>
                  <a:gd name="T12" fmla="*/ 16 w 116"/>
                  <a:gd name="T13" fmla="*/ 2 h 108"/>
                  <a:gd name="T14" fmla="*/ 12 w 116"/>
                  <a:gd name="T15" fmla="*/ 0 h 108"/>
                  <a:gd name="T16" fmla="*/ 8 w 116"/>
                  <a:gd name="T17" fmla="*/ 0 h 108"/>
                  <a:gd name="T18" fmla="*/ 6 w 116"/>
                  <a:gd name="T19" fmla="*/ 2 h 108"/>
                  <a:gd name="T20" fmla="*/ 2 w 116"/>
                  <a:gd name="T21" fmla="*/ 6 h 108"/>
                  <a:gd name="T22" fmla="*/ 2 w 116"/>
                  <a:gd name="T23" fmla="*/ 8 h 108"/>
                  <a:gd name="T24" fmla="*/ 0 w 116"/>
                  <a:gd name="T25" fmla="*/ 12 h 108"/>
                  <a:gd name="T26" fmla="*/ 2 w 116"/>
                  <a:gd name="T27" fmla="*/ 16 h 108"/>
                  <a:gd name="T28" fmla="*/ 4 w 116"/>
                  <a:gd name="T29" fmla="*/ 20 h 108"/>
                  <a:gd name="T30" fmla="*/ 4 w 116"/>
                  <a:gd name="T31" fmla="*/ 20 h 108"/>
                  <a:gd name="T32" fmla="*/ 30 w 116"/>
                  <a:gd name="T33" fmla="*/ 40 h 108"/>
                  <a:gd name="T34" fmla="*/ 54 w 116"/>
                  <a:gd name="T35" fmla="*/ 62 h 108"/>
                  <a:gd name="T36" fmla="*/ 102 w 116"/>
                  <a:gd name="T37" fmla="*/ 106 h 108"/>
                  <a:gd name="T38" fmla="*/ 102 w 116"/>
                  <a:gd name="T39" fmla="*/ 106 h 108"/>
                  <a:gd name="T40" fmla="*/ 104 w 116"/>
                  <a:gd name="T41" fmla="*/ 108 h 108"/>
                  <a:gd name="T42" fmla="*/ 108 w 116"/>
                  <a:gd name="T43" fmla="*/ 108 h 108"/>
                  <a:gd name="T44" fmla="*/ 114 w 116"/>
                  <a:gd name="T45" fmla="*/ 106 h 108"/>
                  <a:gd name="T46" fmla="*/ 116 w 116"/>
                  <a:gd name="T47" fmla="*/ 100 h 108"/>
                  <a:gd name="T48" fmla="*/ 116 w 116"/>
                  <a:gd name="T49" fmla="*/ 98 h 108"/>
                  <a:gd name="T50" fmla="*/ 116 w 116"/>
                  <a:gd name="T51" fmla="*/ 9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6" h="108">
                    <a:moveTo>
                      <a:pt x="116" y="94"/>
                    </a:moveTo>
                    <a:lnTo>
                      <a:pt x="116" y="94"/>
                    </a:lnTo>
                    <a:lnTo>
                      <a:pt x="94" y="68"/>
                    </a:lnTo>
                    <a:lnTo>
                      <a:pt x="70" y="42"/>
                    </a:lnTo>
                    <a:lnTo>
                      <a:pt x="44" y="20"/>
                    </a:lnTo>
                    <a:lnTo>
                      <a:pt x="16" y="2"/>
                    </a:lnTo>
                    <a:lnTo>
                      <a:pt x="16" y="2"/>
                    </a:lnTo>
                    <a:lnTo>
                      <a:pt x="12" y="0"/>
                    </a:lnTo>
                    <a:lnTo>
                      <a:pt x="8" y="0"/>
                    </a:lnTo>
                    <a:lnTo>
                      <a:pt x="6" y="2"/>
                    </a:lnTo>
                    <a:lnTo>
                      <a:pt x="2" y="6"/>
                    </a:lnTo>
                    <a:lnTo>
                      <a:pt x="2" y="8"/>
                    </a:lnTo>
                    <a:lnTo>
                      <a:pt x="0" y="12"/>
                    </a:lnTo>
                    <a:lnTo>
                      <a:pt x="2" y="16"/>
                    </a:lnTo>
                    <a:lnTo>
                      <a:pt x="4" y="20"/>
                    </a:lnTo>
                    <a:lnTo>
                      <a:pt x="4" y="20"/>
                    </a:lnTo>
                    <a:lnTo>
                      <a:pt x="30" y="40"/>
                    </a:lnTo>
                    <a:lnTo>
                      <a:pt x="54" y="62"/>
                    </a:lnTo>
                    <a:lnTo>
                      <a:pt x="102" y="106"/>
                    </a:lnTo>
                    <a:lnTo>
                      <a:pt x="102" y="106"/>
                    </a:lnTo>
                    <a:lnTo>
                      <a:pt x="104" y="108"/>
                    </a:lnTo>
                    <a:lnTo>
                      <a:pt x="108" y="108"/>
                    </a:lnTo>
                    <a:lnTo>
                      <a:pt x="114" y="106"/>
                    </a:lnTo>
                    <a:lnTo>
                      <a:pt x="116" y="100"/>
                    </a:lnTo>
                    <a:lnTo>
                      <a:pt x="116" y="98"/>
                    </a:lnTo>
                    <a:lnTo>
                      <a:pt x="116" y="94"/>
                    </a:lnTo>
                    <a:close/>
                  </a:path>
                </a:pathLst>
              </a:custGeom>
              <a:solidFill>
                <a:srgbClr val="FDEC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127" name="Freeform 107">
                <a:extLst>
                  <a:ext uri="{FF2B5EF4-FFF2-40B4-BE49-F238E27FC236}">
                    <a16:creationId xmlns:a16="http://schemas.microsoft.com/office/drawing/2014/main" id="{DE1D3EC9-1136-4ED5-9443-C64691A7ECB2}"/>
                  </a:ext>
                </a:extLst>
              </p:cNvPr>
              <p:cNvSpPr>
                <a:spLocks/>
              </p:cNvSpPr>
              <p:nvPr/>
            </p:nvSpPr>
            <p:spPr bwMode="auto">
              <a:xfrm>
                <a:off x="10829925" y="5813425"/>
                <a:ext cx="184150" cy="171450"/>
              </a:xfrm>
              <a:custGeom>
                <a:avLst/>
                <a:gdLst>
                  <a:gd name="T0" fmla="*/ 116 w 116"/>
                  <a:gd name="T1" fmla="*/ 94 h 108"/>
                  <a:gd name="T2" fmla="*/ 116 w 116"/>
                  <a:gd name="T3" fmla="*/ 94 h 108"/>
                  <a:gd name="T4" fmla="*/ 94 w 116"/>
                  <a:gd name="T5" fmla="*/ 68 h 108"/>
                  <a:gd name="T6" fmla="*/ 70 w 116"/>
                  <a:gd name="T7" fmla="*/ 42 h 108"/>
                  <a:gd name="T8" fmla="*/ 44 w 116"/>
                  <a:gd name="T9" fmla="*/ 20 h 108"/>
                  <a:gd name="T10" fmla="*/ 16 w 116"/>
                  <a:gd name="T11" fmla="*/ 2 h 108"/>
                  <a:gd name="T12" fmla="*/ 16 w 116"/>
                  <a:gd name="T13" fmla="*/ 2 h 108"/>
                  <a:gd name="T14" fmla="*/ 12 w 116"/>
                  <a:gd name="T15" fmla="*/ 0 h 108"/>
                  <a:gd name="T16" fmla="*/ 8 w 116"/>
                  <a:gd name="T17" fmla="*/ 0 h 108"/>
                  <a:gd name="T18" fmla="*/ 6 w 116"/>
                  <a:gd name="T19" fmla="*/ 2 h 108"/>
                  <a:gd name="T20" fmla="*/ 2 w 116"/>
                  <a:gd name="T21" fmla="*/ 6 h 108"/>
                  <a:gd name="T22" fmla="*/ 2 w 116"/>
                  <a:gd name="T23" fmla="*/ 8 h 108"/>
                  <a:gd name="T24" fmla="*/ 0 w 116"/>
                  <a:gd name="T25" fmla="*/ 12 h 108"/>
                  <a:gd name="T26" fmla="*/ 2 w 116"/>
                  <a:gd name="T27" fmla="*/ 16 h 108"/>
                  <a:gd name="T28" fmla="*/ 4 w 116"/>
                  <a:gd name="T29" fmla="*/ 20 h 108"/>
                  <a:gd name="T30" fmla="*/ 4 w 116"/>
                  <a:gd name="T31" fmla="*/ 20 h 108"/>
                  <a:gd name="T32" fmla="*/ 30 w 116"/>
                  <a:gd name="T33" fmla="*/ 40 h 108"/>
                  <a:gd name="T34" fmla="*/ 54 w 116"/>
                  <a:gd name="T35" fmla="*/ 62 h 108"/>
                  <a:gd name="T36" fmla="*/ 102 w 116"/>
                  <a:gd name="T37" fmla="*/ 106 h 108"/>
                  <a:gd name="T38" fmla="*/ 102 w 116"/>
                  <a:gd name="T39" fmla="*/ 106 h 108"/>
                  <a:gd name="T40" fmla="*/ 104 w 116"/>
                  <a:gd name="T41" fmla="*/ 108 h 108"/>
                  <a:gd name="T42" fmla="*/ 108 w 116"/>
                  <a:gd name="T43" fmla="*/ 108 h 108"/>
                  <a:gd name="T44" fmla="*/ 114 w 116"/>
                  <a:gd name="T45" fmla="*/ 106 h 108"/>
                  <a:gd name="T46" fmla="*/ 116 w 116"/>
                  <a:gd name="T47" fmla="*/ 100 h 108"/>
                  <a:gd name="T48" fmla="*/ 116 w 116"/>
                  <a:gd name="T49" fmla="*/ 98 h 108"/>
                  <a:gd name="T50" fmla="*/ 116 w 116"/>
                  <a:gd name="T51" fmla="*/ 9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6" h="108">
                    <a:moveTo>
                      <a:pt x="116" y="94"/>
                    </a:moveTo>
                    <a:lnTo>
                      <a:pt x="116" y="94"/>
                    </a:lnTo>
                    <a:lnTo>
                      <a:pt x="94" y="68"/>
                    </a:lnTo>
                    <a:lnTo>
                      <a:pt x="70" y="42"/>
                    </a:lnTo>
                    <a:lnTo>
                      <a:pt x="44" y="20"/>
                    </a:lnTo>
                    <a:lnTo>
                      <a:pt x="16" y="2"/>
                    </a:lnTo>
                    <a:lnTo>
                      <a:pt x="16" y="2"/>
                    </a:lnTo>
                    <a:lnTo>
                      <a:pt x="12" y="0"/>
                    </a:lnTo>
                    <a:lnTo>
                      <a:pt x="8" y="0"/>
                    </a:lnTo>
                    <a:lnTo>
                      <a:pt x="6" y="2"/>
                    </a:lnTo>
                    <a:lnTo>
                      <a:pt x="2" y="6"/>
                    </a:lnTo>
                    <a:lnTo>
                      <a:pt x="2" y="8"/>
                    </a:lnTo>
                    <a:lnTo>
                      <a:pt x="0" y="12"/>
                    </a:lnTo>
                    <a:lnTo>
                      <a:pt x="2" y="16"/>
                    </a:lnTo>
                    <a:lnTo>
                      <a:pt x="4" y="20"/>
                    </a:lnTo>
                    <a:lnTo>
                      <a:pt x="4" y="20"/>
                    </a:lnTo>
                    <a:lnTo>
                      <a:pt x="30" y="40"/>
                    </a:lnTo>
                    <a:lnTo>
                      <a:pt x="54" y="62"/>
                    </a:lnTo>
                    <a:lnTo>
                      <a:pt x="102" y="106"/>
                    </a:lnTo>
                    <a:lnTo>
                      <a:pt x="102" y="106"/>
                    </a:lnTo>
                    <a:lnTo>
                      <a:pt x="104" y="108"/>
                    </a:lnTo>
                    <a:lnTo>
                      <a:pt x="108" y="108"/>
                    </a:lnTo>
                    <a:lnTo>
                      <a:pt x="114" y="106"/>
                    </a:lnTo>
                    <a:lnTo>
                      <a:pt x="116" y="100"/>
                    </a:lnTo>
                    <a:lnTo>
                      <a:pt x="116" y="98"/>
                    </a:lnTo>
                    <a:lnTo>
                      <a:pt x="116" y="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128" name="Freeform 108">
                <a:extLst>
                  <a:ext uri="{FF2B5EF4-FFF2-40B4-BE49-F238E27FC236}">
                    <a16:creationId xmlns:a16="http://schemas.microsoft.com/office/drawing/2014/main" id="{C3194A28-F1AF-4CA3-840A-CDF4D961518B}"/>
                  </a:ext>
                </a:extLst>
              </p:cNvPr>
              <p:cNvSpPr>
                <a:spLocks/>
              </p:cNvSpPr>
              <p:nvPr/>
            </p:nvSpPr>
            <p:spPr bwMode="auto">
              <a:xfrm>
                <a:off x="10509250" y="5988050"/>
                <a:ext cx="69850" cy="200025"/>
              </a:xfrm>
              <a:custGeom>
                <a:avLst/>
                <a:gdLst>
                  <a:gd name="T0" fmla="*/ 24 w 44"/>
                  <a:gd name="T1" fmla="*/ 8 h 126"/>
                  <a:gd name="T2" fmla="*/ 24 w 44"/>
                  <a:gd name="T3" fmla="*/ 8 h 126"/>
                  <a:gd name="T4" fmla="*/ 14 w 44"/>
                  <a:gd name="T5" fmla="*/ 62 h 126"/>
                  <a:gd name="T6" fmla="*/ 0 w 44"/>
                  <a:gd name="T7" fmla="*/ 116 h 126"/>
                  <a:gd name="T8" fmla="*/ 0 w 44"/>
                  <a:gd name="T9" fmla="*/ 116 h 126"/>
                  <a:gd name="T10" fmla="*/ 0 w 44"/>
                  <a:gd name="T11" fmla="*/ 118 h 126"/>
                  <a:gd name="T12" fmla="*/ 2 w 44"/>
                  <a:gd name="T13" fmla="*/ 122 h 126"/>
                  <a:gd name="T14" fmla="*/ 6 w 44"/>
                  <a:gd name="T15" fmla="*/ 126 h 126"/>
                  <a:gd name="T16" fmla="*/ 12 w 44"/>
                  <a:gd name="T17" fmla="*/ 126 h 126"/>
                  <a:gd name="T18" fmla="*/ 16 w 44"/>
                  <a:gd name="T19" fmla="*/ 124 h 126"/>
                  <a:gd name="T20" fmla="*/ 18 w 44"/>
                  <a:gd name="T21" fmla="*/ 122 h 126"/>
                  <a:gd name="T22" fmla="*/ 18 w 44"/>
                  <a:gd name="T23" fmla="*/ 122 h 126"/>
                  <a:gd name="T24" fmla="*/ 26 w 44"/>
                  <a:gd name="T25" fmla="*/ 94 h 126"/>
                  <a:gd name="T26" fmla="*/ 34 w 44"/>
                  <a:gd name="T27" fmla="*/ 66 h 126"/>
                  <a:gd name="T28" fmla="*/ 40 w 44"/>
                  <a:gd name="T29" fmla="*/ 40 h 126"/>
                  <a:gd name="T30" fmla="*/ 44 w 44"/>
                  <a:gd name="T31" fmla="*/ 10 h 126"/>
                  <a:gd name="T32" fmla="*/ 44 w 44"/>
                  <a:gd name="T33" fmla="*/ 10 h 126"/>
                  <a:gd name="T34" fmla="*/ 42 w 44"/>
                  <a:gd name="T35" fmla="*/ 6 h 126"/>
                  <a:gd name="T36" fmla="*/ 40 w 44"/>
                  <a:gd name="T37" fmla="*/ 4 h 126"/>
                  <a:gd name="T38" fmla="*/ 38 w 44"/>
                  <a:gd name="T39" fmla="*/ 0 h 126"/>
                  <a:gd name="T40" fmla="*/ 34 w 44"/>
                  <a:gd name="T41" fmla="*/ 0 h 126"/>
                  <a:gd name="T42" fmla="*/ 30 w 44"/>
                  <a:gd name="T43" fmla="*/ 0 h 126"/>
                  <a:gd name="T44" fmla="*/ 28 w 44"/>
                  <a:gd name="T45" fmla="*/ 0 h 126"/>
                  <a:gd name="T46" fmla="*/ 24 w 44"/>
                  <a:gd name="T47" fmla="*/ 4 h 126"/>
                  <a:gd name="T48" fmla="*/ 24 w 44"/>
                  <a:gd name="T49" fmla="*/ 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 h="126">
                    <a:moveTo>
                      <a:pt x="24" y="8"/>
                    </a:moveTo>
                    <a:lnTo>
                      <a:pt x="24" y="8"/>
                    </a:lnTo>
                    <a:lnTo>
                      <a:pt x="14" y="62"/>
                    </a:lnTo>
                    <a:lnTo>
                      <a:pt x="0" y="116"/>
                    </a:lnTo>
                    <a:lnTo>
                      <a:pt x="0" y="116"/>
                    </a:lnTo>
                    <a:lnTo>
                      <a:pt x="0" y="118"/>
                    </a:lnTo>
                    <a:lnTo>
                      <a:pt x="2" y="122"/>
                    </a:lnTo>
                    <a:lnTo>
                      <a:pt x="6" y="126"/>
                    </a:lnTo>
                    <a:lnTo>
                      <a:pt x="12" y="126"/>
                    </a:lnTo>
                    <a:lnTo>
                      <a:pt x="16" y="124"/>
                    </a:lnTo>
                    <a:lnTo>
                      <a:pt x="18" y="122"/>
                    </a:lnTo>
                    <a:lnTo>
                      <a:pt x="18" y="122"/>
                    </a:lnTo>
                    <a:lnTo>
                      <a:pt x="26" y="94"/>
                    </a:lnTo>
                    <a:lnTo>
                      <a:pt x="34" y="66"/>
                    </a:lnTo>
                    <a:lnTo>
                      <a:pt x="40" y="40"/>
                    </a:lnTo>
                    <a:lnTo>
                      <a:pt x="44" y="10"/>
                    </a:lnTo>
                    <a:lnTo>
                      <a:pt x="44" y="10"/>
                    </a:lnTo>
                    <a:lnTo>
                      <a:pt x="42" y="6"/>
                    </a:lnTo>
                    <a:lnTo>
                      <a:pt x="40" y="4"/>
                    </a:lnTo>
                    <a:lnTo>
                      <a:pt x="38" y="0"/>
                    </a:lnTo>
                    <a:lnTo>
                      <a:pt x="34" y="0"/>
                    </a:lnTo>
                    <a:lnTo>
                      <a:pt x="30" y="0"/>
                    </a:lnTo>
                    <a:lnTo>
                      <a:pt x="28" y="0"/>
                    </a:lnTo>
                    <a:lnTo>
                      <a:pt x="24" y="4"/>
                    </a:lnTo>
                    <a:lnTo>
                      <a:pt x="24" y="8"/>
                    </a:lnTo>
                    <a:close/>
                  </a:path>
                </a:pathLst>
              </a:custGeom>
              <a:solidFill>
                <a:srgbClr val="FDEC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129" name="Freeform 109">
                <a:extLst>
                  <a:ext uri="{FF2B5EF4-FFF2-40B4-BE49-F238E27FC236}">
                    <a16:creationId xmlns:a16="http://schemas.microsoft.com/office/drawing/2014/main" id="{4A922FD8-4FF1-4339-908A-1C1A7D6A0358}"/>
                  </a:ext>
                </a:extLst>
              </p:cNvPr>
              <p:cNvSpPr>
                <a:spLocks/>
              </p:cNvSpPr>
              <p:nvPr/>
            </p:nvSpPr>
            <p:spPr bwMode="auto">
              <a:xfrm>
                <a:off x="10509250" y="5988050"/>
                <a:ext cx="69850" cy="200025"/>
              </a:xfrm>
              <a:custGeom>
                <a:avLst/>
                <a:gdLst>
                  <a:gd name="T0" fmla="*/ 24 w 44"/>
                  <a:gd name="T1" fmla="*/ 8 h 126"/>
                  <a:gd name="T2" fmla="*/ 24 w 44"/>
                  <a:gd name="T3" fmla="*/ 8 h 126"/>
                  <a:gd name="T4" fmla="*/ 14 w 44"/>
                  <a:gd name="T5" fmla="*/ 62 h 126"/>
                  <a:gd name="T6" fmla="*/ 0 w 44"/>
                  <a:gd name="T7" fmla="*/ 116 h 126"/>
                  <a:gd name="T8" fmla="*/ 0 w 44"/>
                  <a:gd name="T9" fmla="*/ 116 h 126"/>
                  <a:gd name="T10" fmla="*/ 0 w 44"/>
                  <a:gd name="T11" fmla="*/ 118 h 126"/>
                  <a:gd name="T12" fmla="*/ 2 w 44"/>
                  <a:gd name="T13" fmla="*/ 122 h 126"/>
                  <a:gd name="T14" fmla="*/ 6 w 44"/>
                  <a:gd name="T15" fmla="*/ 126 h 126"/>
                  <a:gd name="T16" fmla="*/ 12 w 44"/>
                  <a:gd name="T17" fmla="*/ 126 h 126"/>
                  <a:gd name="T18" fmla="*/ 16 w 44"/>
                  <a:gd name="T19" fmla="*/ 124 h 126"/>
                  <a:gd name="T20" fmla="*/ 18 w 44"/>
                  <a:gd name="T21" fmla="*/ 122 h 126"/>
                  <a:gd name="T22" fmla="*/ 18 w 44"/>
                  <a:gd name="T23" fmla="*/ 122 h 126"/>
                  <a:gd name="T24" fmla="*/ 26 w 44"/>
                  <a:gd name="T25" fmla="*/ 94 h 126"/>
                  <a:gd name="T26" fmla="*/ 34 w 44"/>
                  <a:gd name="T27" fmla="*/ 66 h 126"/>
                  <a:gd name="T28" fmla="*/ 40 w 44"/>
                  <a:gd name="T29" fmla="*/ 40 h 126"/>
                  <a:gd name="T30" fmla="*/ 44 w 44"/>
                  <a:gd name="T31" fmla="*/ 10 h 126"/>
                  <a:gd name="T32" fmla="*/ 44 w 44"/>
                  <a:gd name="T33" fmla="*/ 10 h 126"/>
                  <a:gd name="T34" fmla="*/ 42 w 44"/>
                  <a:gd name="T35" fmla="*/ 6 h 126"/>
                  <a:gd name="T36" fmla="*/ 40 w 44"/>
                  <a:gd name="T37" fmla="*/ 4 h 126"/>
                  <a:gd name="T38" fmla="*/ 38 w 44"/>
                  <a:gd name="T39" fmla="*/ 0 h 126"/>
                  <a:gd name="T40" fmla="*/ 34 w 44"/>
                  <a:gd name="T41" fmla="*/ 0 h 126"/>
                  <a:gd name="T42" fmla="*/ 30 w 44"/>
                  <a:gd name="T43" fmla="*/ 0 h 126"/>
                  <a:gd name="T44" fmla="*/ 28 w 44"/>
                  <a:gd name="T45" fmla="*/ 0 h 126"/>
                  <a:gd name="T46" fmla="*/ 24 w 44"/>
                  <a:gd name="T47" fmla="*/ 4 h 126"/>
                  <a:gd name="T48" fmla="*/ 24 w 44"/>
                  <a:gd name="T49" fmla="*/ 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 h="126">
                    <a:moveTo>
                      <a:pt x="24" y="8"/>
                    </a:moveTo>
                    <a:lnTo>
                      <a:pt x="24" y="8"/>
                    </a:lnTo>
                    <a:lnTo>
                      <a:pt x="14" y="62"/>
                    </a:lnTo>
                    <a:lnTo>
                      <a:pt x="0" y="116"/>
                    </a:lnTo>
                    <a:lnTo>
                      <a:pt x="0" y="116"/>
                    </a:lnTo>
                    <a:lnTo>
                      <a:pt x="0" y="118"/>
                    </a:lnTo>
                    <a:lnTo>
                      <a:pt x="2" y="122"/>
                    </a:lnTo>
                    <a:lnTo>
                      <a:pt x="6" y="126"/>
                    </a:lnTo>
                    <a:lnTo>
                      <a:pt x="12" y="126"/>
                    </a:lnTo>
                    <a:lnTo>
                      <a:pt x="16" y="124"/>
                    </a:lnTo>
                    <a:lnTo>
                      <a:pt x="18" y="122"/>
                    </a:lnTo>
                    <a:lnTo>
                      <a:pt x="18" y="122"/>
                    </a:lnTo>
                    <a:lnTo>
                      <a:pt x="26" y="94"/>
                    </a:lnTo>
                    <a:lnTo>
                      <a:pt x="34" y="66"/>
                    </a:lnTo>
                    <a:lnTo>
                      <a:pt x="40" y="40"/>
                    </a:lnTo>
                    <a:lnTo>
                      <a:pt x="44" y="10"/>
                    </a:lnTo>
                    <a:lnTo>
                      <a:pt x="44" y="10"/>
                    </a:lnTo>
                    <a:lnTo>
                      <a:pt x="42" y="6"/>
                    </a:lnTo>
                    <a:lnTo>
                      <a:pt x="40" y="4"/>
                    </a:lnTo>
                    <a:lnTo>
                      <a:pt x="38" y="0"/>
                    </a:lnTo>
                    <a:lnTo>
                      <a:pt x="34" y="0"/>
                    </a:lnTo>
                    <a:lnTo>
                      <a:pt x="30" y="0"/>
                    </a:lnTo>
                    <a:lnTo>
                      <a:pt x="28" y="0"/>
                    </a:lnTo>
                    <a:lnTo>
                      <a:pt x="24" y="4"/>
                    </a:lnTo>
                    <a:lnTo>
                      <a:pt x="24"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130" name="Freeform 110">
                <a:extLst>
                  <a:ext uri="{FF2B5EF4-FFF2-40B4-BE49-F238E27FC236}">
                    <a16:creationId xmlns:a16="http://schemas.microsoft.com/office/drawing/2014/main" id="{530774DC-CA13-4AB5-B61B-E5BDFEDC588D}"/>
                  </a:ext>
                </a:extLst>
              </p:cNvPr>
              <p:cNvSpPr>
                <a:spLocks/>
              </p:cNvSpPr>
              <p:nvPr/>
            </p:nvSpPr>
            <p:spPr bwMode="auto">
              <a:xfrm>
                <a:off x="10045700" y="5867400"/>
                <a:ext cx="158750" cy="187325"/>
              </a:xfrm>
              <a:custGeom>
                <a:avLst/>
                <a:gdLst>
                  <a:gd name="T0" fmla="*/ 82 w 100"/>
                  <a:gd name="T1" fmla="*/ 2 h 118"/>
                  <a:gd name="T2" fmla="*/ 82 w 100"/>
                  <a:gd name="T3" fmla="*/ 2 h 118"/>
                  <a:gd name="T4" fmla="*/ 42 w 100"/>
                  <a:gd name="T5" fmla="*/ 52 h 118"/>
                  <a:gd name="T6" fmla="*/ 2 w 100"/>
                  <a:gd name="T7" fmla="*/ 102 h 118"/>
                  <a:gd name="T8" fmla="*/ 2 w 100"/>
                  <a:gd name="T9" fmla="*/ 102 h 118"/>
                  <a:gd name="T10" fmla="*/ 0 w 100"/>
                  <a:gd name="T11" fmla="*/ 106 h 118"/>
                  <a:gd name="T12" fmla="*/ 0 w 100"/>
                  <a:gd name="T13" fmla="*/ 110 h 118"/>
                  <a:gd name="T14" fmla="*/ 0 w 100"/>
                  <a:gd name="T15" fmla="*/ 114 h 118"/>
                  <a:gd name="T16" fmla="*/ 4 w 100"/>
                  <a:gd name="T17" fmla="*/ 116 h 118"/>
                  <a:gd name="T18" fmla="*/ 6 w 100"/>
                  <a:gd name="T19" fmla="*/ 118 h 118"/>
                  <a:gd name="T20" fmla="*/ 10 w 100"/>
                  <a:gd name="T21" fmla="*/ 118 h 118"/>
                  <a:gd name="T22" fmla="*/ 14 w 100"/>
                  <a:gd name="T23" fmla="*/ 118 h 118"/>
                  <a:gd name="T24" fmla="*/ 16 w 100"/>
                  <a:gd name="T25" fmla="*/ 116 h 118"/>
                  <a:gd name="T26" fmla="*/ 16 w 100"/>
                  <a:gd name="T27" fmla="*/ 116 h 118"/>
                  <a:gd name="T28" fmla="*/ 40 w 100"/>
                  <a:gd name="T29" fmla="*/ 92 h 118"/>
                  <a:gd name="T30" fmla="*/ 60 w 100"/>
                  <a:gd name="T31" fmla="*/ 66 h 118"/>
                  <a:gd name="T32" fmla="*/ 80 w 100"/>
                  <a:gd name="T33" fmla="*/ 40 h 118"/>
                  <a:gd name="T34" fmla="*/ 98 w 100"/>
                  <a:gd name="T35" fmla="*/ 14 h 118"/>
                  <a:gd name="T36" fmla="*/ 98 w 100"/>
                  <a:gd name="T37" fmla="*/ 14 h 118"/>
                  <a:gd name="T38" fmla="*/ 100 w 100"/>
                  <a:gd name="T39" fmla="*/ 10 h 118"/>
                  <a:gd name="T40" fmla="*/ 98 w 100"/>
                  <a:gd name="T41" fmla="*/ 6 h 118"/>
                  <a:gd name="T42" fmla="*/ 94 w 100"/>
                  <a:gd name="T43" fmla="*/ 2 h 118"/>
                  <a:gd name="T44" fmla="*/ 88 w 100"/>
                  <a:gd name="T45" fmla="*/ 0 h 118"/>
                  <a:gd name="T46" fmla="*/ 84 w 100"/>
                  <a:gd name="T47" fmla="*/ 0 h 118"/>
                  <a:gd name="T48" fmla="*/ 82 w 100"/>
                  <a:gd name="T49" fmla="*/ 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0" h="118">
                    <a:moveTo>
                      <a:pt x="82" y="2"/>
                    </a:moveTo>
                    <a:lnTo>
                      <a:pt x="82" y="2"/>
                    </a:lnTo>
                    <a:lnTo>
                      <a:pt x="42" y="52"/>
                    </a:lnTo>
                    <a:lnTo>
                      <a:pt x="2" y="102"/>
                    </a:lnTo>
                    <a:lnTo>
                      <a:pt x="2" y="102"/>
                    </a:lnTo>
                    <a:lnTo>
                      <a:pt x="0" y="106"/>
                    </a:lnTo>
                    <a:lnTo>
                      <a:pt x="0" y="110"/>
                    </a:lnTo>
                    <a:lnTo>
                      <a:pt x="0" y="114"/>
                    </a:lnTo>
                    <a:lnTo>
                      <a:pt x="4" y="116"/>
                    </a:lnTo>
                    <a:lnTo>
                      <a:pt x="6" y="118"/>
                    </a:lnTo>
                    <a:lnTo>
                      <a:pt x="10" y="118"/>
                    </a:lnTo>
                    <a:lnTo>
                      <a:pt x="14" y="118"/>
                    </a:lnTo>
                    <a:lnTo>
                      <a:pt x="16" y="116"/>
                    </a:lnTo>
                    <a:lnTo>
                      <a:pt x="16" y="116"/>
                    </a:lnTo>
                    <a:lnTo>
                      <a:pt x="40" y="92"/>
                    </a:lnTo>
                    <a:lnTo>
                      <a:pt x="60" y="66"/>
                    </a:lnTo>
                    <a:lnTo>
                      <a:pt x="80" y="40"/>
                    </a:lnTo>
                    <a:lnTo>
                      <a:pt x="98" y="14"/>
                    </a:lnTo>
                    <a:lnTo>
                      <a:pt x="98" y="14"/>
                    </a:lnTo>
                    <a:lnTo>
                      <a:pt x="100" y="10"/>
                    </a:lnTo>
                    <a:lnTo>
                      <a:pt x="98" y="6"/>
                    </a:lnTo>
                    <a:lnTo>
                      <a:pt x="94" y="2"/>
                    </a:lnTo>
                    <a:lnTo>
                      <a:pt x="88" y="0"/>
                    </a:lnTo>
                    <a:lnTo>
                      <a:pt x="84" y="0"/>
                    </a:lnTo>
                    <a:lnTo>
                      <a:pt x="82" y="2"/>
                    </a:lnTo>
                    <a:close/>
                  </a:path>
                </a:pathLst>
              </a:custGeom>
              <a:solidFill>
                <a:srgbClr val="FDEC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131" name="Freeform 111">
                <a:extLst>
                  <a:ext uri="{FF2B5EF4-FFF2-40B4-BE49-F238E27FC236}">
                    <a16:creationId xmlns:a16="http://schemas.microsoft.com/office/drawing/2014/main" id="{67A47A3A-6E8C-429A-BDF5-B7A5E769537E}"/>
                  </a:ext>
                </a:extLst>
              </p:cNvPr>
              <p:cNvSpPr>
                <a:spLocks/>
              </p:cNvSpPr>
              <p:nvPr/>
            </p:nvSpPr>
            <p:spPr bwMode="auto">
              <a:xfrm>
                <a:off x="10045700" y="5867400"/>
                <a:ext cx="158750" cy="187325"/>
              </a:xfrm>
              <a:custGeom>
                <a:avLst/>
                <a:gdLst>
                  <a:gd name="T0" fmla="*/ 82 w 100"/>
                  <a:gd name="T1" fmla="*/ 2 h 118"/>
                  <a:gd name="T2" fmla="*/ 82 w 100"/>
                  <a:gd name="T3" fmla="*/ 2 h 118"/>
                  <a:gd name="T4" fmla="*/ 42 w 100"/>
                  <a:gd name="T5" fmla="*/ 52 h 118"/>
                  <a:gd name="T6" fmla="*/ 2 w 100"/>
                  <a:gd name="T7" fmla="*/ 102 h 118"/>
                  <a:gd name="T8" fmla="*/ 2 w 100"/>
                  <a:gd name="T9" fmla="*/ 102 h 118"/>
                  <a:gd name="T10" fmla="*/ 0 w 100"/>
                  <a:gd name="T11" fmla="*/ 106 h 118"/>
                  <a:gd name="T12" fmla="*/ 0 w 100"/>
                  <a:gd name="T13" fmla="*/ 110 h 118"/>
                  <a:gd name="T14" fmla="*/ 0 w 100"/>
                  <a:gd name="T15" fmla="*/ 114 h 118"/>
                  <a:gd name="T16" fmla="*/ 4 w 100"/>
                  <a:gd name="T17" fmla="*/ 116 h 118"/>
                  <a:gd name="T18" fmla="*/ 6 w 100"/>
                  <a:gd name="T19" fmla="*/ 118 h 118"/>
                  <a:gd name="T20" fmla="*/ 10 w 100"/>
                  <a:gd name="T21" fmla="*/ 118 h 118"/>
                  <a:gd name="T22" fmla="*/ 14 w 100"/>
                  <a:gd name="T23" fmla="*/ 118 h 118"/>
                  <a:gd name="T24" fmla="*/ 16 w 100"/>
                  <a:gd name="T25" fmla="*/ 116 h 118"/>
                  <a:gd name="T26" fmla="*/ 16 w 100"/>
                  <a:gd name="T27" fmla="*/ 116 h 118"/>
                  <a:gd name="T28" fmla="*/ 40 w 100"/>
                  <a:gd name="T29" fmla="*/ 92 h 118"/>
                  <a:gd name="T30" fmla="*/ 60 w 100"/>
                  <a:gd name="T31" fmla="*/ 66 h 118"/>
                  <a:gd name="T32" fmla="*/ 80 w 100"/>
                  <a:gd name="T33" fmla="*/ 40 h 118"/>
                  <a:gd name="T34" fmla="*/ 98 w 100"/>
                  <a:gd name="T35" fmla="*/ 14 h 118"/>
                  <a:gd name="T36" fmla="*/ 98 w 100"/>
                  <a:gd name="T37" fmla="*/ 14 h 118"/>
                  <a:gd name="T38" fmla="*/ 100 w 100"/>
                  <a:gd name="T39" fmla="*/ 10 h 118"/>
                  <a:gd name="T40" fmla="*/ 98 w 100"/>
                  <a:gd name="T41" fmla="*/ 6 h 118"/>
                  <a:gd name="T42" fmla="*/ 94 w 100"/>
                  <a:gd name="T43" fmla="*/ 2 h 118"/>
                  <a:gd name="T44" fmla="*/ 88 w 100"/>
                  <a:gd name="T45" fmla="*/ 0 h 118"/>
                  <a:gd name="T46" fmla="*/ 84 w 100"/>
                  <a:gd name="T47" fmla="*/ 0 h 118"/>
                  <a:gd name="T48" fmla="*/ 82 w 100"/>
                  <a:gd name="T49" fmla="*/ 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0" h="118">
                    <a:moveTo>
                      <a:pt x="82" y="2"/>
                    </a:moveTo>
                    <a:lnTo>
                      <a:pt x="82" y="2"/>
                    </a:lnTo>
                    <a:lnTo>
                      <a:pt x="42" y="52"/>
                    </a:lnTo>
                    <a:lnTo>
                      <a:pt x="2" y="102"/>
                    </a:lnTo>
                    <a:lnTo>
                      <a:pt x="2" y="102"/>
                    </a:lnTo>
                    <a:lnTo>
                      <a:pt x="0" y="106"/>
                    </a:lnTo>
                    <a:lnTo>
                      <a:pt x="0" y="110"/>
                    </a:lnTo>
                    <a:lnTo>
                      <a:pt x="0" y="114"/>
                    </a:lnTo>
                    <a:lnTo>
                      <a:pt x="4" y="116"/>
                    </a:lnTo>
                    <a:lnTo>
                      <a:pt x="6" y="118"/>
                    </a:lnTo>
                    <a:lnTo>
                      <a:pt x="10" y="118"/>
                    </a:lnTo>
                    <a:lnTo>
                      <a:pt x="14" y="118"/>
                    </a:lnTo>
                    <a:lnTo>
                      <a:pt x="16" y="116"/>
                    </a:lnTo>
                    <a:lnTo>
                      <a:pt x="16" y="116"/>
                    </a:lnTo>
                    <a:lnTo>
                      <a:pt x="40" y="92"/>
                    </a:lnTo>
                    <a:lnTo>
                      <a:pt x="60" y="66"/>
                    </a:lnTo>
                    <a:lnTo>
                      <a:pt x="80" y="40"/>
                    </a:lnTo>
                    <a:lnTo>
                      <a:pt x="98" y="14"/>
                    </a:lnTo>
                    <a:lnTo>
                      <a:pt x="98" y="14"/>
                    </a:lnTo>
                    <a:lnTo>
                      <a:pt x="100" y="10"/>
                    </a:lnTo>
                    <a:lnTo>
                      <a:pt x="98" y="6"/>
                    </a:lnTo>
                    <a:lnTo>
                      <a:pt x="94" y="2"/>
                    </a:lnTo>
                    <a:lnTo>
                      <a:pt x="88" y="0"/>
                    </a:lnTo>
                    <a:lnTo>
                      <a:pt x="84" y="0"/>
                    </a:lnTo>
                    <a:lnTo>
                      <a:pt x="8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132" name="Freeform 112">
                <a:extLst>
                  <a:ext uri="{FF2B5EF4-FFF2-40B4-BE49-F238E27FC236}">
                    <a16:creationId xmlns:a16="http://schemas.microsoft.com/office/drawing/2014/main" id="{EC87EF74-4939-4D14-B138-5B7946730928}"/>
                  </a:ext>
                </a:extLst>
              </p:cNvPr>
              <p:cNvSpPr>
                <a:spLocks/>
              </p:cNvSpPr>
              <p:nvPr/>
            </p:nvSpPr>
            <p:spPr bwMode="auto">
              <a:xfrm>
                <a:off x="9445625" y="5451475"/>
                <a:ext cx="282575" cy="168275"/>
              </a:xfrm>
              <a:custGeom>
                <a:avLst/>
                <a:gdLst>
                  <a:gd name="T0" fmla="*/ 142 w 178"/>
                  <a:gd name="T1" fmla="*/ 0 h 106"/>
                  <a:gd name="T2" fmla="*/ 142 w 178"/>
                  <a:gd name="T3" fmla="*/ 0 h 106"/>
                  <a:gd name="T4" fmla="*/ 66 w 178"/>
                  <a:gd name="T5" fmla="*/ 24 h 106"/>
                  <a:gd name="T6" fmla="*/ 26 w 178"/>
                  <a:gd name="T7" fmla="*/ 38 h 106"/>
                  <a:gd name="T8" fmla="*/ 12 w 178"/>
                  <a:gd name="T9" fmla="*/ 44 h 106"/>
                  <a:gd name="T10" fmla="*/ 4 w 178"/>
                  <a:gd name="T11" fmla="*/ 52 h 106"/>
                  <a:gd name="T12" fmla="*/ 4 w 178"/>
                  <a:gd name="T13" fmla="*/ 52 h 106"/>
                  <a:gd name="T14" fmla="*/ 0 w 178"/>
                  <a:gd name="T15" fmla="*/ 58 h 106"/>
                  <a:gd name="T16" fmla="*/ 0 w 178"/>
                  <a:gd name="T17" fmla="*/ 66 h 106"/>
                  <a:gd name="T18" fmla="*/ 4 w 178"/>
                  <a:gd name="T19" fmla="*/ 76 h 106"/>
                  <a:gd name="T20" fmla="*/ 8 w 178"/>
                  <a:gd name="T21" fmla="*/ 84 h 106"/>
                  <a:gd name="T22" fmla="*/ 18 w 178"/>
                  <a:gd name="T23" fmla="*/ 100 h 106"/>
                  <a:gd name="T24" fmla="*/ 24 w 178"/>
                  <a:gd name="T25" fmla="*/ 104 h 106"/>
                  <a:gd name="T26" fmla="*/ 28 w 178"/>
                  <a:gd name="T27" fmla="*/ 106 h 106"/>
                  <a:gd name="T28" fmla="*/ 28 w 178"/>
                  <a:gd name="T29" fmla="*/ 106 h 106"/>
                  <a:gd name="T30" fmla="*/ 54 w 178"/>
                  <a:gd name="T31" fmla="*/ 106 h 106"/>
                  <a:gd name="T32" fmla="*/ 102 w 178"/>
                  <a:gd name="T33" fmla="*/ 102 h 106"/>
                  <a:gd name="T34" fmla="*/ 128 w 178"/>
                  <a:gd name="T35" fmla="*/ 98 h 106"/>
                  <a:gd name="T36" fmla="*/ 150 w 178"/>
                  <a:gd name="T37" fmla="*/ 94 h 106"/>
                  <a:gd name="T38" fmla="*/ 168 w 178"/>
                  <a:gd name="T39" fmla="*/ 88 h 106"/>
                  <a:gd name="T40" fmla="*/ 174 w 178"/>
                  <a:gd name="T41" fmla="*/ 84 h 106"/>
                  <a:gd name="T42" fmla="*/ 176 w 178"/>
                  <a:gd name="T43" fmla="*/ 80 h 106"/>
                  <a:gd name="T44" fmla="*/ 176 w 178"/>
                  <a:gd name="T45" fmla="*/ 80 h 106"/>
                  <a:gd name="T46" fmla="*/ 178 w 178"/>
                  <a:gd name="T47" fmla="*/ 70 h 106"/>
                  <a:gd name="T48" fmla="*/ 176 w 178"/>
                  <a:gd name="T49" fmla="*/ 58 h 106"/>
                  <a:gd name="T50" fmla="*/ 172 w 178"/>
                  <a:gd name="T51" fmla="*/ 44 h 106"/>
                  <a:gd name="T52" fmla="*/ 168 w 178"/>
                  <a:gd name="T53" fmla="*/ 30 h 106"/>
                  <a:gd name="T54" fmla="*/ 162 w 178"/>
                  <a:gd name="T55" fmla="*/ 16 h 106"/>
                  <a:gd name="T56" fmla="*/ 154 w 178"/>
                  <a:gd name="T57" fmla="*/ 6 h 106"/>
                  <a:gd name="T58" fmla="*/ 148 w 178"/>
                  <a:gd name="T59" fmla="*/ 0 h 106"/>
                  <a:gd name="T60" fmla="*/ 144 w 178"/>
                  <a:gd name="T61" fmla="*/ 0 h 106"/>
                  <a:gd name="T62" fmla="*/ 142 w 178"/>
                  <a:gd name="T63"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8" h="106">
                    <a:moveTo>
                      <a:pt x="142" y="0"/>
                    </a:moveTo>
                    <a:lnTo>
                      <a:pt x="142" y="0"/>
                    </a:lnTo>
                    <a:lnTo>
                      <a:pt x="66" y="24"/>
                    </a:lnTo>
                    <a:lnTo>
                      <a:pt x="26" y="38"/>
                    </a:lnTo>
                    <a:lnTo>
                      <a:pt x="12" y="44"/>
                    </a:lnTo>
                    <a:lnTo>
                      <a:pt x="4" y="52"/>
                    </a:lnTo>
                    <a:lnTo>
                      <a:pt x="4" y="52"/>
                    </a:lnTo>
                    <a:lnTo>
                      <a:pt x="0" y="58"/>
                    </a:lnTo>
                    <a:lnTo>
                      <a:pt x="0" y="66"/>
                    </a:lnTo>
                    <a:lnTo>
                      <a:pt x="4" y="76"/>
                    </a:lnTo>
                    <a:lnTo>
                      <a:pt x="8" y="84"/>
                    </a:lnTo>
                    <a:lnTo>
                      <a:pt x="18" y="100"/>
                    </a:lnTo>
                    <a:lnTo>
                      <a:pt x="24" y="104"/>
                    </a:lnTo>
                    <a:lnTo>
                      <a:pt x="28" y="106"/>
                    </a:lnTo>
                    <a:lnTo>
                      <a:pt x="28" y="106"/>
                    </a:lnTo>
                    <a:lnTo>
                      <a:pt x="54" y="106"/>
                    </a:lnTo>
                    <a:lnTo>
                      <a:pt x="102" y="102"/>
                    </a:lnTo>
                    <a:lnTo>
                      <a:pt x="128" y="98"/>
                    </a:lnTo>
                    <a:lnTo>
                      <a:pt x="150" y="94"/>
                    </a:lnTo>
                    <a:lnTo>
                      <a:pt x="168" y="88"/>
                    </a:lnTo>
                    <a:lnTo>
                      <a:pt x="174" y="84"/>
                    </a:lnTo>
                    <a:lnTo>
                      <a:pt x="176" y="80"/>
                    </a:lnTo>
                    <a:lnTo>
                      <a:pt x="176" y="80"/>
                    </a:lnTo>
                    <a:lnTo>
                      <a:pt x="178" y="70"/>
                    </a:lnTo>
                    <a:lnTo>
                      <a:pt x="176" y="58"/>
                    </a:lnTo>
                    <a:lnTo>
                      <a:pt x="172" y="44"/>
                    </a:lnTo>
                    <a:lnTo>
                      <a:pt x="168" y="30"/>
                    </a:lnTo>
                    <a:lnTo>
                      <a:pt x="162" y="16"/>
                    </a:lnTo>
                    <a:lnTo>
                      <a:pt x="154" y="6"/>
                    </a:lnTo>
                    <a:lnTo>
                      <a:pt x="148" y="0"/>
                    </a:lnTo>
                    <a:lnTo>
                      <a:pt x="144" y="0"/>
                    </a:lnTo>
                    <a:lnTo>
                      <a:pt x="142" y="0"/>
                    </a:lnTo>
                    <a:close/>
                  </a:path>
                </a:pathLst>
              </a:custGeom>
              <a:solidFill>
                <a:srgbClr val="FEE1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133" name="Freeform 113">
                <a:extLst>
                  <a:ext uri="{FF2B5EF4-FFF2-40B4-BE49-F238E27FC236}">
                    <a16:creationId xmlns:a16="http://schemas.microsoft.com/office/drawing/2014/main" id="{F768FEE0-85FD-46D1-8827-5A4C568FF0CF}"/>
                  </a:ext>
                </a:extLst>
              </p:cNvPr>
              <p:cNvSpPr>
                <a:spLocks/>
              </p:cNvSpPr>
              <p:nvPr/>
            </p:nvSpPr>
            <p:spPr bwMode="auto">
              <a:xfrm>
                <a:off x="9445625" y="5451475"/>
                <a:ext cx="282575" cy="168275"/>
              </a:xfrm>
              <a:custGeom>
                <a:avLst/>
                <a:gdLst>
                  <a:gd name="T0" fmla="*/ 142 w 178"/>
                  <a:gd name="T1" fmla="*/ 0 h 106"/>
                  <a:gd name="T2" fmla="*/ 142 w 178"/>
                  <a:gd name="T3" fmla="*/ 0 h 106"/>
                  <a:gd name="T4" fmla="*/ 66 w 178"/>
                  <a:gd name="T5" fmla="*/ 24 h 106"/>
                  <a:gd name="T6" fmla="*/ 26 w 178"/>
                  <a:gd name="T7" fmla="*/ 38 h 106"/>
                  <a:gd name="T8" fmla="*/ 12 w 178"/>
                  <a:gd name="T9" fmla="*/ 44 h 106"/>
                  <a:gd name="T10" fmla="*/ 4 w 178"/>
                  <a:gd name="T11" fmla="*/ 52 h 106"/>
                  <a:gd name="T12" fmla="*/ 4 w 178"/>
                  <a:gd name="T13" fmla="*/ 52 h 106"/>
                  <a:gd name="T14" fmla="*/ 0 w 178"/>
                  <a:gd name="T15" fmla="*/ 58 h 106"/>
                  <a:gd name="T16" fmla="*/ 0 w 178"/>
                  <a:gd name="T17" fmla="*/ 66 h 106"/>
                  <a:gd name="T18" fmla="*/ 4 w 178"/>
                  <a:gd name="T19" fmla="*/ 76 h 106"/>
                  <a:gd name="T20" fmla="*/ 8 w 178"/>
                  <a:gd name="T21" fmla="*/ 84 h 106"/>
                  <a:gd name="T22" fmla="*/ 18 w 178"/>
                  <a:gd name="T23" fmla="*/ 100 h 106"/>
                  <a:gd name="T24" fmla="*/ 24 w 178"/>
                  <a:gd name="T25" fmla="*/ 104 h 106"/>
                  <a:gd name="T26" fmla="*/ 28 w 178"/>
                  <a:gd name="T27" fmla="*/ 106 h 106"/>
                  <a:gd name="T28" fmla="*/ 28 w 178"/>
                  <a:gd name="T29" fmla="*/ 106 h 106"/>
                  <a:gd name="T30" fmla="*/ 54 w 178"/>
                  <a:gd name="T31" fmla="*/ 106 h 106"/>
                  <a:gd name="T32" fmla="*/ 102 w 178"/>
                  <a:gd name="T33" fmla="*/ 102 h 106"/>
                  <a:gd name="T34" fmla="*/ 128 w 178"/>
                  <a:gd name="T35" fmla="*/ 98 h 106"/>
                  <a:gd name="T36" fmla="*/ 150 w 178"/>
                  <a:gd name="T37" fmla="*/ 94 h 106"/>
                  <a:gd name="T38" fmla="*/ 168 w 178"/>
                  <a:gd name="T39" fmla="*/ 88 h 106"/>
                  <a:gd name="T40" fmla="*/ 174 w 178"/>
                  <a:gd name="T41" fmla="*/ 84 h 106"/>
                  <a:gd name="T42" fmla="*/ 176 w 178"/>
                  <a:gd name="T43" fmla="*/ 80 h 106"/>
                  <a:gd name="T44" fmla="*/ 176 w 178"/>
                  <a:gd name="T45" fmla="*/ 80 h 106"/>
                  <a:gd name="T46" fmla="*/ 178 w 178"/>
                  <a:gd name="T47" fmla="*/ 70 h 106"/>
                  <a:gd name="T48" fmla="*/ 176 w 178"/>
                  <a:gd name="T49" fmla="*/ 58 h 106"/>
                  <a:gd name="T50" fmla="*/ 172 w 178"/>
                  <a:gd name="T51" fmla="*/ 44 h 106"/>
                  <a:gd name="T52" fmla="*/ 168 w 178"/>
                  <a:gd name="T53" fmla="*/ 30 h 106"/>
                  <a:gd name="T54" fmla="*/ 162 w 178"/>
                  <a:gd name="T55" fmla="*/ 16 h 106"/>
                  <a:gd name="T56" fmla="*/ 154 w 178"/>
                  <a:gd name="T57" fmla="*/ 6 h 106"/>
                  <a:gd name="T58" fmla="*/ 148 w 178"/>
                  <a:gd name="T59" fmla="*/ 0 h 106"/>
                  <a:gd name="T60" fmla="*/ 144 w 178"/>
                  <a:gd name="T61" fmla="*/ 0 h 106"/>
                  <a:gd name="T62" fmla="*/ 142 w 178"/>
                  <a:gd name="T63"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8" h="106">
                    <a:moveTo>
                      <a:pt x="142" y="0"/>
                    </a:moveTo>
                    <a:lnTo>
                      <a:pt x="142" y="0"/>
                    </a:lnTo>
                    <a:lnTo>
                      <a:pt x="66" y="24"/>
                    </a:lnTo>
                    <a:lnTo>
                      <a:pt x="26" y="38"/>
                    </a:lnTo>
                    <a:lnTo>
                      <a:pt x="12" y="44"/>
                    </a:lnTo>
                    <a:lnTo>
                      <a:pt x="4" y="52"/>
                    </a:lnTo>
                    <a:lnTo>
                      <a:pt x="4" y="52"/>
                    </a:lnTo>
                    <a:lnTo>
                      <a:pt x="0" y="58"/>
                    </a:lnTo>
                    <a:lnTo>
                      <a:pt x="0" y="66"/>
                    </a:lnTo>
                    <a:lnTo>
                      <a:pt x="4" y="76"/>
                    </a:lnTo>
                    <a:lnTo>
                      <a:pt x="8" y="84"/>
                    </a:lnTo>
                    <a:lnTo>
                      <a:pt x="18" y="100"/>
                    </a:lnTo>
                    <a:lnTo>
                      <a:pt x="24" y="104"/>
                    </a:lnTo>
                    <a:lnTo>
                      <a:pt x="28" y="106"/>
                    </a:lnTo>
                    <a:lnTo>
                      <a:pt x="28" y="106"/>
                    </a:lnTo>
                    <a:lnTo>
                      <a:pt x="54" y="106"/>
                    </a:lnTo>
                    <a:lnTo>
                      <a:pt x="102" y="102"/>
                    </a:lnTo>
                    <a:lnTo>
                      <a:pt x="128" y="98"/>
                    </a:lnTo>
                    <a:lnTo>
                      <a:pt x="150" y="94"/>
                    </a:lnTo>
                    <a:lnTo>
                      <a:pt x="168" y="88"/>
                    </a:lnTo>
                    <a:lnTo>
                      <a:pt x="174" y="84"/>
                    </a:lnTo>
                    <a:lnTo>
                      <a:pt x="176" y="80"/>
                    </a:lnTo>
                    <a:lnTo>
                      <a:pt x="176" y="80"/>
                    </a:lnTo>
                    <a:lnTo>
                      <a:pt x="178" y="70"/>
                    </a:lnTo>
                    <a:lnTo>
                      <a:pt x="176" y="58"/>
                    </a:lnTo>
                    <a:lnTo>
                      <a:pt x="172" y="44"/>
                    </a:lnTo>
                    <a:lnTo>
                      <a:pt x="168" y="30"/>
                    </a:lnTo>
                    <a:lnTo>
                      <a:pt x="162" y="16"/>
                    </a:lnTo>
                    <a:lnTo>
                      <a:pt x="154" y="6"/>
                    </a:lnTo>
                    <a:lnTo>
                      <a:pt x="148" y="0"/>
                    </a:lnTo>
                    <a:lnTo>
                      <a:pt x="144" y="0"/>
                    </a:lnTo>
                    <a:lnTo>
                      <a:pt x="1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134" name="Freeform 114">
                <a:extLst>
                  <a:ext uri="{FF2B5EF4-FFF2-40B4-BE49-F238E27FC236}">
                    <a16:creationId xmlns:a16="http://schemas.microsoft.com/office/drawing/2014/main" id="{5177787E-9DA6-43BA-852F-4197B5711001}"/>
                  </a:ext>
                </a:extLst>
              </p:cNvPr>
              <p:cNvSpPr>
                <a:spLocks/>
              </p:cNvSpPr>
              <p:nvPr/>
            </p:nvSpPr>
            <p:spPr bwMode="auto">
              <a:xfrm>
                <a:off x="9445625" y="5683250"/>
                <a:ext cx="266700" cy="203200"/>
              </a:xfrm>
              <a:custGeom>
                <a:avLst/>
                <a:gdLst>
                  <a:gd name="T0" fmla="*/ 12 w 168"/>
                  <a:gd name="T1" fmla="*/ 8 h 128"/>
                  <a:gd name="T2" fmla="*/ 12 w 168"/>
                  <a:gd name="T3" fmla="*/ 8 h 128"/>
                  <a:gd name="T4" fmla="*/ 38 w 168"/>
                  <a:gd name="T5" fmla="*/ 6 h 128"/>
                  <a:gd name="T6" fmla="*/ 90 w 168"/>
                  <a:gd name="T7" fmla="*/ 2 h 128"/>
                  <a:gd name="T8" fmla="*/ 142 w 168"/>
                  <a:gd name="T9" fmla="*/ 0 h 128"/>
                  <a:gd name="T10" fmla="*/ 158 w 168"/>
                  <a:gd name="T11" fmla="*/ 2 h 128"/>
                  <a:gd name="T12" fmla="*/ 164 w 168"/>
                  <a:gd name="T13" fmla="*/ 4 h 128"/>
                  <a:gd name="T14" fmla="*/ 166 w 168"/>
                  <a:gd name="T15" fmla="*/ 4 h 128"/>
                  <a:gd name="T16" fmla="*/ 166 w 168"/>
                  <a:gd name="T17" fmla="*/ 4 h 128"/>
                  <a:gd name="T18" fmla="*/ 168 w 168"/>
                  <a:gd name="T19" fmla="*/ 14 h 128"/>
                  <a:gd name="T20" fmla="*/ 168 w 168"/>
                  <a:gd name="T21" fmla="*/ 26 h 128"/>
                  <a:gd name="T22" fmla="*/ 166 w 168"/>
                  <a:gd name="T23" fmla="*/ 38 h 128"/>
                  <a:gd name="T24" fmla="*/ 162 w 168"/>
                  <a:gd name="T25" fmla="*/ 50 h 128"/>
                  <a:gd name="T26" fmla="*/ 162 w 168"/>
                  <a:gd name="T27" fmla="*/ 50 h 128"/>
                  <a:gd name="T28" fmla="*/ 156 w 168"/>
                  <a:gd name="T29" fmla="*/ 60 h 128"/>
                  <a:gd name="T30" fmla="*/ 150 w 168"/>
                  <a:gd name="T31" fmla="*/ 66 h 128"/>
                  <a:gd name="T32" fmla="*/ 142 w 168"/>
                  <a:gd name="T33" fmla="*/ 70 h 128"/>
                  <a:gd name="T34" fmla="*/ 142 w 168"/>
                  <a:gd name="T35" fmla="*/ 70 h 128"/>
                  <a:gd name="T36" fmla="*/ 142 w 168"/>
                  <a:gd name="T37" fmla="*/ 98 h 128"/>
                  <a:gd name="T38" fmla="*/ 140 w 168"/>
                  <a:gd name="T39" fmla="*/ 118 h 128"/>
                  <a:gd name="T40" fmla="*/ 138 w 168"/>
                  <a:gd name="T41" fmla="*/ 124 h 128"/>
                  <a:gd name="T42" fmla="*/ 136 w 168"/>
                  <a:gd name="T43" fmla="*/ 128 h 128"/>
                  <a:gd name="T44" fmla="*/ 136 w 168"/>
                  <a:gd name="T45" fmla="*/ 128 h 128"/>
                  <a:gd name="T46" fmla="*/ 128 w 168"/>
                  <a:gd name="T47" fmla="*/ 128 h 128"/>
                  <a:gd name="T48" fmla="*/ 114 w 168"/>
                  <a:gd name="T49" fmla="*/ 128 h 128"/>
                  <a:gd name="T50" fmla="*/ 78 w 168"/>
                  <a:gd name="T51" fmla="*/ 124 h 128"/>
                  <a:gd name="T52" fmla="*/ 16 w 168"/>
                  <a:gd name="T53" fmla="*/ 118 h 128"/>
                  <a:gd name="T54" fmla="*/ 16 w 168"/>
                  <a:gd name="T55" fmla="*/ 118 h 128"/>
                  <a:gd name="T56" fmla="*/ 10 w 168"/>
                  <a:gd name="T57" fmla="*/ 114 h 128"/>
                  <a:gd name="T58" fmla="*/ 6 w 168"/>
                  <a:gd name="T59" fmla="*/ 108 h 128"/>
                  <a:gd name="T60" fmla="*/ 4 w 168"/>
                  <a:gd name="T61" fmla="*/ 98 h 128"/>
                  <a:gd name="T62" fmla="*/ 4 w 168"/>
                  <a:gd name="T63" fmla="*/ 88 h 128"/>
                  <a:gd name="T64" fmla="*/ 4 w 168"/>
                  <a:gd name="T65" fmla="*/ 70 h 128"/>
                  <a:gd name="T66" fmla="*/ 4 w 168"/>
                  <a:gd name="T67" fmla="*/ 62 h 128"/>
                  <a:gd name="T68" fmla="*/ 4 w 168"/>
                  <a:gd name="T69" fmla="*/ 62 h 128"/>
                  <a:gd name="T70" fmla="*/ 2 w 168"/>
                  <a:gd name="T71" fmla="*/ 54 h 128"/>
                  <a:gd name="T72" fmla="*/ 0 w 168"/>
                  <a:gd name="T73" fmla="*/ 36 h 128"/>
                  <a:gd name="T74" fmla="*/ 0 w 168"/>
                  <a:gd name="T75" fmla="*/ 26 h 128"/>
                  <a:gd name="T76" fmla="*/ 2 w 168"/>
                  <a:gd name="T77" fmla="*/ 18 h 128"/>
                  <a:gd name="T78" fmla="*/ 4 w 168"/>
                  <a:gd name="T79" fmla="*/ 10 h 128"/>
                  <a:gd name="T80" fmla="*/ 8 w 168"/>
                  <a:gd name="T81" fmla="*/ 8 h 128"/>
                  <a:gd name="T82" fmla="*/ 12 w 168"/>
                  <a:gd name="T83"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8" h="128">
                    <a:moveTo>
                      <a:pt x="12" y="8"/>
                    </a:moveTo>
                    <a:lnTo>
                      <a:pt x="12" y="8"/>
                    </a:lnTo>
                    <a:lnTo>
                      <a:pt x="38" y="6"/>
                    </a:lnTo>
                    <a:lnTo>
                      <a:pt x="90" y="2"/>
                    </a:lnTo>
                    <a:lnTo>
                      <a:pt x="142" y="0"/>
                    </a:lnTo>
                    <a:lnTo>
                      <a:pt x="158" y="2"/>
                    </a:lnTo>
                    <a:lnTo>
                      <a:pt x="164" y="4"/>
                    </a:lnTo>
                    <a:lnTo>
                      <a:pt x="166" y="4"/>
                    </a:lnTo>
                    <a:lnTo>
                      <a:pt x="166" y="4"/>
                    </a:lnTo>
                    <a:lnTo>
                      <a:pt x="168" y="14"/>
                    </a:lnTo>
                    <a:lnTo>
                      <a:pt x="168" y="26"/>
                    </a:lnTo>
                    <a:lnTo>
                      <a:pt x="166" y="38"/>
                    </a:lnTo>
                    <a:lnTo>
                      <a:pt x="162" y="50"/>
                    </a:lnTo>
                    <a:lnTo>
                      <a:pt x="162" y="50"/>
                    </a:lnTo>
                    <a:lnTo>
                      <a:pt x="156" y="60"/>
                    </a:lnTo>
                    <a:lnTo>
                      <a:pt x="150" y="66"/>
                    </a:lnTo>
                    <a:lnTo>
                      <a:pt x="142" y="70"/>
                    </a:lnTo>
                    <a:lnTo>
                      <a:pt x="142" y="70"/>
                    </a:lnTo>
                    <a:lnTo>
                      <a:pt x="142" y="98"/>
                    </a:lnTo>
                    <a:lnTo>
                      <a:pt x="140" y="118"/>
                    </a:lnTo>
                    <a:lnTo>
                      <a:pt x="138" y="124"/>
                    </a:lnTo>
                    <a:lnTo>
                      <a:pt x="136" y="128"/>
                    </a:lnTo>
                    <a:lnTo>
                      <a:pt x="136" y="128"/>
                    </a:lnTo>
                    <a:lnTo>
                      <a:pt x="128" y="128"/>
                    </a:lnTo>
                    <a:lnTo>
                      <a:pt x="114" y="128"/>
                    </a:lnTo>
                    <a:lnTo>
                      <a:pt x="78" y="124"/>
                    </a:lnTo>
                    <a:lnTo>
                      <a:pt x="16" y="118"/>
                    </a:lnTo>
                    <a:lnTo>
                      <a:pt x="16" y="118"/>
                    </a:lnTo>
                    <a:lnTo>
                      <a:pt x="10" y="114"/>
                    </a:lnTo>
                    <a:lnTo>
                      <a:pt x="6" y="108"/>
                    </a:lnTo>
                    <a:lnTo>
                      <a:pt x="4" y="98"/>
                    </a:lnTo>
                    <a:lnTo>
                      <a:pt x="4" y="88"/>
                    </a:lnTo>
                    <a:lnTo>
                      <a:pt x="4" y="70"/>
                    </a:lnTo>
                    <a:lnTo>
                      <a:pt x="4" y="62"/>
                    </a:lnTo>
                    <a:lnTo>
                      <a:pt x="4" y="62"/>
                    </a:lnTo>
                    <a:lnTo>
                      <a:pt x="2" y="54"/>
                    </a:lnTo>
                    <a:lnTo>
                      <a:pt x="0" y="36"/>
                    </a:lnTo>
                    <a:lnTo>
                      <a:pt x="0" y="26"/>
                    </a:lnTo>
                    <a:lnTo>
                      <a:pt x="2" y="18"/>
                    </a:lnTo>
                    <a:lnTo>
                      <a:pt x="4" y="10"/>
                    </a:lnTo>
                    <a:lnTo>
                      <a:pt x="8" y="8"/>
                    </a:lnTo>
                    <a:lnTo>
                      <a:pt x="12" y="8"/>
                    </a:lnTo>
                    <a:close/>
                  </a:path>
                </a:pathLst>
              </a:custGeom>
              <a:solidFill>
                <a:srgbClr val="FEE1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135" name="Freeform 115">
                <a:extLst>
                  <a:ext uri="{FF2B5EF4-FFF2-40B4-BE49-F238E27FC236}">
                    <a16:creationId xmlns:a16="http://schemas.microsoft.com/office/drawing/2014/main" id="{0FAD2F1C-3591-49E6-A323-13C6BCCF503F}"/>
                  </a:ext>
                </a:extLst>
              </p:cNvPr>
              <p:cNvSpPr>
                <a:spLocks/>
              </p:cNvSpPr>
              <p:nvPr/>
            </p:nvSpPr>
            <p:spPr bwMode="auto">
              <a:xfrm>
                <a:off x="9445625" y="5683250"/>
                <a:ext cx="266700" cy="203200"/>
              </a:xfrm>
              <a:custGeom>
                <a:avLst/>
                <a:gdLst>
                  <a:gd name="T0" fmla="*/ 12 w 168"/>
                  <a:gd name="T1" fmla="*/ 8 h 128"/>
                  <a:gd name="T2" fmla="*/ 12 w 168"/>
                  <a:gd name="T3" fmla="*/ 8 h 128"/>
                  <a:gd name="T4" fmla="*/ 38 w 168"/>
                  <a:gd name="T5" fmla="*/ 6 h 128"/>
                  <a:gd name="T6" fmla="*/ 90 w 168"/>
                  <a:gd name="T7" fmla="*/ 2 h 128"/>
                  <a:gd name="T8" fmla="*/ 142 w 168"/>
                  <a:gd name="T9" fmla="*/ 0 h 128"/>
                  <a:gd name="T10" fmla="*/ 158 w 168"/>
                  <a:gd name="T11" fmla="*/ 2 h 128"/>
                  <a:gd name="T12" fmla="*/ 164 w 168"/>
                  <a:gd name="T13" fmla="*/ 4 h 128"/>
                  <a:gd name="T14" fmla="*/ 166 w 168"/>
                  <a:gd name="T15" fmla="*/ 4 h 128"/>
                  <a:gd name="T16" fmla="*/ 166 w 168"/>
                  <a:gd name="T17" fmla="*/ 4 h 128"/>
                  <a:gd name="T18" fmla="*/ 168 w 168"/>
                  <a:gd name="T19" fmla="*/ 14 h 128"/>
                  <a:gd name="T20" fmla="*/ 168 w 168"/>
                  <a:gd name="T21" fmla="*/ 26 h 128"/>
                  <a:gd name="T22" fmla="*/ 166 w 168"/>
                  <a:gd name="T23" fmla="*/ 38 h 128"/>
                  <a:gd name="T24" fmla="*/ 162 w 168"/>
                  <a:gd name="T25" fmla="*/ 50 h 128"/>
                  <a:gd name="T26" fmla="*/ 162 w 168"/>
                  <a:gd name="T27" fmla="*/ 50 h 128"/>
                  <a:gd name="T28" fmla="*/ 156 w 168"/>
                  <a:gd name="T29" fmla="*/ 60 h 128"/>
                  <a:gd name="T30" fmla="*/ 150 w 168"/>
                  <a:gd name="T31" fmla="*/ 66 h 128"/>
                  <a:gd name="T32" fmla="*/ 142 w 168"/>
                  <a:gd name="T33" fmla="*/ 70 h 128"/>
                  <a:gd name="T34" fmla="*/ 142 w 168"/>
                  <a:gd name="T35" fmla="*/ 70 h 128"/>
                  <a:gd name="T36" fmla="*/ 142 w 168"/>
                  <a:gd name="T37" fmla="*/ 98 h 128"/>
                  <a:gd name="T38" fmla="*/ 140 w 168"/>
                  <a:gd name="T39" fmla="*/ 118 h 128"/>
                  <a:gd name="T40" fmla="*/ 138 w 168"/>
                  <a:gd name="T41" fmla="*/ 124 h 128"/>
                  <a:gd name="T42" fmla="*/ 136 w 168"/>
                  <a:gd name="T43" fmla="*/ 128 h 128"/>
                  <a:gd name="T44" fmla="*/ 136 w 168"/>
                  <a:gd name="T45" fmla="*/ 128 h 128"/>
                  <a:gd name="T46" fmla="*/ 128 w 168"/>
                  <a:gd name="T47" fmla="*/ 128 h 128"/>
                  <a:gd name="T48" fmla="*/ 114 w 168"/>
                  <a:gd name="T49" fmla="*/ 128 h 128"/>
                  <a:gd name="T50" fmla="*/ 78 w 168"/>
                  <a:gd name="T51" fmla="*/ 124 h 128"/>
                  <a:gd name="T52" fmla="*/ 16 w 168"/>
                  <a:gd name="T53" fmla="*/ 118 h 128"/>
                  <a:gd name="T54" fmla="*/ 16 w 168"/>
                  <a:gd name="T55" fmla="*/ 118 h 128"/>
                  <a:gd name="T56" fmla="*/ 10 w 168"/>
                  <a:gd name="T57" fmla="*/ 114 h 128"/>
                  <a:gd name="T58" fmla="*/ 6 w 168"/>
                  <a:gd name="T59" fmla="*/ 108 h 128"/>
                  <a:gd name="T60" fmla="*/ 4 w 168"/>
                  <a:gd name="T61" fmla="*/ 98 h 128"/>
                  <a:gd name="T62" fmla="*/ 4 w 168"/>
                  <a:gd name="T63" fmla="*/ 88 h 128"/>
                  <a:gd name="T64" fmla="*/ 4 w 168"/>
                  <a:gd name="T65" fmla="*/ 70 h 128"/>
                  <a:gd name="T66" fmla="*/ 4 w 168"/>
                  <a:gd name="T67" fmla="*/ 62 h 128"/>
                  <a:gd name="T68" fmla="*/ 4 w 168"/>
                  <a:gd name="T69" fmla="*/ 62 h 128"/>
                  <a:gd name="T70" fmla="*/ 2 w 168"/>
                  <a:gd name="T71" fmla="*/ 54 h 128"/>
                  <a:gd name="T72" fmla="*/ 0 w 168"/>
                  <a:gd name="T73" fmla="*/ 36 h 128"/>
                  <a:gd name="T74" fmla="*/ 0 w 168"/>
                  <a:gd name="T75" fmla="*/ 26 h 128"/>
                  <a:gd name="T76" fmla="*/ 2 w 168"/>
                  <a:gd name="T77" fmla="*/ 18 h 128"/>
                  <a:gd name="T78" fmla="*/ 4 w 168"/>
                  <a:gd name="T79" fmla="*/ 10 h 128"/>
                  <a:gd name="T80" fmla="*/ 8 w 168"/>
                  <a:gd name="T81" fmla="*/ 8 h 128"/>
                  <a:gd name="T82" fmla="*/ 12 w 168"/>
                  <a:gd name="T83"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8" h="128">
                    <a:moveTo>
                      <a:pt x="12" y="8"/>
                    </a:moveTo>
                    <a:lnTo>
                      <a:pt x="12" y="8"/>
                    </a:lnTo>
                    <a:lnTo>
                      <a:pt x="38" y="6"/>
                    </a:lnTo>
                    <a:lnTo>
                      <a:pt x="90" y="2"/>
                    </a:lnTo>
                    <a:lnTo>
                      <a:pt x="142" y="0"/>
                    </a:lnTo>
                    <a:lnTo>
                      <a:pt x="158" y="2"/>
                    </a:lnTo>
                    <a:lnTo>
                      <a:pt x="164" y="4"/>
                    </a:lnTo>
                    <a:lnTo>
                      <a:pt x="166" y="4"/>
                    </a:lnTo>
                    <a:lnTo>
                      <a:pt x="166" y="4"/>
                    </a:lnTo>
                    <a:lnTo>
                      <a:pt x="168" y="14"/>
                    </a:lnTo>
                    <a:lnTo>
                      <a:pt x="168" y="26"/>
                    </a:lnTo>
                    <a:lnTo>
                      <a:pt x="166" y="38"/>
                    </a:lnTo>
                    <a:lnTo>
                      <a:pt x="162" y="50"/>
                    </a:lnTo>
                    <a:lnTo>
                      <a:pt x="162" y="50"/>
                    </a:lnTo>
                    <a:lnTo>
                      <a:pt x="156" y="60"/>
                    </a:lnTo>
                    <a:lnTo>
                      <a:pt x="150" y="66"/>
                    </a:lnTo>
                    <a:lnTo>
                      <a:pt x="142" y="70"/>
                    </a:lnTo>
                    <a:lnTo>
                      <a:pt x="142" y="70"/>
                    </a:lnTo>
                    <a:lnTo>
                      <a:pt x="142" y="98"/>
                    </a:lnTo>
                    <a:lnTo>
                      <a:pt x="140" y="118"/>
                    </a:lnTo>
                    <a:lnTo>
                      <a:pt x="138" y="124"/>
                    </a:lnTo>
                    <a:lnTo>
                      <a:pt x="136" y="128"/>
                    </a:lnTo>
                    <a:lnTo>
                      <a:pt x="136" y="128"/>
                    </a:lnTo>
                    <a:lnTo>
                      <a:pt x="128" y="128"/>
                    </a:lnTo>
                    <a:lnTo>
                      <a:pt x="114" y="128"/>
                    </a:lnTo>
                    <a:lnTo>
                      <a:pt x="78" y="124"/>
                    </a:lnTo>
                    <a:lnTo>
                      <a:pt x="16" y="118"/>
                    </a:lnTo>
                    <a:lnTo>
                      <a:pt x="16" y="118"/>
                    </a:lnTo>
                    <a:lnTo>
                      <a:pt x="10" y="114"/>
                    </a:lnTo>
                    <a:lnTo>
                      <a:pt x="6" y="108"/>
                    </a:lnTo>
                    <a:lnTo>
                      <a:pt x="4" y="98"/>
                    </a:lnTo>
                    <a:lnTo>
                      <a:pt x="4" y="88"/>
                    </a:lnTo>
                    <a:lnTo>
                      <a:pt x="4" y="70"/>
                    </a:lnTo>
                    <a:lnTo>
                      <a:pt x="4" y="62"/>
                    </a:lnTo>
                    <a:lnTo>
                      <a:pt x="4" y="62"/>
                    </a:lnTo>
                    <a:lnTo>
                      <a:pt x="2" y="54"/>
                    </a:lnTo>
                    <a:lnTo>
                      <a:pt x="0" y="36"/>
                    </a:lnTo>
                    <a:lnTo>
                      <a:pt x="0" y="26"/>
                    </a:lnTo>
                    <a:lnTo>
                      <a:pt x="2" y="18"/>
                    </a:lnTo>
                    <a:lnTo>
                      <a:pt x="4" y="10"/>
                    </a:lnTo>
                    <a:lnTo>
                      <a:pt x="8" y="8"/>
                    </a:lnTo>
                    <a:lnTo>
                      <a:pt x="12"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136" name="Freeform 116">
                <a:extLst>
                  <a:ext uri="{FF2B5EF4-FFF2-40B4-BE49-F238E27FC236}">
                    <a16:creationId xmlns:a16="http://schemas.microsoft.com/office/drawing/2014/main" id="{FD7BDFD4-5BEF-43B4-B12E-6D706F707EAB}"/>
                  </a:ext>
                </a:extLst>
              </p:cNvPr>
              <p:cNvSpPr>
                <a:spLocks/>
              </p:cNvSpPr>
              <p:nvPr/>
            </p:nvSpPr>
            <p:spPr bwMode="auto">
              <a:xfrm>
                <a:off x="5778500" y="5810250"/>
                <a:ext cx="1196975" cy="384175"/>
              </a:xfrm>
              <a:custGeom>
                <a:avLst/>
                <a:gdLst>
                  <a:gd name="T0" fmla="*/ 746 w 754"/>
                  <a:gd name="T1" fmla="*/ 242 h 242"/>
                  <a:gd name="T2" fmla="*/ 746 w 754"/>
                  <a:gd name="T3" fmla="*/ 242 h 242"/>
                  <a:gd name="T4" fmla="*/ 752 w 754"/>
                  <a:gd name="T5" fmla="*/ 180 h 242"/>
                  <a:gd name="T6" fmla="*/ 754 w 754"/>
                  <a:gd name="T7" fmla="*/ 132 h 242"/>
                  <a:gd name="T8" fmla="*/ 754 w 754"/>
                  <a:gd name="T9" fmla="*/ 112 h 242"/>
                  <a:gd name="T10" fmla="*/ 752 w 754"/>
                  <a:gd name="T11" fmla="*/ 98 h 242"/>
                  <a:gd name="T12" fmla="*/ 752 w 754"/>
                  <a:gd name="T13" fmla="*/ 98 h 242"/>
                  <a:gd name="T14" fmla="*/ 98 w 754"/>
                  <a:gd name="T15" fmla="*/ 0 h 242"/>
                  <a:gd name="T16" fmla="*/ 98 w 754"/>
                  <a:gd name="T17" fmla="*/ 0 h 242"/>
                  <a:gd name="T18" fmla="*/ 84 w 754"/>
                  <a:gd name="T19" fmla="*/ 0 h 242"/>
                  <a:gd name="T20" fmla="*/ 70 w 754"/>
                  <a:gd name="T21" fmla="*/ 4 h 242"/>
                  <a:gd name="T22" fmla="*/ 56 w 754"/>
                  <a:gd name="T23" fmla="*/ 12 h 242"/>
                  <a:gd name="T24" fmla="*/ 42 w 754"/>
                  <a:gd name="T25" fmla="*/ 24 h 242"/>
                  <a:gd name="T26" fmla="*/ 30 w 754"/>
                  <a:gd name="T27" fmla="*/ 38 h 242"/>
                  <a:gd name="T28" fmla="*/ 20 w 754"/>
                  <a:gd name="T29" fmla="*/ 54 h 242"/>
                  <a:gd name="T30" fmla="*/ 12 w 754"/>
                  <a:gd name="T31" fmla="*/ 72 h 242"/>
                  <a:gd name="T32" fmla="*/ 6 w 754"/>
                  <a:gd name="T33" fmla="*/ 90 h 242"/>
                  <a:gd name="T34" fmla="*/ 2 w 754"/>
                  <a:gd name="T35" fmla="*/ 110 h 242"/>
                  <a:gd name="T36" fmla="*/ 0 w 754"/>
                  <a:gd name="T37" fmla="*/ 130 h 242"/>
                  <a:gd name="T38" fmla="*/ 2 w 754"/>
                  <a:gd name="T39" fmla="*/ 148 h 242"/>
                  <a:gd name="T40" fmla="*/ 6 w 754"/>
                  <a:gd name="T41" fmla="*/ 164 h 242"/>
                  <a:gd name="T42" fmla="*/ 14 w 754"/>
                  <a:gd name="T43" fmla="*/ 180 h 242"/>
                  <a:gd name="T44" fmla="*/ 26 w 754"/>
                  <a:gd name="T45" fmla="*/ 194 h 242"/>
                  <a:gd name="T46" fmla="*/ 34 w 754"/>
                  <a:gd name="T47" fmla="*/ 198 h 242"/>
                  <a:gd name="T48" fmla="*/ 42 w 754"/>
                  <a:gd name="T49" fmla="*/ 204 h 242"/>
                  <a:gd name="T50" fmla="*/ 52 w 754"/>
                  <a:gd name="T51" fmla="*/ 208 h 242"/>
                  <a:gd name="T52" fmla="*/ 62 w 754"/>
                  <a:gd name="T53" fmla="*/ 210 h 242"/>
                  <a:gd name="T54" fmla="*/ 62 w 754"/>
                  <a:gd name="T55" fmla="*/ 210 h 242"/>
                  <a:gd name="T56" fmla="*/ 90 w 754"/>
                  <a:gd name="T57" fmla="*/ 214 h 242"/>
                  <a:gd name="T58" fmla="*/ 126 w 754"/>
                  <a:gd name="T59" fmla="*/ 218 h 242"/>
                  <a:gd name="T60" fmla="*/ 220 w 754"/>
                  <a:gd name="T61" fmla="*/ 226 h 242"/>
                  <a:gd name="T62" fmla="*/ 332 w 754"/>
                  <a:gd name="T63" fmla="*/ 232 h 242"/>
                  <a:gd name="T64" fmla="*/ 448 w 754"/>
                  <a:gd name="T65" fmla="*/ 236 h 242"/>
                  <a:gd name="T66" fmla="*/ 656 w 754"/>
                  <a:gd name="T67" fmla="*/ 240 h 242"/>
                  <a:gd name="T68" fmla="*/ 746 w 754"/>
                  <a:gd name="T69" fmla="*/ 24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54" h="242">
                    <a:moveTo>
                      <a:pt x="746" y="242"/>
                    </a:moveTo>
                    <a:lnTo>
                      <a:pt x="746" y="242"/>
                    </a:lnTo>
                    <a:lnTo>
                      <a:pt x="752" y="180"/>
                    </a:lnTo>
                    <a:lnTo>
                      <a:pt x="754" y="132"/>
                    </a:lnTo>
                    <a:lnTo>
                      <a:pt x="754" y="112"/>
                    </a:lnTo>
                    <a:lnTo>
                      <a:pt x="752" y="98"/>
                    </a:lnTo>
                    <a:lnTo>
                      <a:pt x="752" y="98"/>
                    </a:lnTo>
                    <a:lnTo>
                      <a:pt x="98" y="0"/>
                    </a:lnTo>
                    <a:lnTo>
                      <a:pt x="98" y="0"/>
                    </a:lnTo>
                    <a:lnTo>
                      <a:pt x="84" y="0"/>
                    </a:lnTo>
                    <a:lnTo>
                      <a:pt x="70" y="4"/>
                    </a:lnTo>
                    <a:lnTo>
                      <a:pt x="56" y="12"/>
                    </a:lnTo>
                    <a:lnTo>
                      <a:pt x="42" y="24"/>
                    </a:lnTo>
                    <a:lnTo>
                      <a:pt x="30" y="38"/>
                    </a:lnTo>
                    <a:lnTo>
                      <a:pt x="20" y="54"/>
                    </a:lnTo>
                    <a:lnTo>
                      <a:pt x="12" y="72"/>
                    </a:lnTo>
                    <a:lnTo>
                      <a:pt x="6" y="90"/>
                    </a:lnTo>
                    <a:lnTo>
                      <a:pt x="2" y="110"/>
                    </a:lnTo>
                    <a:lnTo>
                      <a:pt x="0" y="130"/>
                    </a:lnTo>
                    <a:lnTo>
                      <a:pt x="2" y="148"/>
                    </a:lnTo>
                    <a:lnTo>
                      <a:pt x="6" y="164"/>
                    </a:lnTo>
                    <a:lnTo>
                      <a:pt x="14" y="180"/>
                    </a:lnTo>
                    <a:lnTo>
                      <a:pt x="26" y="194"/>
                    </a:lnTo>
                    <a:lnTo>
                      <a:pt x="34" y="198"/>
                    </a:lnTo>
                    <a:lnTo>
                      <a:pt x="42" y="204"/>
                    </a:lnTo>
                    <a:lnTo>
                      <a:pt x="52" y="208"/>
                    </a:lnTo>
                    <a:lnTo>
                      <a:pt x="62" y="210"/>
                    </a:lnTo>
                    <a:lnTo>
                      <a:pt x="62" y="210"/>
                    </a:lnTo>
                    <a:lnTo>
                      <a:pt x="90" y="214"/>
                    </a:lnTo>
                    <a:lnTo>
                      <a:pt x="126" y="218"/>
                    </a:lnTo>
                    <a:lnTo>
                      <a:pt x="220" y="226"/>
                    </a:lnTo>
                    <a:lnTo>
                      <a:pt x="332" y="232"/>
                    </a:lnTo>
                    <a:lnTo>
                      <a:pt x="448" y="236"/>
                    </a:lnTo>
                    <a:lnTo>
                      <a:pt x="656" y="240"/>
                    </a:lnTo>
                    <a:lnTo>
                      <a:pt x="746" y="242"/>
                    </a:lnTo>
                    <a:close/>
                  </a:path>
                </a:pathLst>
              </a:custGeom>
              <a:solidFill>
                <a:srgbClr val="474C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137" name="Freeform 117">
                <a:extLst>
                  <a:ext uri="{FF2B5EF4-FFF2-40B4-BE49-F238E27FC236}">
                    <a16:creationId xmlns:a16="http://schemas.microsoft.com/office/drawing/2014/main" id="{E91119CA-664C-4D90-BE2C-42C9284CD132}"/>
                  </a:ext>
                </a:extLst>
              </p:cNvPr>
              <p:cNvSpPr>
                <a:spLocks/>
              </p:cNvSpPr>
              <p:nvPr/>
            </p:nvSpPr>
            <p:spPr bwMode="auto">
              <a:xfrm>
                <a:off x="5778500" y="5810250"/>
                <a:ext cx="1196975" cy="384175"/>
              </a:xfrm>
              <a:custGeom>
                <a:avLst/>
                <a:gdLst>
                  <a:gd name="T0" fmla="*/ 746 w 754"/>
                  <a:gd name="T1" fmla="*/ 242 h 242"/>
                  <a:gd name="T2" fmla="*/ 746 w 754"/>
                  <a:gd name="T3" fmla="*/ 242 h 242"/>
                  <a:gd name="T4" fmla="*/ 752 w 754"/>
                  <a:gd name="T5" fmla="*/ 180 h 242"/>
                  <a:gd name="T6" fmla="*/ 754 w 754"/>
                  <a:gd name="T7" fmla="*/ 132 h 242"/>
                  <a:gd name="T8" fmla="*/ 754 w 754"/>
                  <a:gd name="T9" fmla="*/ 112 h 242"/>
                  <a:gd name="T10" fmla="*/ 752 w 754"/>
                  <a:gd name="T11" fmla="*/ 98 h 242"/>
                  <a:gd name="T12" fmla="*/ 752 w 754"/>
                  <a:gd name="T13" fmla="*/ 98 h 242"/>
                  <a:gd name="T14" fmla="*/ 98 w 754"/>
                  <a:gd name="T15" fmla="*/ 0 h 242"/>
                  <a:gd name="T16" fmla="*/ 98 w 754"/>
                  <a:gd name="T17" fmla="*/ 0 h 242"/>
                  <a:gd name="T18" fmla="*/ 84 w 754"/>
                  <a:gd name="T19" fmla="*/ 0 h 242"/>
                  <a:gd name="T20" fmla="*/ 70 w 754"/>
                  <a:gd name="T21" fmla="*/ 4 h 242"/>
                  <a:gd name="T22" fmla="*/ 56 w 754"/>
                  <a:gd name="T23" fmla="*/ 12 h 242"/>
                  <a:gd name="T24" fmla="*/ 42 w 754"/>
                  <a:gd name="T25" fmla="*/ 24 h 242"/>
                  <a:gd name="T26" fmla="*/ 30 w 754"/>
                  <a:gd name="T27" fmla="*/ 38 h 242"/>
                  <a:gd name="T28" fmla="*/ 20 w 754"/>
                  <a:gd name="T29" fmla="*/ 54 h 242"/>
                  <a:gd name="T30" fmla="*/ 12 w 754"/>
                  <a:gd name="T31" fmla="*/ 72 h 242"/>
                  <a:gd name="T32" fmla="*/ 6 w 754"/>
                  <a:gd name="T33" fmla="*/ 90 h 242"/>
                  <a:gd name="T34" fmla="*/ 2 w 754"/>
                  <a:gd name="T35" fmla="*/ 110 h 242"/>
                  <a:gd name="T36" fmla="*/ 0 w 754"/>
                  <a:gd name="T37" fmla="*/ 130 h 242"/>
                  <a:gd name="T38" fmla="*/ 2 w 754"/>
                  <a:gd name="T39" fmla="*/ 148 h 242"/>
                  <a:gd name="T40" fmla="*/ 6 w 754"/>
                  <a:gd name="T41" fmla="*/ 164 h 242"/>
                  <a:gd name="T42" fmla="*/ 14 w 754"/>
                  <a:gd name="T43" fmla="*/ 180 h 242"/>
                  <a:gd name="T44" fmla="*/ 26 w 754"/>
                  <a:gd name="T45" fmla="*/ 194 h 242"/>
                  <a:gd name="T46" fmla="*/ 34 w 754"/>
                  <a:gd name="T47" fmla="*/ 198 h 242"/>
                  <a:gd name="T48" fmla="*/ 42 w 754"/>
                  <a:gd name="T49" fmla="*/ 204 h 242"/>
                  <a:gd name="T50" fmla="*/ 52 w 754"/>
                  <a:gd name="T51" fmla="*/ 208 h 242"/>
                  <a:gd name="T52" fmla="*/ 62 w 754"/>
                  <a:gd name="T53" fmla="*/ 210 h 242"/>
                  <a:gd name="T54" fmla="*/ 62 w 754"/>
                  <a:gd name="T55" fmla="*/ 210 h 242"/>
                  <a:gd name="T56" fmla="*/ 90 w 754"/>
                  <a:gd name="T57" fmla="*/ 214 h 242"/>
                  <a:gd name="T58" fmla="*/ 126 w 754"/>
                  <a:gd name="T59" fmla="*/ 218 h 242"/>
                  <a:gd name="T60" fmla="*/ 220 w 754"/>
                  <a:gd name="T61" fmla="*/ 226 h 242"/>
                  <a:gd name="T62" fmla="*/ 332 w 754"/>
                  <a:gd name="T63" fmla="*/ 232 h 242"/>
                  <a:gd name="T64" fmla="*/ 448 w 754"/>
                  <a:gd name="T65" fmla="*/ 236 h 242"/>
                  <a:gd name="T66" fmla="*/ 656 w 754"/>
                  <a:gd name="T67" fmla="*/ 240 h 242"/>
                  <a:gd name="T68" fmla="*/ 746 w 754"/>
                  <a:gd name="T69" fmla="*/ 24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54" h="242">
                    <a:moveTo>
                      <a:pt x="746" y="242"/>
                    </a:moveTo>
                    <a:lnTo>
                      <a:pt x="746" y="242"/>
                    </a:lnTo>
                    <a:lnTo>
                      <a:pt x="752" y="180"/>
                    </a:lnTo>
                    <a:lnTo>
                      <a:pt x="754" y="132"/>
                    </a:lnTo>
                    <a:lnTo>
                      <a:pt x="754" y="112"/>
                    </a:lnTo>
                    <a:lnTo>
                      <a:pt x="752" y="98"/>
                    </a:lnTo>
                    <a:lnTo>
                      <a:pt x="752" y="98"/>
                    </a:lnTo>
                    <a:lnTo>
                      <a:pt x="98" y="0"/>
                    </a:lnTo>
                    <a:lnTo>
                      <a:pt x="98" y="0"/>
                    </a:lnTo>
                    <a:lnTo>
                      <a:pt x="84" y="0"/>
                    </a:lnTo>
                    <a:lnTo>
                      <a:pt x="70" y="4"/>
                    </a:lnTo>
                    <a:lnTo>
                      <a:pt x="56" y="12"/>
                    </a:lnTo>
                    <a:lnTo>
                      <a:pt x="42" y="24"/>
                    </a:lnTo>
                    <a:lnTo>
                      <a:pt x="30" y="38"/>
                    </a:lnTo>
                    <a:lnTo>
                      <a:pt x="20" y="54"/>
                    </a:lnTo>
                    <a:lnTo>
                      <a:pt x="12" y="72"/>
                    </a:lnTo>
                    <a:lnTo>
                      <a:pt x="6" y="90"/>
                    </a:lnTo>
                    <a:lnTo>
                      <a:pt x="2" y="110"/>
                    </a:lnTo>
                    <a:lnTo>
                      <a:pt x="0" y="130"/>
                    </a:lnTo>
                    <a:lnTo>
                      <a:pt x="2" y="148"/>
                    </a:lnTo>
                    <a:lnTo>
                      <a:pt x="6" y="164"/>
                    </a:lnTo>
                    <a:lnTo>
                      <a:pt x="14" y="180"/>
                    </a:lnTo>
                    <a:lnTo>
                      <a:pt x="26" y="194"/>
                    </a:lnTo>
                    <a:lnTo>
                      <a:pt x="34" y="198"/>
                    </a:lnTo>
                    <a:lnTo>
                      <a:pt x="42" y="204"/>
                    </a:lnTo>
                    <a:lnTo>
                      <a:pt x="52" y="208"/>
                    </a:lnTo>
                    <a:lnTo>
                      <a:pt x="62" y="210"/>
                    </a:lnTo>
                    <a:lnTo>
                      <a:pt x="62" y="210"/>
                    </a:lnTo>
                    <a:lnTo>
                      <a:pt x="90" y="214"/>
                    </a:lnTo>
                    <a:lnTo>
                      <a:pt x="126" y="218"/>
                    </a:lnTo>
                    <a:lnTo>
                      <a:pt x="220" y="226"/>
                    </a:lnTo>
                    <a:lnTo>
                      <a:pt x="332" y="232"/>
                    </a:lnTo>
                    <a:lnTo>
                      <a:pt x="448" y="236"/>
                    </a:lnTo>
                    <a:lnTo>
                      <a:pt x="656" y="240"/>
                    </a:lnTo>
                    <a:lnTo>
                      <a:pt x="746" y="2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138" name="Freeform 118">
                <a:extLst>
                  <a:ext uri="{FF2B5EF4-FFF2-40B4-BE49-F238E27FC236}">
                    <a16:creationId xmlns:a16="http://schemas.microsoft.com/office/drawing/2014/main" id="{9C636FD9-0D0B-4935-820A-E6464E485093}"/>
                  </a:ext>
                </a:extLst>
              </p:cNvPr>
              <p:cNvSpPr>
                <a:spLocks/>
              </p:cNvSpPr>
              <p:nvPr/>
            </p:nvSpPr>
            <p:spPr bwMode="auto">
              <a:xfrm>
                <a:off x="6937375" y="5800725"/>
                <a:ext cx="488950" cy="425450"/>
              </a:xfrm>
              <a:custGeom>
                <a:avLst/>
                <a:gdLst>
                  <a:gd name="T0" fmla="*/ 20 w 308"/>
                  <a:gd name="T1" fmla="*/ 108 h 268"/>
                  <a:gd name="T2" fmla="*/ 64 w 308"/>
                  <a:gd name="T3" fmla="*/ 26 h 268"/>
                  <a:gd name="T4" fmla="*/ 74 w 308"/>
                  <a:gd name="T5" fmla="*/ 2 h 268"/>
                  <a:gd name="T6" fmla="*/ 80 w 308"/>
                  <a:gd name="T7" fmla="*/ 0 h 268"/>
                  <a:gd name="T8" fmla="*/ 100 w 308"/>
                  <a:gd name="T9" fmla="*/ 2 h 268"/>
                  <a:gd name="T10" fmla="*/ 112 w 308"/>
                  <a:gd name="T11" fmla="*/ 6 h 268"/>
                  <a:gd name="T12" fmla="*/ 116 w 308"/>
                  <a:gd name="T13" fmla="*/ 10 h 268"/>
                  <a:gd name="T14" fmla="*/ 116 w 308"/>
                  <a:gd name="T15" fmla="*/ 26 h 268"/>
                  <a:gd name="T16" fmla="*/ 112 w 308"/>
                  <a:gd name="T17" fmla="*/ 70 h 268"/>
                  <a:gd name="T18" fmla="*/ 114 w 308"/>
                  <a:gd name="T19" fmla="*/ 92 h 268"/>
                  <a:gd name="T20" fmla="*/ 116 w 308"/>
                  <a:gd name="T21" fmla="*/ 94 h 268"/>
                  <a:gd name="T22" fmla="*/ 140 w 308"/>
                  <a:gd name="T23" fmla="*/ 94 h 268"/>
                  <a:gd name="T24" fmla="*/ 250 w 308"/>
                  <a:gd name="T25" fmla="*/ 72 h 268"/>
                  <a:gd name="T26" fmla="*/ 280 w 308"/>
                  <a:gd name="T27" fmla="*/ 70 h 268"/>
                  <a:gd name="T28" fmla="*/ 284 w 308"/>
                  <a:gd name="T29" fmla="*/ 72 h 268"/>
                  <a:gd name="T30" fmla="*/ 298 w 308"/>
                  <a:gd name="T31" fmla="*/ 88 h 268"/>
                  <a:gd name="T32" fmla="*/ 300 w 308"/>
                  <a:gd name="T33" fmla="*/ 102 h 268"/>
                  <a:gd name="T34" fmla="*/ 294 w 308"/>
                  <a:gd name="T35" fmla="*/ 112 h 268"/>
                  <a:gd name="T36" fmla="*/ 290 w 308"/>
                  <a:gd name="T37" fmla="*/ 118 h 268"/>
                  <a:gd name="T38" fmla="*/ 248 w 308"/>
                  <a:gd name="T39" fmla="*/ 128 h 268"/>
                  <a:gd name="T40" fmla="*/ 200 w 308"/>
                  <a:gd name="T41" fmla="*/ 140 h 268"/>
                  <a:gd name="T42" fmla="*/ 190 w 308"/>
                  <a:gd name="T43" fmla="*/ 146 h 268"/>
                  <a:gd name="T44" fmla="*/ 188 w 308"/>
                  <a:gd name="T45" fmla="*/ 150 h 268"/>
                  <a:gd name="T46" fmla="*/ 198 w 308"/>
                  <a:gd name="T47" fmla="*/ 156 h 268"/>
                  <a:gd name="T48" fmla="*/ 232 w 308"/>
                  <a:gd name="T49" fmla="*/ 164 h 268"/>
                  <a:gd name="T50" fmla="*/ 302 w 308"/>
                  <a:gd name="T51" fmla="*/ 174 h 268"/>
                  <a:gd name="T52" fmla="*/ 306 w 308"/>
                  <a:gd name="T53" fmla="*/ 176 h 268"/>
                  <a:gd name="T54" fmla="*/ 308 w 308"/>
                  <a:gd name="T55" fmla="*/ 188 h 268"/>
                  <a:gd name="T56" fmla="*/ 300 w 308"/>
                  <a:gd name="T57" fmla="*/ 210 h 268"/>
                  <a:gd name="T58" fmla="*/ 292 w 308"/>
                  <a:gd name="T59" fmla="*/ 220 h 268"/>
                  <a:gd name="T60" fmla="*/ 284 w 308"/>
                  <a:gd name="T61" fmla="*/ 222 h 268"/>
                  <a:gd name="T62" fmla="*/ 238 w 308"/>
                  <a:gd name="T63" fmla="*/ 224 h 268"/>
                  <a:gd name="T64" fmla="*/ 190 w 308"/>
                  <a:gd name="T65" fmla="*/ 228 h 268"/>
                  <a:gd name="T66" fmla="*/ 184 w 308"/>
                  <a:gd name="T67" fmla="*/ 230 h 268"/>
                  <a:gd name="T68" fmla="*/ 208 w 308"/>
                  <a:gd name="T69" fmla="*/ 224 h 268"/>
                  <a:gd name="T70" fmla="*/ 214 w 308"/>
                  <a:gd name="T71" fmla="*/ 226 h 268"/>
                  <a:gd name="T72" fmla="*/ 214 w 308"/>
                  <a:gd name="T73" fmla="*/ 234 h 268"/>
                  <a:gd name="T74" fmla="*/ 206 w 308"/>
                  <a:gd name="T75" fmla="*/ 260 h 268"/>
                  <a:gd name="T76" fmla="*/ 200 w 308"/>
                  <a:gd name="T77" fmla="*/ 268 h 268"/>
                  <a:gd name="T78" fmla="*/ 168 w 308"/>
                  <a:gd name="T79" fmla="*/ 266 h 268"/>
                  <a:gd name="T80" fmla="*/ 70 w 308"/>
                  <a:gd name="T81" fmla="*/ 256 h 268"/>
                  <a:gd name="T82" fmla="*/ 16 w 308"/>
                  <a:gd name="T83" fmla="*/ 244 h 268"/>
                  <a:gd name="T84" fmla="*/ 4 w 308"/>
                  <a:gd name="T85" fmla="*/ 236 h 268"/>
                  <a:gd name="T86" fmla="*/ 0 w 308"/>
                  <a:gd name="T87" fmla="*/ 230 h 268"/>
                  <a:gd name="T88" fmla="*/ 0 w 308"/>
                  <a:gd name="T89" fmla="*/ 206 h 268"/>
                  <a:gd name="T90" fmla="*/ 6 w 308"/>
                  <a:gd name="T91" fmla="*/ 164 h 268"/>
                  <a:gd name="T92" fmla="*/ 20 w 308"/>
                  <a:gd name="T93" fmla="*/ 108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8" h="268">
                    <a:moveTo>
                      <a:pt x="20" y="108"/>
                    </a:moveTo>
                    <a:lnTo>
                      <a:pt x="20" y="108"/>
                    </a:lnTo>
                    <a:lnTo>
                      <a:pt x="44" y="62"/>
                    </a:lnTo>
                    <a:lnTo>
                      <a:pt x="64" y="26"/>
                    </a:lnTo>
                    <a:lnTo>
                      <a:pt x="70" y="12"/>
                    </a:lnTo>
                    <a:lnTo>
                      <a:pt x="74" y="2"/>
                    </a:lnTo>
                    <a:lnTo>
                      <a:pt x="74" y="2"/>
                    </a:lnTo>
                    <a:lnTo>
                      <a:pt x="80" y="0"/>
                    </a:lnTo>
                    <a:lnTo>
                      <a:pt x="92" y="0"/>
                    </a:lnTo>
                    <a:lnTo>
                      <a:pt x="100" y="2"/>
                    </a:lnTo>
                    <a:lnTo>
                      <a:pt x="106" y="4"/>
                    </a:lnTo>
                    <a:lnTo>
                      <a:pt x="112" y="6"/>
                    </a:lnTo>
                    <a:lnTo>
                      <a:pt x="116" y="10"/>
                    </a:lnTo>
                    <a:lnTo>
                      <a:pt x="116" y="10"/>
                    </a:lnTo>
                    <a:lnTo>
                      <a:pt x="116" y="18"/>
                    </a:lnTo>
                    <a:lnTo>
                      <a:pt x="116" y="26"/>
                    </a:lnTo>
                    <a:lnTo>
                      <a:pt x="114" y="46"/>
                    </a:lnTo>
                    <a:lnTo>
                      <a:pt x="112" y="70"/>
                    </a:lnTo>
                    <a:lnTo>
                      <a:pt x="112" y="82"/>
                    </a:lnTo>
                    <a:lnTo>
                      <a:pt x="114" y="92"/>
                    </a:lnTo>
                    <a:lnTo>
                      <a:pt x="114" y="92"/>
                    </a:lnTo>
                    <a:lnTo>
                      <a:pt x="116" y="94"/>
                    </a:lnTo>
                    <a:lnTo>
                      <a:pt x="122" y="94"/>
                    </a:lnTo>
                    <a:lnTo>
                      <a:pt x="140" y="94"/>
                    </a:lnTo>
                    <a:lnTo>
                      <a:pt x="194" y="82"/>
                    </a:lnTo>
                    <a:lnTo>
                      <a:pt x="250" y="72"/>
                    </a:lnTo>
                    <a:lnTo>
                      <a:pt x="272" y="70"/>
                    </a:lnTo>
                    <a:lnTo>
                      <a:pt x="280" y="70"/>
                    </a:lnTo>
                    <a:lnTo>
                      <a:pt x="284" y="72"/>
                    </a:lnTo>
                    <a:lnTo>
                      <a:pt x="284" y="72"/>
                    </a:lnTo>
                    <a:lnTo>
                      <a:pt x="292" y="80"/>
                    </a:lnTo>
                    <a:lnTo>
                      <a:pt x="298" y="88"/>
                    </a:lnTo>
                    <a:lnTo>
                      <a:pt x="300" y="96"/>
                    </a:lnTo>
                    <a:lnTo>
                      <a:pt x="300" y="102"/>
                    </a:lnTo>
                    <a:lnTo>
                      <a:pt x="296" y="108"/>
                    </a:lnTo>
                    <a:lnTo>
                      <a:pt x="294" y="112"/>
                    </a:lnTo>
                    <a:lnTo>
                      <a:pt x="290" y="118"/>
                    </a:lnTo>
                    <a:lnTo>
                      <a:pt x="290" y="118"/>
                    </a:lnTo>
                    <a:lnTo>
                      <a:pt x="276" y="122"/>
                    </a:lnTo>
                    <a:lnTo>
                      <a:pt x="248" y="128"/>
                    </a:lnTo>
                    <a:lnTo>
                      <a:pt x="214" y="136"/>
                    </a:lnTo>
                    <a:lnTo>
                      <a:pt x="200" y="140"/>
                    </a:lnTo>
                    <a:lnTo>
                      <a:pt x="190" y="146"/>
                    </a:lnTo>
                    <a:lnTo>
                      <a:pt x="190" y="146"/>
                    </a:lnTo>
                    <a:lnTo>
                      <a:pt x="188" y="148"/>
                    </a:lnTo>
                    <a:lnTo>
                      <a:pt x="188" y="150"/>
                    </a:lnTo>
                    <a:lnTo>
                      <a:pt x="192" y="154"/>
                    </a:lnTo>
                    <a:lnTo>
                      <a:pt x="198" y="156"/>
                    </a:lnTo>
                    <a:lnTo>
                      <a:pt x="212" y="160"/>
                    </a:lnTo>
                    <a:lnTo>
                      <a:pt x="232" y="164"/>
                    </a:lnTo>
                    <a:lnTo>
                      <a:pt x="274" y="170"/>
                    </a:lnTo>
                    <a:lnTo>
                      <a:pt x="302" y="174"/>
                    </a:lnTo>
                    <a:lnTo>
                      <a:pt x="302" y="174"/>
                    </a:lnTo>
                    <a:lnTo>
                      <a:pt x="306" y="176"/>
                    </a:lnTo>
                    <a:lnTo>
                      <a:pt x="308" y="182"/>
                    </a:lnTo>
                    <a:lnTo>
                      <a:pt x="308" y="188"/>
                    </a:lnTo>
                    <a:lnTo>
                      <a:pt x="306" y="196"/>
                    </a:lnTo>
                    <a:lnTo>
                      <a:pt x="300" y="210"/>
                    </a:lnTo>
                    <a:lnTo>
                      <a:pt x="296" y="216"/>
                    </a:lnTo>
                    <a:lnTo>
                      <a:pt x="292" y="220"/>
                    </a:lnTo>
                    <a:lnTo>
                      <a:pt x="292" y="220"/>
                    </a:lnTo>
                    <a:lnTo>
                      <a:pt x="284" y="222"/>
                    </a:lnTo>
                    <a:lnTo>
                      <a:pt x="272" y="222"/>
                    </a:lnTo>
                    <a:lnTo>
                      <a:pt x="238" y="224"/>
                    </a:lnTo>
                    <a:lnTo>
                      <a:pt x="202" y="226"/>
                    </a:lnTo>
                    <a:lnTo>
                      <a:pt x="190" y="228"/>
                    </a:lnTo>
                    <a:lnTo>
                      <a:pt x="184" y="230"/>
                    </a:lnTo>
                    <a:lnTo>
                      <a:pt x="184" y="230"/>
                    </a:lnTo>
                    <a:lnTo>
                      <a:pt x="198" y="226"/>
                    </a:lnTo>
                    <a:lnTo>
                      <a:pt x="208" y="224"/>
                    </a:lnTo>
                    <a:lnTo>
                      <a:pt x="212" y="224"/>
                    </a:lnTo>
                    <a:lnTo>
                      <a:pt x="214" y="226"/>
                    </a:lnTo>
                    <a:lnTo>
                      <a:pt x="214" y="226"/>
                    </a:lnTo>
                    <a:lnTo>
                      <a:pt x="214" y="234"/>
                    </a:lnTo>
                    <a:lnTo>
                      <a:pt x="210" y="248"/>
                    </a:lnTo>
                    <a:lnTo>
                      <a:pt x="206" y="260"/>
                    </a:lnTo>
                    <a:lnTo>
                      <a:pt x="204" y="266"/>
                    </a:lnTo>
                    <a:lnTo>
                      <a:pt x="200" y="268"/>
                    </a:lnTo>
                    <a:lnTo>
                      <a:pt x="200" y="268"/>
                    </a:lnTo>
                    <a:lnTo>
                      <a:pt x="168" y="266"/>
                    </a:lnTo>
                    <a:lnTo>
                      <a:pt x="104" y="260"/>
                    </a:lnTo>
                    <a:lnTo>
                      <a:pt x="70" y="256"/>
                    </a:lnTo>
                    <a:lnTo>
                      <a:pt x="40" y="250"/>
                    </a:lnTo>
                    <a:lnTo>
                      <a:pt x="16" y="244"/>
                    </a:lnTo>
                    <a:lnTo>
                      <a:pt x="8" y="240"/>
                    </a:lnTo>
                    <a:lnTo>
                      <a:pt x="4" y="236"/>
                    </a:lnTo>
                    <a:lnTo>
                      <a:pt x="4" y="236"/>
                    </a:lnTo>
                    <a:lnTo>
                      <a:pt x="0" y="230"/>
                    </a:lnTo>
                    <a:lnTo>
                      <a:pt x="0" y="224"/>
                    </a:lnTo>
                    <a:lnTo>
                      <a:pt x="0" y="206"/>
                    </a:lnTo>
                    <a:lnTo>
                      <a:pt x="2" y="186"/>
                    </a:lnTo>
                    <a:lnTo>
                      <a:pt x="6" y="164"/>
                    </a:lnTo>
                    <a:lnTo>
                      <a:pt x="14" y="126"/>
                    </a:lnTo>
                    <a:lnTo>
                      <a:pt x="20" y="108"/>
                    </a:lnTo>
                    <a:close/>
                  </a:path>
                </a:pathLst>
              </a:custGeom>
              <a:solidFill>
                <a:srgbClr val="FEE1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139" name="Freeform 119">
                <a:extLst>
                  <a:ext uri="{FF2B5EF4-FFF2-40B4-BE49-F238E27FC236}">
                    <a16:creationId xmlns:a16="http://schemas.microsoft.com/office/drawing/2014/main" id="{3D92A1DB-15AD-4951-9189-63C944AC7E1D}"/>
                  </a:ext>
                </a:extLst>
              </p:cNvPr>
              <p:cNvSpPr>
                <a:spLocks/>
              </p:cNvSpPr>
              <p:nvPr/>
            </p:nvSpPr>
            <p:spPr bwMode="auto">
              <a:xfrm>
                <a:off x="6937375" y="5800725"/>
                <a:ext cx="488950" cy="425450"/>
              </a:xfrm>
              <a:custGeom>
                <a:avLst/>
                <a:gdLst>
                  <a:gd name="T0" fmla="*/ 20 w 308"/>
                  <a:gd name="T1" fmla="*/ 108 h 268"/>
                  <a:gd name="T2" fmla="*/ 64 w 308"/>
                  <a:gd name="T3" fmla="*/ 26 h 268"/>
                  <a:gd name="T4" fmla="*/ 74 w 308"/>
                  <a:gd name="T5" fmla="*/ 2 h 268"/>
                  <a:gd name="T6" fmla="*/ 80 w 308"/>
                  <a:gd name="T7" fmla="*/ 0 h 268"/>
                  <a:gd name="T8" fmla="*/ 100 w 308"/>
                  <a:gd name="T9" fmla="*/ 2 h 268"/>
                  <a:gd name="T10" fmla="*/ 112 w 308"/>
                  <a:gd name="T11" fmla="*/ 6 h 268"/>
                  <a:gd name="T12" fmla="*/ 116 w 308"/>
                  <a:gd name="T13" fmla="*/ 10 h 268"/>
                  <a:gd name="T14" fmla="*/ 116 w 308"/>
                  <a:gd name="T15" fmla="*/ 26 h 268"/>
                  <a:gd name="T16" fmla="*/ 112 w 308"/>
                  <a:gd name="T17" fmla="*/ 70 h 268"/>
                  <a:gd name="T18" fmla="*/ 114 w 308"/>
                  <a:gd name="T19" fmla="*/ 92 h 268"/>
                  <a:gd name="T20" fmla="*/ 116 w 308"/>
                  <a:gd name="T21" fmla="*/ 94 h 268"/>
                  <a:gd name="T22" fmla="*/ 140 w 308"/>
                  <a:gd name="T23" fmla="*/ 94 h 268"/>
                  <a:gd name="T24" fmla="*/ 250 w 308"/>
                  <a:gd name="T25" fmla="*/ 72 h 268"/>
                  <a:gd name="T26" fmla="*/ 280 w 308"/>
                  <a:gd name="T27" fmla="*/ 70 h 268"/>
                  <a:gd name="T28" fmla="*/ 284 w 308"/>
                  <a:gd name="T29" fmla="*/ 72 h 268"/>
                  <a:gd name="T30" fmla="*/ 298 w 308"/>
                  <a:gd name="T31" fmla="*/ 88 h 268"/>
                  <a:gd name="T32" fmla="*/ 300 w 308"/>
                  <a:gd name="T33" fmla="*/ 102 h 268"/>
                  <a:gd name="T34" fmla="*/ 294 w 308"/>
                  <a:gd name="T35" fmla="*/ 112 h 268"/>
                  <a:gd name="T36" fmla="*/ 290 w 308"/>
                  <a:gd name="T37" fmla="*/ 118 h 268"/>
                  <a:gd name="T38" fmla="*/ 248 w 308"/>
                  <a:gd name="T39" fmla="*/ 128 h 268"/>
                  <a:gd name="T40" fmla="*/ 200 w 308"/>
                  <a:gd name="T41" fmla="*/ 140 h 268"/>
                  <a:gd name="T42" fmla="*/ 190 w 308"/>
                  <a:gd name="T43" fmla="*/ 146 h 268"/>
                  <a:gd name="T44" fmla="*/ 188 w 308"/>
                  <a:gd name="T45" fmla="*/ 150 h 268"/>
                  <a:gd name="T46" fmla="*/ 198 w 308"/>
                  <a:gd name="T47" fmla="*/ 156 h 268"/>
                  <a:gd name="T48" fmla="*/ 232 w 308"/>
                  <a:gd name="T49" fmla="*/ 164 h 268"/>
                  <a:gd name="T50" fmla="*/ 302 w 308"/>
                  <a:gd name="T51" fmla="*/ 174 h 268"/>
                  <a:gd name="T52" fmla="*/ 306 w 308"/>
                  <a:gd name="T53" fmla="*/ 176 h 268"/>
                  <a:gd name="T54" fmla="*/ 308 w 308"/>
                  <a:gd name="T55" fmla="*/ 188 h 268"/>
                  <a:gd name="T56" fmla="*/ 300 w 308"/>
                  <a:gd name="T57" fmla="*/ 210 h 268"/>
                  <a:gd name="T58" fmla="*/ 292 w 308"/>
                  <a:gd name="T59" fmla="*/ 220 h 268"/>
                  <a:gd name="T60" fmla="*/ 284 w 308"/>
                  <a:gd name="T61" fmla="*/ 222 h 268"/>
                  <a:gd name="T62" fmla="*/ 238 w 308"/>
                  <a:gd name="T63" fmla="*/ 224 h 268"/>
                  <a:gd name="T64" fmla="*/ 190 w 308"/>
                  <a:gd name="T65" fmla="*/ 228 h 268"/>
                  <a:gd name="T66" fmla="*/ 184 w 308"/>
                  <a:gd name="T67" fmla="*/ 230 h 268"/>
                  <a:gd name="T68" fmla="*/ 208 w 308"/>
                  <a:gd name="T69" fmla="*/ 224 h 268"/>
                  <a:gd name="T70" fmla="*/ 214 w 308"/>
                  <a:gd name="T71" fmla="*/ 226 h 268"/>
                  <a:gd name="T72" fmla="*/ 214 w 308"/>
                  <a:gd name="T73" fmla="*/ 234 h 268"/>
                  <a:gd name="T74" fmla="*/ 206 w 308"/>
                  <a:gd name="T75" fmla="*/ 260 h 268"/>
                  <a:gd name="T76" fmla="*/ 200 w 308"/>
                  <a:gd name="T77" fmla="*/ 268 h 268"/>
                  <a:gd name="T78" fmla="*/ 168 w 308"/>
                  <a:gd name="T79" fmla="*/ 266 h 268"/>
                  <a:gd name="T80" fmla="*/ 70 w 308"/>
                  <a:gd name="T81" fmla="*/ 256 h 268"/>
                  <a:gd name="T82" fmla="*/ 16 w 308"/>
                  <a:gd name="T83" fmla="*/ 244 h 268"/>
                  <a:gd name="T84" fmla="*/ 4 w 308"/>
                  <a:gd name="T85" fmla="*/ 236 h 268"/>
                  <a:gd name="T86" fmla="*/ 0 w 308"/>
                  <a:gd name="T87" fmla="*/ 230 h 268"/>
                  <a:gd name="T88" fmla="*/ 0 w 308"/>
                  <a:gd name="T89" fmla="*/ 206 h 268"/>
                  <a:gd name="T90" fmla="*/ 6 w 308"/>
                  <a:gd name="T91" fmla="*/ 164 h 268"/>
                  <a:gd name="T92" fmla="*/ 20 w 308"/>
                  <a:gd name="T93" fmla="*/ 108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8" h="268">
                    <a:moveTo>
                      <a:pt x="20" y="108"/>
                    </a:moveTo>
                    <a:lnTo>
                      <a:pt x="20" y="108"/>
                    </a:lnTo>
                    <a:lnTo>
                      <a:pt x="44" y="62"/>
                    </a:lnTo>
                    <a:lnTo>
                      <a:pt x="64" y="26"/>
                    </a:lnTo>
                    <a:lnTo>
                      <a:pt x="70" y="12"/>
                    </a:lnTo>
                    <a:lnTo>
                      <a:pt x="74" y="2"/>
                    </a:lnTo>
                    <a:lnTo>
                      <a:pt x="74" y="2"/>
                    </a:lnTo>
                    <a:lnTo>
                      <a:pt x="80" y="0"/>
                    </a:lnTo>
                    <a:lnTo>
                      <a:pt x="92" y="0"/>
                    </a:lnTo>
                    <a:lnTo>
                      <a:pt x="100" y="2"/>
                    </a:lnTo>
                    <a:lnTo>
                      <a:pt x="106" y="4"/>
                    </a:lnTo>
                    <a:lnTo>
                      <a:pt x="112" y="6"/>
                    </a:lnTo>
                    <a:lnTo>
                      <a:pt x="116" y="10"/>
                    </a:lnTo>
                    <a:lnTo>
                      <a:pt x="116" y="10"/>
                    </a:lnTo>
                    <a:lnTo>
                      <a:pt x="116" y="18"/>
                    </a:lnTo>
                    <a:lnTo>
                      <a:pt x="116" y="26"/>
                    </a:lnTo>
                    <a:lnTo>
                      <a:pt x="114" y="46"/>
                    </a:lnTo>
                    <a:lnTo>
                      <a:pt x="112" y="70"/>
                    </a:lnTo>
                    <a:lnTo>
                      <a:pt x="112" y="82"/>
                    </a:lnTo>
                    <a:lnTo>
                      <a:pt x="114" y="92"/>
                    </a:lnTo>
                    <a:lnTo>
                      <a:pt x="114" y="92"/>
                    </a:lnTo>
                    <a:lnTo>
                      <a:pt x="116" y="94"/>
                    </a:lnTo>
                    <a:lnTo>
                      <a:pt x="122" y="94"/>
                    </a:lnTo>
                    <a:lnTo>
                      <a:pt x="140" y="94"/>
                    </a:lnTo>
                    <a:lnTo>
                      <a:pt x="194" y="82"/>
                    </a:lnTo>
                    <a:lnTo>
                      <a:pt x="250" y="72"/>
                    </a:lnTo>
                    <a:lnTo>
                      <a:pt x="272" y="70"/>
                    </a:lnTo>
                    <a:lnTo>
                      <a:pt x="280" y="70"/>
                    </a:lnTo>
                    <a:lnTo>
                      <a:pt x="284" y="72"/>
                    </a:lnTo>
                    <a:lnTo>
                      <a:pt x="284" y="72"/>
                    </a:lnTo>
                    <a:lnTo>
                      <a:pt x="292" y="80"/>
                    </a:lnTo>
                    <a:lnTo>
                      <a:pt x="298" y="88"/>
                    </a:lnTo>
                    <a:lnTo>
                      <a:pt x="300" y="96"/>
                    </a:lnTo>
                    <a:lnTo>
                      <a:pt x="300" y="102"/>
                    </a:lnTo>
                    <a:lnTo>
                      <a:pt x="296" y="108"/>
                    </a:lnTo>
                    <a:lnTo>
                      <a:pt x="294" y="112"/>
                    </a:lnTo>
                    <a:lnTo>
                      <a:pt x="290" y="118"/>
                    </a:lnTo>
                    <a:lnTo>
                      <a:pt x="290" y="118"/>
                    </a:lnTo>
                    <a:lnTo>
                      <a:pt x="276" y="122"/>
                    </a:lnTo>
                    <a:lnTo>
                      <a:pt x="248" y="128"/>
                    </a:lnTo>
                    <a:lnTo>
                      <a:pt x="214" y="136"/>
                    </a:lnTo>
                    <a:lnTo>
                      <a:pt x="200" y="140"/>
                    </a:lnTo>
                    <a:lnTo>
                      <a:pt x="190" y="146"/>
                    </a:lnTo>
                    <a:lnTo>
                      <a:pt x="190" y="146"/>
                    </a:lnTo>
                    <a:lnTo>
                      <a:pt x="188" y="148"/>
                    </a:lnTo>
                    <a:lnTo>
                      <a:pt x="188" y="150"/>
                    </a:lnTo>
                    <a:lnTo>
                      <a:pt x="192" y="154"/>
                    </a:lnTo>
                    <a:lnTo>
                      <a:pt x="198" y="156"/>
                    </a:lnTo>
                    <a:lnTo>
                      <a:pt x="212" y="160"/>
                    </a:lnTo>
                    <a:lnTo>
                      <a:pt x="232" y="164"/>
                    </a:lnTo>
                    <a:lnTo>
                      <a:pt x="274" y="170"/>
                    </a:lnTo>
                    <a:lnTo>
                      <a:pt x="302" y="174"/>
                    </a:lnTo>
                    <a:lnTo>
                      <a:pt x="302" y="174"/>
                    </a:lnTo>
                    <a:lnTo>
                      <a:pt x="306" y="176"/>
                    </a:lnTo>
                    <a:lnTo>
                      <a:pt x="308" y="182"/>
                    </a:lnTo>
                    <a:lnTo>
                      <a:pt x="308" y="188"/>
                    </a:lnTo>
                    <a:lnTo>
                      <a:pt x="306" y="196"/>
                    </a:lnTo>
                    <a:lnTo>
                      <a:pt x="300" y="210"/>
                    </a:lnTo>
                    <a:lnTo>
                      <a:pt x="296" y="216"/>
                    </a:lnTo>
                    <a:lnTo>
                      <a:pt x="292" y="220"/>
                    </a:lnTo>
                    <a:lnTo>
                      <a:pt x="292" y="220"/>
                    </a:lnTo>
                    <a:lnTo>
                      <a:pt x="284" y="222"/>
                    </a:lnTo>
                    <a:lnTo>
                      <a:pt x="272" y="222"/>
                    </a:lnTo>
                    <a:lnTo>
                      <a:pt x="238" y="224"/>
                    </a:lnTo>
                    <a:lnTo>
                      <a:pt x="202" y="226"/>
                    </a:lnTo>
                    <a:lnTo>
                      <a:pt x="190" y="228"/>
                    </a:lnTo>
                    <a:lnTo>
                      <a:pt x="184" y="230"/>
                    </a:lnTo>
                    <a:lnTo>
                      <a:pt x="184" y="230"/>
                    </a:lnTo>
                    <a:lnTo>
                      <a:pt x="198" y="226"/>
                    </a:lnTo>
                    <a:lnTo>
                      <a:pt x="208" y="224"/>
                    </a:lnTo>
                    <a:lnTo>
                      <a:pt x="212" y="224"/>
                    </a:lnTo>
                    <a:lnTo>
                      <a:pt x="214" y="226"/>
                    </a:lnTo>
                    <a:lnTo>
                      <a:pt x="214" y="226"/>
                    </a:lnTo>
                    <a:lnTo>
                      <a:pt x="214" y="234"/>
                    </a:lnTo>
                    <a:lnTo>
                      <a:pt x="210" y="248"/>
                    </a:lnTo>
                    <a:lnTo>
                      <a:pt x="206" y="260"/>
                    </a:lnTo>
                    <a:lnTo>
                      <a:pt x="204" y="266"/>
                    </a:lnTo>
                    <a:lnTo>
                      <a:pt x="200" y="268"/>
                    </a:lnTo>
                    <a:lnTo>
                      <a:pt x="200" y="268"/>
                    </a:lnTo>
                    <a:lnTo>
                      <a:pt x="168" y="266"/>
                    </a:lnTo>
                    <a:lnTo>
                      <a:pt x="104" y="260"/>
                    </a:lnTo>
                    <a:lnTo>
                      <a:pt x="70" y="256"/>
                    </a:lnTo>
                    <a:lnTo>
                      <a:pt x="40" y="250"/>
                    </a:lnTo>
                    <a:lnTo>
                      <a:pt x="16" y="244"/>
                    </a:lnTo>
                    <a:lnTo>
                      <a:pt x="8" y="240"/>
                    </a:lnTo>
                    <a:lnTo>
                      <a:pt x="4" y="236"/>
                    </a:lnTo>
                    <a:lnTo>
                      <a:pt x="4" y="236"/>
                    </a:lnTo>
                    <a:lnTo>
                      <a:pt x="0" y="230"/>
                    </a:lnTo>
                    <a:lnTo>
                      <a:pt x="0" y="224"/>
                    </a:lnTo>
                    <a:lnTo>
                      <a:pt x="0" y="206"/>
                    </a:lnTo>
                    <a:lnTo>
                      <a:pt x="2" y="186"/>
                    </a:lnTo>
                    <a:lnTo>
                      <a:pt x="6" y="164"/>
                    </a:lnTo>
                    <a:lnTo>
                      <a:pt x="14" y="126"/>
                    </a:lnTo>
                    <a:lnTo>
                      <a:pt x="20" y="10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140" name="Freeform 120">
                <a:extLst>
                  <a:ext uri="{FF2B5EF4-FFF2-40B4-BE49-F238E27FC236}">
                    <a16:creationId xmlns:a16="http://schemas.microsoft.com/office/drawing/2014/main" id="{09AEDA6B-3D55-4CD1-A101-2BF98ED0FD7F}"/>
                  </a:ext>
                </a:extLst>
              </p:cNvPr>
              <p:cNvSpPr>
                <a:spLocks/>
              </p:cNvSpPr>
              <p:nvPr/>
            </p:nvSpPr>
            <p:spPr bwMode="auto">
              <a:xfrm>
                <a:off x="6134100" y="5842000"/>
                <a:ext cx="717550" cy="104775"/>
              </a:xfrm>
              <a:custGeom>
                <a:avLst/>
                <a:gdLst>
                  <a:gd name="T0" fmla="*/ 452 w 452"/>
                  <a:gd name="T1" fmla="*/ 66 h 66"/>
                  <a:gd name="T2" fmla="*/ 452 w 452"/>
                  <a:gd name="T3" fmla="*/ 66 h 66"/>
                  <a:gd name="T4" fmla="*/ 0 w 452"/>
                  <a:gd name="T5" fmla="*/ 0 h 66"/>
                  <a:gd name="T6" fmla="*/ 0 w 452"/>
                  <a:gd name="T7" fmla="*/ 0 h 66"/>
                  <a:gd name="T8" fmla="*/ 56 w 452"/>
                  <a:gd name="T9" fmla="*/ 2 h 66"/>
                  <a:gd name="T10" fmla="*/ 116 w 452"/>
                  <a:gd name="T11" fmla="*/ 8 h 66"/>
                  <a:gd name="T12" fmla="*/ 186 w 452"/>
                  <a:gd name="T13" fmla="*/ 14 h 66"/>
                  <a:gd name="T14" fmla="*/ 262 w 452"/>
                  <a:gd name="T15" fmla="*/ 22 h 66"/>
                  <a:gd name="T16" fmla="*/ 336 w 452"/>
                  <a:gd name="T17" fmla="*/ 34 h 66"/>
                  <a:gd name="T18" fmla="*/ 370 w 452"/>
                  <a:gd name="T19" fmla="*/ 42 h 66"/>
                  <a:gd name="T20" fmla="*/ 402 w 452"/>
                  <a:gd name="T21" fmla="*/ 48 h 66"/>
                  <a:gd name="T22" fmla="*/ 428 w 452"/>
                  <a:gd name="T23" fmla="*/ 58 h 66"/>
                  <a:gd name="T24" fmla="*/ 452 w 452"/>
                  <a:gd name="T2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2" h="66">
                    <a:moveTo>
                      <a:pt x="452" y="66"/>
                    </a:moveTo>
                    <a:lnTo>
                      <a:pt x="452" y="66"/>
                    </a:lnTo>
                    <a:lnTo>
                      <a:pt x="0" y="0"/>
                    </a:lnTo>
                    <a:lnTo>
                      <a:pt x="0" y="0"/>
                    </a:lnTo>
                    <a:lnTo>
                      <a:pt x="56" y="2"/>
                    </a:lnTo>
                    <a:lnTo>
                      <a:pt x="116" y="8"/>
                    </a:lnTo>
                    <a:lnTo>
                      <a:pt x="186" y="14"/>
                    </a:lnTo>
                    <a:lnTo>
                      <a:pt x="262" y="22"/>
                    </a:lnTo>
                    <a:lnTo>
                      <a:pt x="336" y="34"/>
                    </a:lnTo>
                    <a:lnTo>
                      <a:pt x="370" y="42"/>
                    </a:lnTo>
                    <a:lnTo>
                      <a:pt x="402" y="48"/>
                    </a:lnTo>
                    <a:lnTo>
                      <a:pt x="428" y="58"/>
                    </a:lnTo>
                    <a:lnTo>
                      <a:pt x="452" y="66"/>
                    </a:lnTo>
                    <a:close/>
                  </a:path>
                </a:pathLst>
              </a:custGeom>
              <a:solidFill>
                <a:srgbClr val="2F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141" name="Freeform 121">
                <a:extLst>
                  <a:ext uri="{FF2B5EF4-FFF2-40B4-BE49-F238E27FC236}">
                    <a16:creationId xmlns:a16="http://schemas.microsoft.com/office/drawing/2014/main" id="{8FC61707-5D3D-4547-ADAB-4F3F3C3E85D6}"/>
                  </a:ext>
                </a:extLst>
              </p:cNvPr>
              <p:cNvSpPr>
                <a:spLocks/>
              </p:cNvSpPr>
              <p:nvPr/>
            </p:nvSpPr>
            <p:spPr bwMode="auto">
              <a:xfrm>
                <a:off x="6134100" y="5842000"/>
                <a:ext cx="717550" cy="104775"/>
              </a:xfrm>
              <a:custGeom>
                <a:avLst/>
                <a:gdLst>
                  <a:gd name="T0" fmla="*/ 452 w 452"/>
                  <a:gd name="T1" fmla="*/ 66 h 66"/>
                  <a:gd name="T2" fmla="*/ 452 w 452"/>
                  <a:gd name="T3" fmla="*/ 66 h 66"/>
                  <a:gd name="T4" fmla="*/ 0 w 452"/>
                  <a:gd name="T5" fmla="*/ 0 h 66"/>
                  <a:gd name="T6" fmla="*/ 0 w 452"/>
                  <a:gd name="T7" fmla="*/ 0 h 66"/>
                  <a:gd name="T8" fmla="*/ 56 w 452"/>
                  <a:gd name="T9" fmla="*/ 2 h 66"/>
                  <a:gd name="T10" fmla="*/ 116 w 452"/>
                  <a:gd name="T11" fmla="*/ 8 h 66"/>
                  <a:gd name="T12" fmla="*/ 186 w 452"/>
                  <a:gd name="T13" fmla="*/ 14 h 66"/>
                  <a:gd name="T14" fmla="*/ 262 w 452"/>
                  <a:gd name="T15" fmla="*/ 22 h 66"/>
                  <a:gd name="T16" fmla="*/ 336 w 452"/>
                  <a:gd name="T17" fmla="*/ 34 h 66"/>
                  <a:gd name="T18" fmla="*/ 370 w 452"/>
                  <a:gd name="T19" fmla="*/ 42 h 66"/>
                  <a:gd name="T20" fmla="*/ 402 w 452"/>
                  <a:gd name="T21" fmla="*/ 48 h 66"/>
                  <a:gd name="T22" fmla="*/ 428 w 452"/>
                  <a:gd name="T23" fmla="*/ 58 h 66"/>
                  <a:gd name="T24" fmla="*/ 452 w 452"/>
                  <a:gd name="T2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2" h="66">
                    <a:moveTo>
                      <a:pt x="452" y="66"/>
                    </a:moveTo>
                    <a:lnTo>
                      <a:pt x="452" y="66"/>
                    </a:lnTo>
                    <a:lnTo>
                      <a:pt x="0" y="0"/>
                    </a:lnTo>
                    <a:lnTo>
                      <a:pt x="0" y="0"/>
                    </a:lnTo>
                    <a:lnTo>
                      <a:pt x="56" y="2"/>
                    </a:lnTo>
                    <a:lnTo>
                      <a:pt x="116" y="8"/>
                    </a:lnTo>
                    <a:lnTo>
                      <a:pt x="186" y="14"/>
                    </a:lnTo>
                    <a:lnTo>
                      <a:pt x="262" y="22"/>
                    </a:lnTo>
                    <a:lnTo>
                      <a:pt x="336" y="34"/>
                    </a:lnTo>
                    <a:lnTo>
                      <a:pt x="370" y="42"/>
                    </a:lnTo>
                    <a:lnTo>
                      <a:pt x="402" y="48"/>
                    </a:lnTo>
                    <a:lnTo>
                      <a:pt x="428" y="58"/>
                    </a:lnTo>
                    <a:lnTo>
                      <a:pt x="452" y="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grpSp>
      </p:grpSp>
      <p:pic>
        <p:nvPicPr>
          <p:cNvPr id="142" name="Imagen 141">
            <a:extLst>
              <a:ext uri="{FF2B5EF4-FFF2-40B4-BE49-F238E27FC236}">
                <a16:creationId xmlns:a16="http://schemas.microsoft.com/office/drawing/2014/main" id="{32719856-ABA7-4CCB-9E0F-4B512CC41F81}"/>
              </a:ext>
            </a:extLst>
          </p:cNvPr>
          <p:cNvPicPr/>
          <p:nvPr/>
        </p:nvPicPr>
        <p:blipFill>
          <a:blip r:embed="rId5">
            <a:extLst>
              <a:ext uri="{28A0092B-C50C-407E-A947-70E740481C1C}">
                <a14:useLocalDpi xmlns:a14="http://schemas.microsoft.com/office/drawing/2010/main" val="0"/>
              </a:ext>
            </a:extLst>
          </a:blip>
          <a:stretch>
            <a:fillRect/>
          </a:stretch>
        </p:blipFill>
        <p:spPr>
          <a:xfrm>
            <a:off x="1" y="5700288"/>
            <a:ext cx="12192000" cy="1141817"/>
          </a:xfrm>
          <a:prstGeom prst="rect">
            <a:avLst/>
          </a:prstGeom>
        </p:spPr>
      </p:pic>
    </p:spTree>
    <p:extLst>
      <p:ext uri="{BB962C8B-B14F-4D97-AF65-F5344CB8AC3E}">
        <p14:creationId xmlns:p14="http://schemas.microsoft.com/office/powerpoint/2010/main" val="1896933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a:extLst>
              <a:ext uri="{FF2B5EF4-FFF2-40B4-BE49-F238E27FC236}">
                <a16:creationId xmlns:a16="http://schemas.microsoft.com/office/drawing/2014/main" id="{BB1521E1-0061-4742-9ED7-3ADED65974F6}"/>
              </a:ext>
            </a:extLst>
          </p:cNvPr>
          <p:cNvGraphicFramePr>
            <a:graphicFrameLocks noChangeAspect="1"/>
          </p:cNvGraphicFramePr>
          <p:nvPr>
            <p:extLst>
              <p:ext uri="{D42A27DB-BD31-4B8C-83A1-F6EECF244321}">
                <p14:modId xmlns:p14="http://schemas.microsoft.com/office/powerpoint/2010/main" val="3500429693"/>
              </p:ext>
            </p:extLst>
          </p:nvPr>
        </p:nvGraphicFramePr>
        <p:xfrm>
          <a:off x="730286" y="121894"/>
          <a:ext cx="10552907" cy="798048"/>
        </p:xfrm>
        <a:graphic>
          <a:graphicData uri="http://schemas.openxmlformats.org/presentationml/2006/ole">
            <mc:AlternateContent xmlns:mc="http://schemas.openxmlformats.org/markup-compatibility/2006">
              <mc:Choice xmlns:v="urn:schemas-microsoft-com:vml" Requires="v">
                <p:oleObj spid="_x0000_s13396" name="Worksheet" r:id="rId3" imgW="13497030" imgH="1076312" progId="Excel.Sheet.12">
                  <p:embed/>
                </p:oleObj>
              </mc:Choice>
              <mc:Fallback>
                <p:oleObj name="Worksheet" r:id="rId3" imgW="13497030" imgH="1076312" progId="Excel.Sheet.12">
                  <p:embed/>
                  <p:pic>
                    <p:nvPicPr>
                      <p:cNvPr id="5" name="Objeto 4">
                        <a:extLst>
                          <a:ext uri="{FF2B5EF4-FFF2-40B4-BE49-F238E27FC236}">
                            <a16:creationId xmlns:a16="http://schemas.microsoft.com/office/drawing/2014/main" id="{99FFF4F0-B373-4E81-A605-1F680D0CDA4A}"/>
                          </a:ext>
                        </a:extLst>
                      </p:cNvPr>
                      <p:cNvPicPr/>
                      <p:nvPr/>
                    </p:nvPicPr>
                    <p:blipFill>
                      <a:blip r:embed="rId4"/>
                      <a:stretch>
                        <a:fillRect/>
                      </a:stretch>
                    </p:blipFill>
                    <p:spPr>
                      <a:xfrm>
                        <a:off x="730286" y="121894"/>
                        <a:ext cx="10552907" cy="798048"/>
                      </a:xfrm>
                      <a:prstGeom prst="rect">
                        <a:avLst/>
                      </a:prstGeom>
                    </p:spPr>
                  </p:pic>
                </p:oleObj>
              </mc:Fallback>
            </mc:AlternateContent>
          </a:graphicData>
        </a:graphic>
      </p:graphicFrame>
      <p:sp>
        <p:nvSpPr>
          <p:cNvPr id="6" name="Rectángulo 5">
            <a:extLst>
              <a:ext uri="{FF2B5EF4-FFF2-40B4-BE49-F238E27FC236}">
                <a16:creationId xmlns:a16="http://schemas.microsoft.com/office/drawing/2014/main" id="{9BBCE88A-49C5-4E4E-815F-C8852DF96A47}"/>
              </a:ext>
            </a:extLst>
          </p:cNvPr>
          <p:cNvSpPr/>
          <p:nvPr/>
        </p:nvSpPr>
        <p:spPr>
          <a:xfrm>
            <a:off x="283060" y="1410074"/>
            <a:ext cx="6759761" cy="954107"/>
          </a:xfrm>
          <a:prstGeom prst="rect">
            <a:avLst/>
          </a:prstGeom>
          <a:noFill/>
        </p:spPr>
        <p:txBody>
          <a:bodyPr wrap="square" lIns="91440" tIns="45720" rIns="91440" bIns="45720">
            <a:spAutoFit/>
          </a:bodyPr>
          <a:lstStyle/>
          <a:p>
            <a:pPr algn="ctr"/>
            <a:r>
              <a:rPr lang="es-ES" sz="2800" b="1" dirty="0">
                <a:solidFill>
                  <a:srgbClr val="0033CC"/>
                </a:solidFill>
                <a:effectLst>
                  <a:outerShdw blurRad="63500" dist="50800" dir="16200000" rotWithShape="0">
                    <a:schemeClr val="tx1">
                      <a:alpha val="77000"/>
                    </a:schemeClr>
                  </a:outerShdw>
                </a:effectLst>
                <a:latin typeface="Century Gothic" panose="020B0502020202020204" pitchFamily="34" charset="0"/>
              </a:rPr>
              <a:t>INFORMAR Y REMITIR POR COMPETENCIA</a:t>
            </a:r>
            <a:endParaRPr lang="es-ES" sz="2800" b="1" dirty="0">
              <a:ln w="9525">
                <a:solidFill>
                  <a:schemeClr val="bg1"/>
                </a:solidFill>
                <a:prstDash val="solid"/>
              </a:ln>
              <a:solidFill>
                <a:srgbClr val="0033CC"/>
              </a:solidFill>
              <a:effectLst>
                <a:outerShdw blurRad="12700" dist="38100" dir="2700000" algn="tl" rotWithShape="0">
                  <a:schemeClr val="bg1">
                    <a:lumMod val="50000"/>
                  </a:schemeClr>
                </a:outerShdw>
              </a:effectLst>
              <a:latin typeface="Century Gothic" panose="020B0502020202020204" pitchFamily="34" charset="0"/>
            </a:endParaRPr>
          </a:p>
        </p:txBody>
      </p:sp>
      <p:grpSp>
        <p:nvGrpSpPr>
          <p:cNvPr id="7" name="Group 2">
            <a:extLst>
              <a:ext uri="{FF2B5EF4-FFF2-40B4-BE49-F238E27FC236}">
                <a16:creationId xmlns:a16="http://schemas.microsoft.com/office/drawing/2014/main" id="{A78A2DA0-DB44-4049-9D53-4663904B9D72}"/>
              </a:ext>
            </a:extLst>
          </p:cNvPr>
          <p:cNvGrpSpPr/>
          <p:nvPr/>
        </p:nvGrpSpPr>
        <p:grpSpPr>
          <a:xfrm>
            <a:off x="283060" y="2331119"/>
            <a:ext cx="6856536" cy="3311880"/>
            <a:chOff x="2564606" y="3856831"/>
            <a:chExt cx="7062788" cy="3055938"/>
          </a:xfrm>
        </p:grpSpPr>
        <p:sp>
          <p:nvSpPr>
            <p:cNvPr id="8" name="Freeform 3">
              <a:extLst>
                <a:ext uri="{FF2B5EF4-FFF2-40B4-BE49-F238E27FC236}">
                  <a16:creationId xmlns:a16="http://schemas.microsoft.com/office/drawing/2014/main" id="{6E76D5C0-45B8-4B7B-A565-174A49924BA9}"/>
                </a:ext>
              </a:extLst>
            </p:cNvPr>
            <p:cNvSpPr>
              <a:spLocks/>
            </p:cNvSpPr>
            <p:nvPr/>
          </p:nvSpPr>
          <p:spPr bwMode="auto">
            <a:xfrm>
              <a:off x="2564606" y="6746875"/>
              <a:ext cx="7062788" cy="111125"/>
            </a:xfrm>
            <a:custGeom>
              <a:avLst/>
              <a:gdLst>
                <a:gd name="T0" fmla="*/ 2211 w 2925"/>
                <a:gd name="T1" fmla="*/ 2 h 46"/>
                <a:gd name="T2" fmla="*/ 2168 w 2925"/>
                <a:gd name="T3" fmla="*/ 18 h 46"/>
                <a:gd name="T4" fmla="*/ 2098 w 2925"/>
                <a:gd name="T5" fmla="*/ 13 h 46"/>
                <a:gd name="T6" fmla="*/ 2055 w 2925"/>
                <a:gd name="T7" fmla="*/ 20 h 46"/>
                <a:gd name="T8" fmla="*/ 2020 w 2925"/>
                <a:gd name="T9" fmla="*/ 18 h 46"/>
                <a:gd name="T10" fmla="*/ 2016 w 2925"/>
                <a:gd name="T11" fmla="*/ 20 h 46"/>
                <a:gd name="T12" fmla="*/ 1986 w 2925"/>
                <a:gd name="T13" fmla="*/ 20 h 46"/>
                <a:gd name="T14" fmla="*/ 1951 w 2925"/>
                <a:gd name="T15" fmla="*/ 20 h 46"/>
                <a:gd name="T16" fmla="*/ 1908 w 2925"/>
                <a:gd name="T17" fmla="*/ 20 h 46"/>
                <a:gd name="T18" fmla="*/ 1113 w 2925"/>
                <a:gd name="T19" fmla="*/ 20 h 46"/>
                <a:gd name="T20" fmla="*/ 1092 w 2925"/>
                <a:gd name="T21" fmla="*/ 20 h 46"/>
                <a:gd name="T22" fmla="*/ 1067 w 2925"/>
                <a:gd name="T23" fmla="*/ 20 h 46"/>
                <a:gd name="T24" fmla="*/ 1028 w 2925"/>
                <a:gd name="T25" fmla="*/ 20 h 46"/>
                <a:gd name="T26" fmla="*/ 1014 w 2925"/>
                <a:gd name="T27" fmla="*/ 20 h 46"/>
                <a:gd name="T28" fmla="*/ 582 w 2925"/>
                <a:gd name="T29" fmla="*/ 20 h 46"/>
                <a:gd name="T30" fmla="*/ 551 w 2925"/>
                <a:gd name="T31" fmla="*/ 20 h 46"/>
                <a:gd name="T32" fmla="*/ 533 w 2925"/>
                <a:gd name="T33" fmla="*/ 16 h 46"/>
                <a:gd name="T34" fmla="*/ 524 w 2925"/>
                <a:gd name="T35" fmla="*/ 20 h 46"/>
                <a:gd name="T36" fmla="*/ 472 w 2925"/>
                <a:gd name="T37" fmla="*/ 3 h 46"/>
                <a:gd name="T38" fmla="*/ 397 w 2925"/>
                <a:gd name="T39" fmla="*/ 20 h 46"/>
                <a:gd name="T40" fmla="*/ 300 w 2925"/>
                <a:gd name="T41" fmla="*/ 6 h 46"/>
                <a:gd name="T42" fmla="*/ 270 w 2925"/>
                <a:gd name="T43" fmla="*/ 7 h 46"/>
                <a:gd name="T44" fmla="*/ 172 w 2925"/>
                <a:gd name="T45" fmla="*/ 20 h 46"/>
                <a:gd name="T46" fmla="*/ 0 w 2925"/>
                <a:gd name="T47" fmla="*/ 21 h 46"/>
                <a:gd name="T48" fmla="*/ 2925 w 2925"/>
                <a:gd name="T49" fmla="*/ 21 h 46"/>
                <a:gd name="T50" fmla="*/ 2787 w 2925"/>
                <a:gd name="T51" fmla="*/ 23 h 46"/>
                <a:gd name="T52" fmla="*/ 2690 w 2925"/>
                <a:gd name="T53" fmla="*/ 8 h 46"/>
                <a:gd name="T54" fmla="*/ 2660 w 2925"/>
                <a:gd name="T55" fmla="*/ 7 h 46"/>
                <a:gd name="T56" fmla="*/ 2563 w 2925"/>
                <a:gd name="T57" fmla="*/ 23 h 46"/>
                <a:gd name="T58" fmla="*/ 2548 w 2925"/>
                <a:gd name="T59" fmla="*/ 4 h 46"/>
                <a:gd name="T60" fmla="*/ 2492 w 2925"/>
                <a:gd name="T61" fmla="*/ 23 h 46"/>
                <a:gd name="T62" fmla="*/ 2448 w 2925"/>
                <a:gd name="T63" fmla="*/ 16 h 46"/>
                <a:gd name="T64" fmla="*/ 2394 w 2925"/>
                <a:gd name="T65" fmla="*/ 22 h 46"/>
                <a:gd name="T66" fmla="*/ 2351 w 2925"/>
                <a:gd name="T67" fmla="*/ 23 h 46"/>
                <a:gd name="T68" fmla="*/ 2316 w 2925"/>
                <a:gd name="T69" fmla="*/ 23 h 46"/>
                <a:gd name="T70" fmla="*/ 2238 w 2925"/>
                <a:gd name="T71" fmla="*/ 11 h 46"/>
                <a:gd name="T72" fmla="*/ 2239 w 2925"/>
                <a:gd name="T7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25" h="46">
                  <a:moveTo>
                    <a:pt x="2211" y="0"/>
                  </a:moveTo>
                  <a:cubicBezTo>
                    <a:pt x="2211" y="1"/>
                    <a:pt x="2211" y="2"/>
                    <a:pt x="2211" y="2"/>
                  </a:cubicBezTo>
                  <a:cubicBezTo>
                    <a:pt x="2212" y="8"/>
                    <a:pt x="2212" y="8"/>
                    <a:pt x="2212" y="8"/>
                  </a:cubicBezTo>
                  <a:cubicBezTo>
                    <a:pt x="2212" y="8"/>
                    <a:pt x="2191" y="15"/>
                    <a:pt x="2168" y="18"/>
                  </a:cubicBezTo>
                  <a:cubicBezTo>
                    <a:pt x="2164" y="18"/>
                    <a:pt x="2149" y="20"/>
                    <a:pt x="2133" y="20"/>
                  </a:cubicBezTo>
                  <a:cubicBezTo>
                    <a:pt x="2120" y="20"/>
                    <a:pt x="2106" y="19"/>
                    <a:pt x="2098" y="13"/>
                  </a:cubicBezTo>
                  <a:cubicBezTo>
                    <a:pt x="2099" y="20"/>
                    <a:pt x="2099" y="20"/>
                    <a:pt x="2099" y="20"/>
                  </a:cubicBezTo>
                  <a:cubicBezTo>
                    <a:pt x="2055" y="20"/>
                    <a:pt x="2055" y="20"/>
                    <a:pt x="2055" y="20"/>
                  </a:cubicBezTo>
                  <a:cubicBezTo>
                    <a:pt x="2055" y="20"/>
                    <a:pt x="2055" y="16"/>
                    <a:pt x="2056" y="10"/>
                  </a:cubicBezTo>
                  <a:cubicBezTo>
                    <a:pt x="2047" y="13"/>
                    <a:pt x="2034" y="16"/>
                    <a:pt x="2020" y="18"/>
                  </a:cubicBezTo>
                  <a:cubicBezTo>
                    <a:pt x="2020" y="18"/>
                    <a:pt x="2018" y="18"/>
                    <a:pt x="2016" y="18"/>
                  </a:cubicBezTo>
                  <a:cubicBezTo>
                    <a:pt x="2016" y="20"/>
                    <a:pt x="2016" y="20"/>
                    <a:pt x="2016" y="20"/>
                  </a:cubicBezTo>
                  <a:cubicBezTo>
                    <a:pt x="2001" y="20"/>
                    <a:pt x="2001" y="20"/>
                    <a:pt x="2001" y="20"/>
                  </a:cubicBezTo>
                  <a:cubicBezTo>
                    <a:pt x="1996" y="20"/>
                    <a:pt x="1991" y="20"/>
                    <a:pt x="1986" y="20"/>
                  </a:cubicBezTo>
                  <a:cubicBezTo>
                    <a:pt x="1982" y="20"/>
                    <a:pt x="1977" y="20"/>
                    <a:pt x="1973" y="20"/>
                  </a:cubicBezTo>
                  <a:cubicBezTo>
                    <a:pt x="1951" y="20"/>
                    <a:pt x="1951" y="20"/>
                    <a:pt x="1951" y="20"/>
                  </a:cubicBezTo>
                  <a:cubicBezTo>
                    <a:pt x="1951" y="20"/>
                    <a:pt x="1951" y="20"/>
                    <a:pt x="1951" y="20"/>
                  </a:cubicBezTo>
                  <a:cubicBezTo>
                    <a:pt x="1908" y="20"/>
                    <a:pt x="1908" y="20"/>
                    <a:pt x="1908" y="20"/>
                  </a:cubicBezTo>
                  <a:cubicBezTo>
                    <a:pt x="1908" y="20"/>
                    <a:pt x="1908" y="20"/>
                    <a:pt x="1908" y="20"/>
                  </a:cubicBezTo>
                  <a:cubicBezTo>
                    <a:pt x="1113" y="20"/>
                    <a:pt x="1113" y="20"/>
                    <a:pt x="1113" y="20"/>
                  </a:cubicBezTo>
                  <a:cubicBezTo>
                    <a:pt x="1110" y="20"/>
                    <a:pt x="1106" y="20"/>
                    <a:pt x="1101" y="20"/>
                  </a:cubicBezTo>
                  <a:cubicBezTo>
                    <a:pt x="1098" y="20"/>
                    <a:pt x="1095" y="20"/>
                    <a:pt x="1092" y="20"/>
                  </a:cubicBezTo>
                  <a:cubicBezTo>
                    <a:pt x="1079" y="20"/>
                    <a:pt x="1079" y="20"/>
                    <a:pt x="1079" y="20"/>
                  </a:cubicBezTo>
                  <a:cubicBezTo>
                    <a:pt x="1076" y="20"/>
                    <a:pt x="1072" y="20"/>
                    <a:pt x="1067" y="20"/>
                  </a:cubicBezTo>
                  <a:cubicBezTo>
                    <a:pt x="1064" y="20"/>
                    <a:pt x="1061" y="20"/>
                    <a:pt x="1058" y="20"/>
                  </a:cubicBezTo>
                  <a:cubicBezTo>
                    <a:pt x="1028" y="20"/>
                    <a:pt x="1028" y="20"/>
                    <a:pt x="1028" y="20"/>
                  </a:cubicBezTo>
                  <a:cubicBezTo>
                    <a:pt x="1028" y="20"/>
                    <a:pt x="1027" y="20"/>
                    <a:pt x="1027" y="20"/>
                  </a:cubicBezTo>
                  <a:cubicBezTo>
                    <a:pt x="1027" y="20"/>
                    <a:pt x="1014" y="20"/>
                    <a:pt x="1014" y="20"/>
                  </a:cubicBezTo>
                  <a:cubicBezTo>
                    <a:pt x="1014" y="20"/>
                    <a:pt x="1014" y="20"/>
                    <a:pt x="1014" y="20"/>
                  </a:cubicBezTo>
                  <a:cubicBezTo>
                    <a:pt x="582" y="20"/>
                    <a:pt x="582" y="20"/>
                    <a:pt x="582" y="20"/>
                  </a:cubicBezTo>
                  <a:cubicBezTo>
                    <a:pt x="577" y="20"/>
                    <a:pt x="571" y="20"/>
                    <a:pt x="566" y="20"/>
                  </a:cubicBezTo>
                  <a:cubicBezTo>
                    <a:pt x="561" y="20"/>
                    <a:pt x="556" y="20"/>
                    <a:pt x="551" y="20"/>
                  </a:cubicBezTo>
                  <a:cubicBezTo>
                    <a:pt x="533" y="20"/>
                    <a:pt x="533" y="20"/>
                    <a:pt x="533" y="20"/>
                  </a:cubicBezTo>
                  <a:cubicBezTo>
                    <a:pt x="533" y="16"/>
                    <a:pt x="533" y="16"/>
                    <a:pt x="533" y="16"/>
                  </a:cubicBezTo>
                  <a:cubicBezTo>
                    <a:pt x="529" y="15"/>
                    <a:pt x="526" y="14"/>
                    <a:pt x="523" y="12"/>
                  </a:cubicBezTo>
                  <a:cubicBezTo>
                    <a:pt x="524" y="20"/>
                    <a:pt x="524" y="20"/>
                    <a:pt x="524" y="20"/>
                  </a:cubicBezTo>
                  <a:cubicBezTo>
                    <a:pt x="472" y="20"/>
                    <a:pt x="472" y="20"/>
                    <a:pt x="472" y="20"/>
                  </a:cubicBezTo>
                  <a:cubicBezTo>
                    <a:pt x="472" y="20"/>
                    <a:pt x="472" y="13"/>
                    <a:pt x="472" y="3"/>
                  </a:cubicBezTo>
                  <a:cubicBezTo>
                    <a:pt x="452" y="3"/>
                    <a:pt x="431" y="3"/>
                    <a:pt x="412" y="4"/>
                  </a:cubicBezTo>
                  <a:cubicBezTo>
                    <a:pt x="411" y="13"/>
                    <a:pt x="405" y="20"/>
                    <a:pt x="397" y="20"/>
                  </a:cubicBezTo>
                  <a:cubicBezTo>
                    <a:pt x="389" y="20"/>
                    <a:pt x="383" y="13"/>
                    <a:pt x="382" y="4"/>
                  </a:cubicBezTo>
                  <a:cubicBezTo>
                    <a:pt x="353" y="5"/>
                    <a:pt x="325" y="5"/>
                    <a:pt x="300" y="6"/>
                  </a:cubicBezTo>
                  <a:cubicBezTo>
                    <a:pt x="298" y="14"/>
                    <a:pt x="292" y="20"/>
                    <a:pt x="285" y="20"/>
                  </a:cubicBezTo>
                  <a:cubicBezTo>
                    <a:pt x="278" y="20"/>
                    <a:pt x="272" y="14"/>
                    <a:pt x="270" y="7"/>
                  </a:cubicBezTo>
                  <a:cubicBezTo>
                    <a:pt x="240" y="7"/>
                    <a:pt x="212" y="8"/>
                    <a:pt x="186" y="9"/>
                  </a:cubicBezTo>
                  <a:cubicBezTo>
                    <a:pt x="184" y="15"/>
                    <a:pt x="179" y="20"/>
                    <a:pt x="172" y="20"/>
                  </a:cubicBezTo>
                  <a:cubicBezTo>
                    <a:pt x="166" y="20"/>
                    <a:pt x="161" y="16"/>
                    <a:pt x="159" y="10"/>
                  </a:cubicBezTo>
                  <a:cubicBezTo>
                    <a:pt x="58" y="13"/>
                    <a:pt x="0" y="17"/>
                    <a:pt x="0" y="21"/>
                  </a:cubicBezTo>
                  <a:cubicBezTo>
                    <a:pt x="0" y="35"/>
                    <a:pt x="657" y="46"/>
                    <a:pt x="1463" y="46"/>
                  </a:cubicBezTo>
                  <a:cubicBezTo>
                    <a:pt x="2268" y="46"/>
                    <a:pt x="2925" y="35"/>
                    <a:pt x="2925" y="21"/>
                  </a:cubicBezTo>
                  <a:cubicBezTo>
                    <a:pt x="2925" y="17"/>
                    <a:pt x="2881" y="14"/>
                    <a:pt x="2802" y="11"/>
                  </a:cubicBezTo>
                  <a:cubicBezTo>
                    <a:pt x="2800" y="18"/>
                    <a:pt x="2794" y="23"/>
                    <a:pt x="2787" y="23"/>
                  </a:cubicBezTo>
                  <a:cubicBezTo>
                    <a:pt x="2780" y="23"/>
                    <a:pt x="2774" y="18"/>
                    <a:pt x="2773" y="10"/>
                  </a:cubicBezTo>
                  <a:cubicBezTo>
                    <a:pt x="2748" y="9"/>
                    <a:pt x="2720" y="8"/>
                    <a:pt x="2690" y="8"/>
                  </a:cubicBezTo>
                  <a:cubicBezTo>
                    <a:pt x="2689" y="16"/>
                    <a:pt x="2683" y="23"/>
                    <a:pt x="2675" y="23"/>
                  </a:cubicBezTo>
                  <a:cubicBezTo>
                    <a:pt x="2667" y="23"/>
                    <a:pt x="2661" y="16"/>
                    <a:pt x="2660" y="7"/>
                  </a:cubicBezTo>
                  <a:cubicBezTo>
                    <a:pt x="2634" y="6"/>
                    <a:pt x="2607" y="6"/>
                    <a:pt x="2578" y="5"/>
                  </a:cubicBezTo>
                  <a:cubicBezTo>
                    <a:pt x="2578" y="15"/>
                    <a:pt x="2572" y="23"/>
                    <a:pt x="2563" y="23"/>
                  </a:cubicBezTo>
                  <a:cubicBezTo>
                    <a:pt x="2555" y="23"/>
                    <a:pt x="2548" y="15"/>
                    <a:pt x="2548" y="5"/>
                  </a:cubicBezTo>
                  <a:cubicBezTo>
                    <a:pt x="2548" y="5"/>
                    <a:pt x="2548" y="5"/>
                    <a:pt x="2548" y="4"/>
                  </a:cubicBezTo>
                  <a:cubicBezTo>
                    <a:pt x="2529" y="4"/>
                    <a:pt x="2510" y="4"/>
                    <a:pt x="2491" y="3"/>
                  </a:cubicBezTo>
                  <a:cubicBezTo>
                    <a:pt x="2491" y="14"/>
                    <a:pt x="2492" y="23"/>
                    <a:pt x="2492" y="23"/>
                  </a:cubicBezTo>
                  <a:cubicBezTo>
                    <a:pt x="2448" y="23"/>
                    <a:pt x="2448" y="23"/>
                    <a:pt x="2448" y="23"/>
                  </a:cubicBezTo>
                  <a:cubicBezTo>
                    <a:pt x="2448" y="16"/>
                    <a:pt x="2448" y="16"/>
                    <a:pt x="2448" y="16"/>
                  </a:cubicBezTo>
                  <a:cubicBezTo>
                    <a:pt x="2440" y="22"/>
                    <a:pt x="2427" y="23"/>
                    <a:pt x="2413" y="23"/>
                  </a:cubicBezTo>
                  <a:cubicBezTo>
                    <a:pt x="2407" y="23"/>
                    <a:pt x="2400" y="23"/>
                    <a:pt x="2394" y="22"/>
                  </a:cubicBezTo>
                  <a:cubicBezTo>
                    <a:pt x="2394" y="23"/>
                    <a:pt x="2394" y="23"/>
                    <a:pt x="2394" y="23"/>
                  </a:cubicBezTo>
                  <a:cubicBezTo>
                    <a:pt x="2351" y="23"/>
                    <a:pt x="2351" y="23"/>
                    <a:pt x="2351" y="23"/>
                  </a:cubicBezTo>
                  <a:cubicBezTo>
                    <a:pt x="2351" y="16"/>
                    <a:pt x="2351" y="16"/>
                    <a:pt x="2351" y="16"/>
                  </a:cubicBezTo>
                  <a:cubicBezTo>
                    <a:pt x="2343" y="22"/>
                    <a:pt x="2330" y="23"/>
                    <a:pt x="2316" y="23"/>
                  </a:cubicBezTo>
                  <a:cubicBezTo>
                    <a:pt x="2300" y="23"/>
                    <a:pt x="2285" y="21"/>
                    <a:pt x="2282" y="20"/>
                  </a:cubicBezTo>
                  <a:cubicBezTo>
                    <a:pt x="2259" y="17"/>
                    <a:pt x="2238" y="11"/>
                    <a:pt x="2238" y="11"/>
                  </a:cubicBezTo>
                  <a:cubicBezTo>
                    <a:pt x="2239" y="5"/>
                    <a:pt x="2239" y="5"/>
                    <a:pt x="2239" y="5"/>
                  </a:cubicBezTo>
                  <a:cubicBezTo>
                    <a:pt x="2239" y="5"/>
                    <a:pt x="2238" y="2"/>
                    <a:pt x="2239" y="0"/>
                  </a:cubicBezTo>
                  <a:cubicBezTo>
                    <a:pt x="2230" y="0"/>
                    <a:pt x="2221" y="0"/>
                    <a:pt x="2211" y="0"/>
                  </a:cubicBezTo>
                </a:path>
              </a:pathLst>
            </a:custGeom>
            <a:solidFill>
              <a:srgbClr val="9EAA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4">
              <a:extLst>
                <a:ext uri="{FF2B5EF4-FFF2-40B4-BE49-F238E27FC236}">
                  <a16:creationId xmlns:a16="http://schemas.microsoft.com/office/drawing/2014/main" id="{B27A23F6-3F17-48DD-BEB2-D46CD41751D6}"/>
                </a:ext>
              </a:extLst>
            </p:cNvPr>
            <p:cNvSpPr>
              <a:spLocks/>
            </p:cNvSpPr>
            <p:nvPr/>
          </p:nvSpPr>
          <p:spPr bwMode="auto">
            <a:xfrm>
              <a:off x="3704431" y="6635750"/>
              <a:ext cx="458788" cy="176213"/>
            </a:xfrm>
            <a:custGeom>
              <a:avLst/>
              <a:gdLst>
                <a:gd name="T0" fmla="*/ 1 w 190"/>
                <a:gd name="T1" fmla="*/ 11 h 73"/>
                <a:gd name="T2" fmla="*/ 0 w 190"/>
                <a:gd name="T3" fmla="*/ 66 h 73"/>
                <a:gd name="T4" fmla="*/ 52 w 190"/>
                <a:gd name="T5" fmla="*/ 66 h 73"/>
                <a:gd name="T6" fmla="*/ 51 w 190"/>
                <a:gd name="T7" fmla="*/ 58 h 73"/>
                <a:gd name="T8" fmla="*/ 135 w 190"/>
                <a:gd name="T9" fmla="*/ 63 h 73"/>
                <a:gd name="T10" fmla="*/ 187 w 190"/>
                <a:gd name="T11" fmla="*/ 51 h 73"/>
                <a:gd name="T12" fmla="*/ 186 w 190"/>
                <a:gd name="T13" fmla="*/ 44 h 73"/>
                <a:gd name="T14" fmla="*/ 181 w 190"/>
                <a:gd name="T15" fmla="*/ 36 h 73"/>
                <a:gd name="T16" fmla="*/ 83 w 190"/>
                <a:gd name="T17" fmla="*/ 2 h 73"/>
                <a:gd name="T18" fmla="*/ 1 w 190"/>
                <a:gd name="T19" fmla="*/ 1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73">
                  <a:moveTo>
                    <a:pt x="1" y="11"/>
                  </a:moveTo>
                  <a:cubicBezTo>
                    <a:pt x="1" y="14"/>
                    <a:pt x="0" y="66"/>
                    <a:pt x="0" y="66"/>
                  </a:cubicBezTo>
                  <a:cubicBezTo>
                    <a:pt x="52" y="66"/>
                    <a:pt x="52" y="66"/>
                    <a:pt x="52" y="66"/>
                  </a:cubicBezTo>
                  <a:cubicBezTo>
                    <a:pt x="51" y="58"/>
                    <a:pt x="51" y="58"/>
                    <a:pt x="51" y="58"/>
                  </a:cubicBezTo>
                  <a:cubicBezTo>
                    <a:pt x="73" y="73"/>
                    <a:pt x="127" y="64"/>
                    <a:pt x="135" y="63"/>
                  </a:cubicBezTo>
                  <a:cubicBezTo>
                    <a:pt x="162" y="59"/>
                    <a:pt x="187" y="51"/>
                    <a:pt x="187" y="51"/>
                  </a:cubicBezTo>
                  <a:cubicBezTo>
                    <a:pt x="186" y="44"/>
                    <a:pt x="186" y="44"/>
                    <a:pt x="186" y="44"/>
                  </a:cubicBezTo>
                  <a:cubicBezTo>
                    <a:pt x="186" y="44"/>
                    <a:pt x="190" y="36"/>
                    <a:pt x="181" y="36"/>
                  </a:cubicBezTo>
                  <a:cubicBezTo>
                    <a:pt x="116" y="33"/>
                    <a:pt x="86" y="20"/>
                    <a:pt x="83" y="2"/>
                  </a:cubicBezTo>
                  <a:cubicBezTo>
                    <a:pt x="82" y="0"/>
                    <a:pt x="1" y="11"/>
                    <a:pt x="1" y="11"/>
                  </a:cubicBezTo>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5">
              <a:extLst>
                <a:ext uri="{FF2B5EF4-FFF2-40B4-BE49-F238E27FC236}">
                  <a16:creationId xmlns:a16="http://schemas.microsoft.com/office/drawing/2014/main" id="{05646EB2-4679-4162-A144-8B954D37A829}"/>
                </a:ext>
              </a:extLst>
            </p:cNvPr>
            <p:cNvSpPr>
              <a:spLocks/>
            </p:cNvSpPr>
            <p:nvPr/>
          </p:nvSpPr>
          <p:spPr bwMode="auto">
            <a:xfrm>
              <a:off x="4987131" y="6672262"/>
              <a:ext cx="231775" cy="127000"/>
            </a:xfrm>
            <a:custGeom>
              <a:avLst/>
              <a:gdLst>
                <a:gd name="T0" fmla="*/ 33 w 96"/>
                <a:gd name="T1" fmla="*/ 17 h 53"/>
                <a:gd name="T2" fmla="*/ 9 w 96"/>
                <a:gd name="T3" fmla="*/ 1 h 53"/>
                <a:gd name="T4" fmla="*/ 7 w 96"/>
                <a:gd name="T5" fmla="*/ 27 h 53"/>
                <a:gd name="T6" fmla="*/ 11 w 96"/>
                <a:gd name="T7" fmla="*/ 32 h 53"/>
                <a:gd name="T8" fmla="*/ 11 w 96"/>
                <a:gd name="T9" fmla="*/ 51 h 53"/>
                <a:gd name="T10" fmla="*/ 24 w 96"/>
                <a:gd name="T11" fmla="*/ 51 h 53"/>
                <a:gd name="T12" fmla="*/ 24 w 96"/>
                <a:gd name="T13" fmla="*/ 36 h 53"/>
                <a:gd name="T14" fmla="*/ 25 w 96"/>
                <a:gd name="T15" fmla="*/ 34 h 53"/>
                <a:gd name="T16" fmla="*/ 25 w 96"/>
                <a:gd name="T17" fmla="*/ 34 h 53"/>
                <a:gd name="T18" fmla="*/ 30 w 96"/>
                <a:gd name="T19" fmla="*/ 35 h 53"/>
                <a:gd name="T20" fmla="*/ 47 w 96"/>
                <a:gd name="T21" fmla="*/ 49 h 53"/>
                <a:gd name="T22" fmla="*/ 77 w 96"/>
                <a:gd name="T23" fmla="*/ 51 h 53"/>
                <a:gd name="T24" fmla="*/ 93 w 96"/>
                <a:gd name="T25" fmla="*/ 42 h 53"/>
                <a:gd name="T26" fmla="*/ 36 w 96"/>
                <a:gd name="T27" fmla="*/ 1 h 53"/>
                <a:gd name="T28" fmla="*/ 33 w 96"/>
                <a:gd name="T29" fmla="*/ 1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 h="53">
                  <a:moveTo>
                    <a:pt x="33" y="17"/>
                  </a:moveTo>
                  <a:cubicBezTo>
                    <a:pt x="21" y="19"/>
                    <a:pt x="23" y="1"/>
                    <a:pt x="9" y="1"/>
                  </a:cubicBezTo>
                  <a:cubicBezTo>
                    <a:pt x="9" y="1"/>
                    <a:pt x="0" y="19"/>
                    <a:pt x="7" y="27"/>
                  </a:cubicBezTo>
                  <a:cubicBezTo>
                    <a:pt x="9" y="28"/>
                    <a:pt x="8" y="32"/>
                    <a:pt x="11" y="32"/>
                  </a:cubicBezTo>
                  <a:cubicBezTo>
                    <a:pt x="11" y="51"/>
                    <a:pt x="11" y="51"/>
                    <a:pt x="11" y="51"/>
                  </a:cubicBezTo>
                  <a:cubicBezTo>
                    <a:pt x="11" y="51"/>
                    <a:pt x="24" y="51"/>
                    <a:pt x="24" y="51"/>
                  </a:cubicBezTo>
                  <a:cubicBezTo>
                    <a:pt x="25" y="51"/>
                    <a:pt x="24" y="39"/>
                    <a:pt x="24" y="36"/>
                  </a:cubicBezTo>
                  <a:cubicBezTo>
                    <a:pt x="25" y="34"/>
                    <a:pt x="25" y="34"/>
                    <a:pt x="25" y="34"/>
                  </a:cubicBezTo>
                  <a:cubicBezTo>
                    <a:pt x="25" y="34"/>
                    <a:pt x="25" y="34"/>
                    <a:pt x="25" y="34"/>
                  </a:cubicBezTo>
                  <a:cubicBezTo>
                    <a:pt x="27" y="34"/>
                    <a:pt x="29" y="35"/>
                    <a:pt x="30" y="35"/>
                  </a:cubicBezTo>
                  <a:cubicBezTo>
                    <a:pt x="47" y="49"/>
                    <a:pt x="47" y="49"/>
                    <a:pt x="47" y="49"/>
                  </a:cubicBezTo>
                  <a:cubicBezTo>
                    <a:pt x="60" y="53"/>
                    <a:pt x="70" y="51"/>
                    <a:pt x="77" y="51"/>
                  </a:cubicBezTo>
                  <a:cubicBezTo>
                    <a:pt x="83" y="51"/>
                    <a:pt x="96" y="43"/>
                    <a:pt x="93" y="42"/>
                  </a:cubicBezTo>
                  <a:cubicBezTo>
                    <a:pt x="63" y="35"/>
                    <a:pt x="45" y="12"/>
                    <a:pt x="36" y="1"/>
                  </a:cubicBezTo>
                  <a:cubicBezTo>
                    <a:pt x="36" y="0"/>
                    <a:pt x="40" y="14"/>
                    <a:pt x="33" y="17"/>
                  </a:cubicBezTo>
                </a:path>
              </a:pathLst>
            </a:custGeom>
            <a:solidFill>
              <a:srgbClr val="2924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A0EE6747-1032-46EC-B1A6-5F26C79CB63F}"/>
                </a:ext>
              </a:extLst>
            </p:cNvPr>
            <p:cNvSpPr>
              <a:spLocks/>
            </p:cNvSpPr>
            <p:nvPr/>
          </p:nvSpPr>
          <p:spPr bwMode="auto">
            <a:xfrm>
              <a:off x="5061744" y="6673850"/>
              <a:ext cx="238125" cy="125413"/>
            </a:xfrm>
            <a:custGeom>
              <a:avLst/>
              <a:gdLst>
                <a:gd name="T0" fmla="*/ 38 w 99"/>
                <a:gd name="T1" fmla="*/ 16 h 52"/>
                <a:gd name="T2" fmla="*/ 12 w 99"/>
                <a:gd name="T3" fmla="*/ 0 h 52"/>
                <a:gd name="T4" fmla="*/ 7 w 99"/>
                <a:gd name="T5" fmla="*/ 30 h 52"/>
                <a:gd name="T6" fmla="*/ 14 w 99"/>
                <a:gd name="T7" fmla="*/ 31 h 52"/>
                <a:gd name="T8" fmla="*/ 14 w 99"/>
                <a:gd name="T9" fmla="*/ 50 h 52"/>
                <a:gd name="T10" fmla="*/ 27 w 99"/>
                <a:gd name="T11" fmla="*/ 50 h 52"/>
                <a:gd name="T12" fmla="*/ 27 w 99"/>
                <a:gd name="T13" fmla="*/ 35 h 52"/>
                <a:gd name="T14" fmla="*/ 28 w 99"/>
                <a:gd name="T15" fmla="*/ 33 h 52"/>
                <a:gd name="T16" fmla="*/ 33 w 99"/>
                <a:gd name="T17" fmla="*/ 34 h 52"/>
                <a:gd name="T18" fmla="*/ 50 w 99"/>
                <a:gd name="T19" fmla="*/ 48 h 52"/>
                <a:gd name="T20" fmla="*/ 80 w 99"/>
                <a:gd name="T21" fmla="*/ 50 h 52"/>
                <a:gd name="T22" fmla="*/ 96 w 99"/>
                <a:gd name="T23" fmla="*/ 41 h 52"/>
                <a:gd name="T24" fmla="*/ 42 w 99"/>
                <a:gd name="T25" fmla="*/ 1 h 52"/>
                <a:gd name="T26" fmla="*/ 38 w 99"/>
                <a:gd name="T27" fmla="*/ 1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52">
                  <a:moveTo>
                    <a:pt x="38" y="16"/>
                  </a:moveTo>
                  <a:cubicBezTo>
                    <a:pt x="27" y="18"/>
                    <a:pt x="26" y="0"/>
                    <a:pt x="12" y="0"/>
                  </a:cubicBezTo>
                  <a:cubicBezTo>
                    <a:pt x="12" y="0"/>
                    <a:pt x="0" y="21"/>
                    <a:pt x="7" y="30"/>
                  </a:cubicBezTo>
                  <a:cubicBezTo>
                    <a:pt x="9" y="30"/>
                    <a:pt x="11" y="31"/>
                    <a:pt x="14" y="31"/>
                  </a:cubicBezTo>
                  <a:cubicBezTo>
                    <a:pt x="14" y="50"/>
                    <a:pt x="14" y="50"/>
                    <a:pt x="14" y="50"/>
                  </a:cubicBezTo>
                  <a:cubicBezTo>
                    <a:pt x="14" y="50"/>
                    <a:pt x="26" y="50"/>
                    <a:pt x="27" y="50"/>
                  </a:cubicBezTo>
                  <a:cubicBezTo>
                    <a:pt x="28" y="50"/>
                    <a:pt x="26" y="40"/>
                    <a:pt x="27" y="35"/>
                  </a:cubicBezTo>
                  <a:cubicBezTo>
                    <a:pt x="27" y="35"/>
                    <a:pt x="28" y="34"/>
                    <a:pt x="28" y="33"/>
                  </a:cubicBezTo>
                  <a:cubicBezTo>
                    <a:pt x="30" y="33"/>
                    <a:pt x="32" y="34"/>
                    <a:pt x="33" y="34"/>
                  </a:cubicBezTo>
                  <a:cubicBezTo>
                    <a:pt x="50" y="48"/>
                    <a:pt x="50" y="48"/>
                    <a:pt x="50" y="48"/>
                  </a:cubicBezTo>
                  <a:cubicBezTo>
                    <a:pt x="63" y="52"/>
                    <a:pt x="73" y="50"/>
                    <a:pt x="80" y="50"/>
                  </a:cubicBezTo>
                  <a:cubicBezTo>
                    <a:pt x="86" y="50"/>
                    <a:pt x="99" y="42"/>
                    <a:pt x="96" y="41"/>
                  </a:cubicBezTo>
                  <a:cubicBezTo>
                    <a:pt x="66" y="34"/>
                    <a:pt x="51" y="12"/>
                    <a:pt x="42" y="1"/>
                  </a:cubicBezTo>
                  <a:cubicBezTo>
                    <a:pt x="41" y="0"/>
                    <a:pt x="45" y="13"/>
                    <a:pt x="38" y="16"/>
                  </a:cubicBezTo>
                </a:path>
              </a:pathLst>
            </a:custGeom>
            <a:solidFill>
              <a:srgbClr val="332D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06507B17-0F37-4FC7-A5DC-D48D494A625E}"/>
                </a:ext>
              </a:extLst>
            </p:cNvPr>
            <p:cNvSpPr>
              <a:spLocks/>
            </p:cNvSpPr>
            <p:nvPr/>
          </p:nvSpPr>
          <p:spPr bwMode="auto">
            <a:xfrm>
              <a:off x="7963694" y="6669087"/>
              <a:ext cx="381000" cy="144463"/>
            </a:xfrm>
            <a:custGeom>
              <a:avLst/>
              <a:gdLst>
                <a:gd name="T0" fmla="*/ 157 w 158"/>
                <a:gd name="T1" fmla="*/ 9 h 60"/>
                <a:gd name="T2" fmla="*/ 158 w 158"/>
                <a:gd name="T3" fmla="*/ 55 h 60"/>
                <a:gd name="T4" fmla="*/ 115 w 158"/>
                <a:gd name="T5" fmla="*/ 55 h 60"/>
                <a:gd name="T6" fmla="*/ 115 w 158"/>
                <a:gd name="T7" fmla="*/ 48 h 60"/>
                <a:gd name="T8" fmla="*/ 46 w 158"/>
                <a:gd name="T9" fmla="*/ 52 h 60"/>
                <a:gd name="T10" fmla="*/ 2 w 158"/>
                <a:gd name="T11" fmla="*/ 43 h 60"/>
                <a:gd name="T12" fmla="*/ 3 w 158"/>
                <a:gd name="T13" fmla="*/ 37 h 60"/>
                <a:gd name="T14" fmla="*/ 8 w 158"/>
                <a:gd name="T15" fmla="*/ 30 h 60"/>
                <a:gd name="T16" fmla="*/ 89 w 158"/>
                <a:gd name="T17" fmla="*/ 1 h 60"/>
                <a:gd name="T18" fmla="*/ 157 w 158"/>
                <a:gd name="T19" fmla="*/ 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8" h="60">
                  <a:moveTo>
                    <a:pt x="157" y="9"/>
                  </a:moveTo>
                  <a:cubicBezTo>
                    <a:pt x="157" y="11"/>
                    <a:pt x="158" y="55"/>
                    <a:pt x="158" y="55"/>
                  </a:cubicBezTo>
                  <a:cubicBezTo>
                    <a:pt x="115" y="55"/>
                    <a:pt x="115" y="55"/>
                    <a:pt x="115" y="55"/>
                  </a:cubicBezTo>
                  <a:cubicBezTo>
                    <a:pt x="115" y="48"/>
                    <a:pt x="115" y="48"/>
                    <a:pt x="115" y="48"/>
                  </a:cubicBezTo>
                  <a:cubicBezTo>
                    <a:pt x="98" y="60"/>
                    <a:pt x="52" y="53"/>
                    <a:pt x="46" y="52"/>
                  </a:cubicBezTo>
                  <a:cubicBezTo>
                    <a:pt x="23" y="49"/>
                    <a:pt x="2" y="43"/>
                    <a:pt x="2" y="43"/>
                  </a:cubicBezTo>
                  <a:cubicBezTo>
                    <a:pt x="3" y="37"/>
                    <a:pt x="3" y="37"/>
                    <a:pt x="3" y="37"/>
                  </a:cubicBezTo>
                  <a:cubicBezTo>
                    <a:pt x="3" y="37"/>
                    <a:pt x="0" y="30"/>
                    <a:pt x="8" y="30"/>
                  </a:cubicBezTo>
                  <a:cubicBezTo>
                    <a:pt x="62" y="27"/>
                    <a:pt x="87" y="17"/>
                    <a:pt x="89" y="1"/>
                  </a:cubicBezTo>
                  <a:cubicBezTo>
                    <a:pt x="90" y="0"/>
                    <a:pt x="157" y="9"/>
                    <a:pt x="157" y="9"/>
                  </a:cubicBezTo>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a:extLst>
                <a:ext uri="{FF2B5EF4-FFF2-40B4-BE49-F238E27FC236}">
                  <a16:creationId xmlns:a16="http://schemas.microsoft.com/office/drawing/2014/main" id="{1F2A7D9E-9959-43C1-89BB-E8DFBEA8EB60}"/>
                </a:ext>
              </a:extLst>
            </p:cNvPr>
            <p:cNvSpPr>
              <a:spLocks/>
            </p:cNvSpPr>
            <p:nvPr/>
          </p:nvSpPr>
          <p:spPr bwMode="auto">
            <a:xfrm>
              <a:off x="8197056" y="6669087"/>
              <a:ext cx="384175" cy="144463"/>
            </a:xfrm>
            <a:custGeom>
              <a:avLst/>
              <a:gdLst>
                <a:gd name="T0" fmla="*/ 157 w 159"/>
                <a:gd name="T1" fmla="*/ 9 h 60"/>
                <a:gd name="T2" fmla="*/ 159 w 159"/>
                <a:gd name="T3" fmla="*/ 55 h 60"/>
                <a:gd name="T4" fmla="*/ 115 w 159"/>
                <a:gd name="T5" fmla="*/ 55 h 60"/>
                <a:gd name="T6" fmla="*/ 115 w 159"/>
                <a:gd name="T7" fmla="*/ 48 h 60"/>
                <a:gd name="T8" fmla="*/ 46 w 159"/>
                <a:gd name="T9" fmla="*/ 52 h 60"/>
                <a:gd name="T10" fmla="*/ 2 w 159"/>
                <a:gd name="T11" fmla="*/ 43 h 60"/>
                <a:gd name="T12" fmla="*/ 3 w 159"/>
                <a:gd name="T13" fmla="*/ 37 h 60"/>
                <a:gd name="T14" fmla="*/ 8 w 159"/>
                <a:gd name="T15" fmla="*/ 30 h 60"/>
                <a:gd name="T16" fmla="*/ 90 w 159"/>
                <a:gd name="T17" fmla="*/ 1 h 60"/>
                <a:gd name="T18" fmla="*/ 157 w 159"/>
                <a:gd name="T19" fmla="*/ 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9" h="60">
                  <a:moveTo>
                    <a:pt x="157" y="9"/>
                  </a:moveTo>
                  <a:cubicBezTo>
                    <a:pt x="157" y="11"/>
                    <a:pt x="159" y="55"/>
                    <a:pt x="159" y="55"/>
                  </a:cubicBezTo>
                  <a:cubicBezTo>
                    <a:pt x="115" y="55"/>
                    <a:pt x="115" y="55"/>
                    <a:pt x="115" y="55"/>
                  </a:cubicBezTo>
                  <a:cubicBezTo>
                    <a:pt x="115" y="48"/>
                    <a:pt x="115" y="48"/>
                    <a:pt x="115" y="48"/>
                  </a:cubicBezTo>
                  <a:cubicBezTo>
                    <a:pt x="98" y="60"/>
                    <a:pt x="52" y="53"/>
                    <a:pt x="46" y="52"/>
                  </a:cubicBezTo>
                  <a:cubicBezTo>
                    <a:pt x="23" y="49"/>
                    <a:pt x="2" y="43"/>
                    <a:pt x="2" y="43"/>
                  </a:cubicBezTo>
                  <a:cubicBezTo>
                    <a:pt x="3" y="37"/>
                    <a:pt x="3" y="37"/>
                    <a:pt x="3" y="37"/>
                  </a:cubicBezTo>
                  <a:cubicBezTo>
                    <a:pt x="3" y="37"/>
                    <a:pt x="0" y="30"/>
                    <a:pt x="8" y="30"/>
                  </a:cubicBezTo>
                  <a:cubicBezTo>
                    <a:pt x="62" y="27"/>
                    <a:pt x="87" y="17"/>
                    <a:pt x="90" y="1"/>
                  </a:cubicBezTo>
                  <a:cubicBezTo>
                    <a:pt x="90" y="0"/>
                    <a:pt x="157" y="9"/>
                    <a:pt x="157" y="9"/>
                  </a:cubicBezTo>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
              <a:extLst>
                <a:ext uri="{FF2B5EF4-FFF2-40B4-BE49-F238E27FC236}">
                  <a16:creationId xmlns:a16="http://schemas.microsoft.com/office/drawing/2014/main" id="{FB01DA7A-9941-44CC-9D2B-31DFC73BF969}"/>
                </a:ext>
              </a:extLst>
            </p:cNvPr>
            <p:cNvSpPr>
              <a:spLocks noEditPoints="1"/>
            </p:cNvSpPr>
            <p:nvPr/>
          </p:nvSpPr>
          <p:spPr bwMode="auto">
            <a:xfrm>
              <a:off x="2670969" y="4224337"/>
              <a:ext cx="5075238" cy="2546350"/>
            </a:xfrm>
            <a:custGeom>
              <a:avLst/>
              <a:gdLst>
                <a:gd name="T0" fmla="*/ 309 w 2102"/>
                <a:gd name="T1" fmla="*/ 617 h 1055"/>
                <a:gd name="T2" fmla="*/ 359 w 2102"/>
                <a:gd name="T3" fmla="*/ 622 h 1055"/>
                <a:gd name="T4" fmla="*/ 489 w 2102"/>
                <a:gd name="T5" fmla="*/ 545 h 1055"/>
                <a:gd name="T6" fmla="*/ 313 w 2102"/>
                <a:gd name="T7" fmla="*/ 617 h 1055"/>
                <a:gd name="T8" fmla="*/ 930 w 2102"/>
                <a:gd name="T9" fmla="*/ 496 h 1055"/>
                <a:gd name="T10" fmla="*/ 660 w 2102"/>
                <a:gd name="T11" fmla="*/ 366 h 1055"/>
                <a:gd name="T12" fmla="*/ 608 w 2102"/>
                <a:gd name="T13" fmla="*/ 491 h 1055"/>
                <a:gd name="T14" fmla="*/ 636 w 2102"/>
                <a:gd name="T15" fmla="*/ 422 h 1055"/>
                <a:gd name="T16" fmla="*/ 266 w 2102"/>
                <a:gd name="T17" fmla="*/ 215 h 1055"/>
                <a:gd name="T18" fmla="*/ 400 w 2102"/>
                <a:gd name="T19" fmla="*/ 109 h 1055"/>
                <a:gd name="T20" fmla="*/ 252 w 2102"/>
                <a:gd name="T21" fmla="*/ 36 h 1055"/>
                <a:gd name="T22" fmla="*/ 116 w 2102"/>
                <a:gd name="T23" fmla="*/ 687 h 1055"/>
                <a:gd name="T24" fmla="*/ 74 w 2102"/>
                <a:gd name="T25" fmla="*/ 782 h 1055"/>
                <a:gd name="T26" fmla="*/ 165 w 2102"/>
                <a:gd name="T27" fmla="*/ 822 h 1055"/>
                <a:gd name="T28" fmla="*/ 171 w 2102"/>
                <a:gd name="T29" fmla="*/ 841 h 1055"/>
                <a:gd name="T30" fmla="*/ 229 w 2102"/>
                <a:gd name="T31" fmla="*/ 891 h 1055"/>
                <a:gd name="T32" fmla="*/ 113 w 2102"/>
                <a:gd name="T33" fmla="*/ 1046 h 1055"/>
                <a:gd name="T34" fmla="*/ 231 w 2102"/>
                <a:gd name="T35" fmla="*/ 1032 h 1055"/>
                <a:gd name="T36" fmla="*/ 253 w 2102"/>
                <a:gd name="T37" fmla="*/ 1025 h 1055"/>
                <a:gd name="T38" fmla="*/ 364 w 2102"/>
                <a:gd name="T39" fmla="*/ 1032 h 1055"/>
                <a:gd name="T40" fmla="*/ 327 w 2102"/>
                <a:gd name="T41" fmla="*/ 804 h 1055"/>
                <a:gd name="T42" fmla="*/ 429 w 2102"/>
                <a:gd name="T43" fmla="*/ 1010 h 1055"/>
                <a:gd name="T44" fmla="*/ 966 w 2102"/>
                <a:gd name="T45" fmla="*/ 1041 h 1055"/>
                <a:gd name="T46" fmla="*/ 1002 w 2102"/>
                <a:gd name="T47" fmla="*/ 1015 h 1055"/>
                <a:gd name="T48" fmla="*/ 1864 w 2102"/>
                <a:gd name="T49" fmla="*/ 1042 h 1055"/>
                <a:gd name="T50" fmla="*/ 2012 w 2102"/>
                <a:gd name="T51" fmla="*/ 1036 h 1055"/>
                <a:gd name="T52" fmla="*/ 1972 w 2102"/>
                <a:gd name="T53" fmla="*/ 675 h 1055"/>
                <a:gd name="T54" fmla="*/ 2042 w 2102"/>
                <a:gd name="T55" fmla="*/ 496 h 1055"/>
                <a:gd name="T56" fmla="*/ 2018 w 2102"/>
                <a:gd name="T57" fmla="*/ 478 h 1055"/>
                <a:gd name="T58" fmla="*/ 1801 w 2102"/>
                <a:gd name="T59" fmla="*/ 313 h 1055"/>
                <a:gd name="T60" fmla="*/ 1777 w 2102"/>
                <a:gd name="T61" fmla="*/ 309 h 1055"/>
                <a:gd name="T62" fmla="*/ 1810 w 2102"/>
                <a:gd name="T63" fmla="*/ 148 h 1055"/>
                <a:gd name="T64" fmla="*/ 1677 w 2102"/>
                <a:gd name="T65" fmla="*/ 64 h 1055"/>
                <a:gd name="T66" fmla="*/ 1548 w 2102"/>
                <a:gd name="T67" fmla="*/ 255 h 1055"/>
                <a:gd name="T68" fmla="*/ 1500 w 2102"/>
                <a:gd name="T69" fmla="*/ 264 h 1055"/>
                <a:gd name="T70" fmla="*/ 1495 w 2102"/>
                <a:gd name="T71" fmla="*/ 275 h 1055"/>
                <a:gd name="T72" fmla="*/ 1437 w 2102"/>
                <a:gd name="T73" fmla="*/ 332 h 1055"/>
                <a:gd name="T74" fmla="*/ 1403 w 2102"/>
                <a:gd name="T75" fmla="*/ 211 h 1055"/>
                <a:gd name="T76" fmla="*/ 1387 w 2102"/>
                <a:gd name="T77" fmla="*/ 155 h 1055"/>
                <a:gd name="T78" fmla="*/ 1363 w 2102"/>
                <a:gd name="T79" fmla="*/ 80 h 1055"/>
                <a:gd name="T80" fmla="*/ 1322 w 2102"/>
                <a:gd name="T81" fmla="*/ 65 h 1055"/>
                <a:gd name="T82" fmla="*/ 1291 w 2102"/>
                <a:gd name="T83" fmla="*/ 60 h 1055"/>
                <a:gd name="T84" fmla="*/ 1261 w 2102"/>
                <a:gd name="T85" fmla="*/ 86 h 1055"/>
                <a:gd name="T86" fmla="*/ 1238 w 2102"/>
                <a:gd name="T87" fmla="*/ 105 h 1055"/>
                <a:gd name="T88" fmla="*/ 1219 w 2102"/>
                <a:gd name="T89" fmla="*/ 141 h 1055"/>
                <a:gd name="T90" fmla="*/ 1209 w 2102"/>
                <a:gd name="T91" fmla="*/ 192 h 1055"/>
                <a:gd name="T92" fmla="*/ 1218 w 2102"/>
                <a:gd name="T93" fmla="*/ 233 h 1055"/>
                <a:gd name="T94" fmla="*/ 1142 w 2102"/>
                <a:gd name="T95" fmla="*/ 463 h 1055"/>
                <a:gd name="T96" fmla="*/ 1135 w 2102"/>
                <a:gd name="T97" fmla="*/ 403 h 1055"/>
                <a:gd name="T98" fmla="*/ 1134 w 2102"/>
                <a:gd name="T99" fmla="*/ 395 h 1055"/>
                <a:gd name="T100" fmla="*/ 1128 w 2102"/>
                <a:gd name="T101" fmla="*/ 401 h 1055"/>
                <a:gd name="T102" fmla="*/ 1120 w 2102"/>
                <a:gd name="T103" fmla="*/ 413 h 1055"/>
                <a:gd name="T104" fmla="*/ 1086 w 2102"/>
                <a:gd name="T105" fmla="*/ 463 h 1055"/>
                <a:gd name="T106" fmla="*/ 884 w 2102"/>
                <a:gd name="T107" fmla="*/ 289 h 1055"/>
                <a:gd name="T108" fmla="*/ 924 w 2102"/>
                <a:gd name="T109" fmla="*/ 142 h 1055"/>
                <a:gd name="T110" fmla="*/ 912 w 2102"/>
                <a:gd name="T111" fmla="*/ 75 h 1055"/>
                <a:gd name="T112" fmla="*/ 737 w 2102"/>
                <a:gd name="T113" fmla="*/ 258 h 1055"/>
                <a:gd name="T114" fmla="*/ 654 w 2102"/>
                <a:gd name="T115" fmla="*/ 263 h 1055"/>
                <a:gd name="T116" fmla="*/ 346 w 2102"/>
                <a:gd name="T117" fmla="*/ 303 h 1055"/>
                <a:gd name="T118" fmla="*/ 404 w 2102"/>
                <a:gd name="T119" fmla="*/ 160 h 1055"/>
                <a:gd name="T120" fmla="*/ 404 w 2102"/>
                <a:gd name="T121" fmla="*/ 84 h 1055"/>
                <a:gd name="T122" fmla="*/ 404 w 2102"/>
                <a:gd name="T123" fmla="*/ 54 h 1055"/>
                <a:gd name="T124" fmla="*/ 422 w 2102"/>
                <a:gd name="T125" fmla="*/ 69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02" h="1055">
                  <a:moveTo>
                    <a:pt x="413" y="763"/>
                  </a:moveTo>
                  <a:cubicBezTo>
                    <a:pt x="409" y="760"/>
                    <a:pt x="405" y="758"/>
                    <a:pt x="401" y="756"/>
                  </a:cubicBezTo>
                  <a:cubicBezTo>
                    <a:pt x="408" y="756"/>
                    <a:pt x="413" y="757"/>
                    <a:pt x="413" y="757"/>
                  </a:cubicBezTo>
                  <a:cubicBezTo>
                    <a:pt x="413" y="763"/>
                    <a:pt x="413" y="763"/>
                    <a:pt x="413" y="763"/>
                  </a:cubicBezTo>
                  <a:moveTo>
                    <a:pt x="312" y="617"/>
                  </a:moveTo>
                  <a:cubicBezTo>
                    <a:pt x="312" y="617"/>
                    <a:pt x="312" y="617"/>
                    <a:pt x="312" y="617"/>
                  </a:cubicBezTo>
                  <a:cubicBezTo>
                    <a:pt x="309" y="617"/>
                    <a:pt x="309" y="617"/>
                    <a:pt x="309" y="617"/>
                  </a:cubicBezTo>
                  <a:cubicBezTo>
                    <a:pt x="309" y="617"/>
                    <a:pt x="309" y="617"/>
                    <a:pt x="309" y="617"/>
                  </a:cubicBezTo>
                  <a:cubicBezTo>
                    <a:pt x="312" y="617"/>
                    <a:pt x="312" y="617"/>
                    <a:pt x="312" y="617"/>
                  </a:cubicBezTo>
                  <a:moveTo>
                    <a:pt x="491" y="496"/>
                  </a:moveTo>
                  <a:cubicBezTo>
                    <a:pt x="495" y="495"/>
                    <a:pt x="500" y="494"/>
                    <a:pt x="504" y="494"/>
                  </a:cubicBezTo>
                  <a:cubicBezTo>
                    <a:pt x="513" y="495"/>
                    <a:pt x="522" y="495"/>
                    <a:pt x="530" y="496"/>
                  </a:cubicBezTo>
                  <a:cubicBezTo>
                    <a:pt x="491" y="496"/>
                    <a:pt x="491" y="496"/>
                    <a:pt x="491" y="496"/>
                  </a:cubicBezTo>
                  <a:moveTo>
                    <a:pt x="359" y="622"/>
                  </a:moveTo>
                  <a:cubicBezTo>
                    <a:pt x="359" y="622"/>
                    <a:pt x="357" y="550"/>
                    <a:pt x="353" y="471"/>
                  </a:cubicBezTo>
                  <a:cubicBezTo>
                    <a:pt x="370" y="480"/>
                    <a:pt x="387" y="488"/>
                    <a:pt x="403" y="493"/>
                  </a:cubicBezTo>
                  <a:cubicBezTo>
                    <a:pt x="407" y="494"/>
                    <a:pt x="411" y="495"/>
                    <a:pt x="416" y="496"/>
                  </a:cubicBezTo>
                  <a:cubicBezTo>
                    <a:pt x="358" y="496"/>
                    <a:pt x="358" y="496"/>
                    <a:pt x="358" y="496"/>
                  </a:cubicBezTo>
                  <a:cubicBezTo>
                    <a:pt x="358" y="520"/>
                    <a:pt x="358" y="520"/>
                    <a:pt x="358" y="520"/>
                  </a:cubicBezTo>
                  <a:cubicBezTo>
                    <a:pt x="358" y="545"/>
                    <a:pt x="358" y="545"/>
                    <a:pt x="358" y="545"/>
                  </a:cubicBezTo>
                  <a:cubicBezTo>
                    <a:pt x="489" y="545"/>
                    <a:pt x="489" y="545"/>
                    <a:pt x="489" y="545"/>
                  </a:cubicBezTo>
                  <a:cubicBezTo>
                    <a:pt x="489" y="557"/>
                    <a:pt x="489" y="557"/>
                    <a:pt x="489" y="557"/>
                  </a:cubicBezTo>
                  <a:cubicBezTo>
                    <a:pt x="489" y="557"/>
                    <a:pt x="489" y="557"/>
                    <a:pt x="489" y="557"/>
                  </a:cubicBezTo>
                  <a:cubicBezTo>
                    <a:pt x="489" y="656"/>
                    <a:pt x="489" y="656"/>
                    <a:pt x="489" y="656"/>
                  </a:cubicBezTo>
                  <a:cubicBezTo>
                    <a:pt x="486" y="655"/>
                    <a:pt x="483" y="653"/>
                    <a:pt x="479" y="653"/>
                  </a:cubicBezTo>
                  <a:cubicBezTo>
                    <a:pt x="317" y="619"/>
                    <a:pt x="317" y="619"/>
                    <a:pt x="317" y="619"/>
                  </a:cubicBezTo>
                  <a:cubicBezTo>
                    <a:pt x="313" y="617"/>
                    <a:pt x="313" y="617"/>
                    <a:pt x="313" y="617"/>
                  </a:cubicBezTo>
                  <a:cubicBezTo>
                    <a:pt x="313" y="617"/>
                    <a:pt x="313" y="617"/>
                    <a:pt x="313" y="617"/>
                  </a:cubicBezTo>
                  <a:cubicBezTo>
                    <a:pt x="313" y="617"/>
                    <a:pt x="314" y="617"/>
                    <a:pt x="315" y="617"/>
                  </a:cubicBezTo>
                  <a:cubicBezTo>
                    <a:pt x="322" y="617"/>
                    <a:pt x="330" y="609"/>
                    <a:pt x="335" y="588"/>
                  </a:cubicBezTo>
                  <a:cubicBezTo>
                    <a:pt x="359" y="622"/>
                    <a:pt x="359" y="622"/>
                    <a:pt x="359" y="622"/>
                  </a:cubicBezTo>
                  <a:moveTo>
                    <a:pt x="930" y="496"/>
                  </a:moveTo>
                  <a:cubicBezTo>
                    <a:pt x="934" y="485"/>
                    <a:pt x="937" y="476"/>
                    <a:pt x="939" y="468"/>
                  </a:cubicBezTo>
                  <a:cubicBezTo>
                    <a:pt x="951" y="477"/>
                    <a:pt x="963" y="487"/>
                    <a:pt x="976" y="496"/>
                  </a:cubicBezTo>
                  <a:cubicBezTo>
                    <a:pt x="930" y="496"/>
                    <a:pt x="930" y="496"/>
                    <a:pt x="930" y="496"/>
                  </a:cubicBezTo>
                  <a:moveTo>
                    <a:pt x="1465" y="496"/>
                  </a:moveTo>
                  <a:cubicBezTo>
                    <a:pt x="1461" y="481"/>
                    <a:pt x="1456" y="464"/>
                    <a:pt x="1452" y="446"/>
                  </a:cubicBezTo>
                  <a:cubicBezTo>
                    <a:pt x="1456" y="439"/>
                    <a:pt x="1456" y="439"/>
                    <a:pt x="1456" y="439"/>
                  </a:cubicBezTo>
                  <a:cubicBezTo>
                    <a:pt x="1472" y="460"/>
                    <a:pt x="1489" y="482"/>
                    <a:pt x="1500" y="496"/>
                  </a:cubicBezTo>
                  <a:cubicBezTo>
                    <a:pt x="1465" y="496"/>
                    <a:pt x="1465" y="496"/>
                    <a:pt x="1465" y="496"/>
                  </a:cubicBezTo>
                  <a:moveTo>
                    <a:pt x="636" y="422"/>
                  </a:moveTo>
                  <a:cubicBezTo>
                    <a:pt x="644" y="407"/>
                    <a:pt x="653" y="388"/>
                    <a:pt x="660" y="366"/>
                  </a:cubicBezTo>
                  <a:cubicBezTo>
                    <a:pt x="677" y="496"/>
                    <a:pt x="677" y="496"/>
                    <a:pt x="677" y="496"/>
                  </a:cubicBezTo>
                  <a:cubicBezTo>
                    <a:pt x="575" y="496"/>
                    <a:pt x="575" y="496"/>
                    <a:pt x="575" y="496"/>
                  </a:cubicBezTo>
                  <a:cubicBezTo>
                    <a:pt x="589" y="495"/>
                    <a:pt x="598" y="494"/>
                    <a:pt x="598" y="494"/>
                  </a:cubicBezTo>
                  <a:cubicBezTo>
                    <a:pt x="598" y="490"/>
                    <a:pt x="598" y="490"/>
                    <a:pt x="598" y="490"/>
                  </a:cubicBezTo>
                  <a:cubicBezTo>
                    <a:pt x="602" y="491"/>
                    <a:pt x="602" y="491"/>
                    <a:pt x="602" y="491"/>
                  </a:cubicBezTo>
                  <a:cubicBezTo>
                    <a:pt x="603" y="491"/>
                    <a:pt x="603" y="491"/>
                    <a:pt x="603" y="491"/>
                  </a:cubicBezTo>
                  <a:cubicBezTo>
                    <a:pt x="604" y="491"/>
                    <a:pt x="605" y="491"/>
                    <a:pt x="608" y="491"/>
                  </a:cubicBezTo>
                  <a:cubicBezTo>
                    <a:pt x="608" y="491"/>
                    <a:pt x="608" y="491"/>
                    <a:pt x="608" y="491"/>
                  </a:cubicBezTo>
                  <a:cubicBezTo>
                    <a:pt x="608" y="491"/>
                    <a:pt x="608" y="491"/>
                    <a:pt x="608" y="491"/>
                  </a:cubicBezTo>
                  <a:cubicBezTo>
                    <a:pt x="611" y="491"/>
                    <a:pt x="615" y="491"/>
                    <a:pt x="620" y="491"/>
                  </a:cubicBezTo>
                  <a:cubicBezTo>
                    <a:pt x="636" y="491"/>
                    <a:pt x="657" y="490"/>
                    <a:pt x="660" y="485"/>
                  </a:cubicBezTo>
                  <a:cubicBezTo>
                    <a:pt x="664" y="478"/>
                    <a:pt x="661" y="441"/>
                    <a:pt x="651" y="428"/>
                  </a:cubicBezTo>
                  <a:cubicBezTo>
                    <a:pt x="648" y="422"/>
                    <a:pt x="644" y="421"/>
                    <a:pt x="641" y="421"/>
                  </a:cubicBezTo>
                  <a:cubicBezTo>
                    <a:pt x="639" y="421"/>
                    <a:pt x="637" y="421"/>
                    <a:pt x="636" y="422"/>
                  </a:cubicBezTo>
                  <a:moveTo>
                    <a:pt x="852" y="308"/>
                  </a:moveTo>
                  <a:cubicBezTo>
                    <a:pt x="851" y="307"/>
                    <a:pt x="851" y="307"/>
                    <a:pt x="851" y="307"/>
                  </a:cubicBezTo>
                  <a:cubicBezTo>
                    <a:pt x="851" y="306"/>
                    <a:pt x="851" y="305"/>
                    <a:pt x="851" y="305"/>
                  </a:cubicBezTo>
                  <a:cubicBezTo>
                    <a:pt x="851" y="305"/>
                    <a:pt x="851" y="306"/>
                    <a:pt x="852" y="308"/>
                  </a:cubicBezTo>
                  <a:moveTo>
                    <a:pt x="266" y="217"/>
                  </a:moveTo>
                  <a:cubicBezTo>
                    <a:pt x="265" y="216"/>
                    <a:pt x="265" y="216"/>
                    <a:pt x="265" y="216"/>
                  </a:cubicBezTo>
                  <a:cubicBezTo>
                    <a:pt x="266" y="215"/>
                    <a:pt x="266" y="215"/>
                    <a:pt x="266" y="215"/>
                  </a:cubicBezTo>
                  <a:cubicBezTo>
                    <a:pt x="266" y="215"/>
                    <a:pt x="266" y="216"/>
                    <a:pt x="266" y="217"/>
                  </a:cubicBezTo>
                  <a:moveTo>
                    <a:pt x="399" y="127"/>
                  </a:moveTo>
                  <a:cubicBezTo>
                    <a:pt x="398" y="126"/>
                    <a:pt x="397" y="125"/>
                    <a:pt x="396" y="123"/>
                  </a:cubicBezTo>
                  <a:cubicBezTo>
                    <a:pt x="396" y="122"/>
                    <a:pt x="396" y="122"/>
                    <a:pt x="396" y="122"/>
                  </a:cubicBezTo>
                  <a:cubicBezTo>
                    <a:pt x="399" y="122"/>
                    <a:pt x="399" y="122"/>
                    <a:pt x="399" y="122"/>
                  </a:cubicBezTo>
                  <a:cubicBezTo>
                    <a:pt x="399" y="127"/>
                    <a:pt x="399" y="127"/>
                    <a:pt x="399" y="127"/>
                  </a:cubicBezTo>
                  <a:moveTo>
                    <a:pt x="400" y="109"/>
                  </a:moveTo>
                  <a:cubicBezTo>
                    <a:pt x="400" y="109"/>
                    <a:pt x="400" y="109"/>
                    <a:pt x="400" y="109"/>
                  </a:cubicBezTo>
                  <a:cubicBezTo>
                    <a:pt x="400" y="109"/>
                    <a:pt x="400" y="109"/>
                    <a:pt x="400" y="109"/>
                  </a:cubicBezTo>
                  <a:cubicBezTo>
                    <a:pt x="400" y="112"/>
                    <a:pt x="400" y="112"/>
                    <a:pt x="400" y="112"/>
                  </a:cubicBezTo>
                  <a:cubicBezTo>
                    <a:pt x="398" y="112"/>
                    <a:pt x="398" y="112"/>
                    <a:pt x="398" y="112"/>
                  </a:cubicBezTo>
                  <a:cubicBezTo>
                    <a:pt x="399" y="111"/>
                    <a:pt x="399" y="110"/>
                    <a:pt x="400" y="109"/>
                  </a:cubicBezTo>
                  <a:moveTo>
                    <a:pt x="345" y="0"/>
                  </a:moveTo>
                  <a:cubicBezTo>
                    <a:pt x="305" y="0"/>
                    <a:pt x="261" y="18"/>
                    <a:pt x="252" y="36"/>
                  </a:cubicBezTo>
                  <a:cubicBezTo>
                    <a:pt x="228" y="36"/>
                    <a:pt x="210" y="102"/>
                    <a:pt x="227" y="149"/>
                  </a:cubicBezTo>
                  <a:cubicBezTo>
                    <a:pt x="235" y="173"/>
                    <a:pt x="255" y="206"/>
                    <a:pt x="255" y="209"/>
                  </a:cubicBezTo>
                  <a:cubicBezTo>
                    <a:pt x="255" y="210"/>
                    <a:pt x="255" y="211"/>
                    <a:pt x="256" y="212"/>
                  </a:cubicBezTo>
                  <a:cubicBezTo>
                    <a:pt x="250" y="210"/>
                    <a:pt x="250" y="210"/>
                    <a:pt x="250" y="210"/>
                  </a:cubicBezTo>
                  <a:cubicBezTo>
                    <a:pt x="250" y="210"/>
                    <a:pt x="248" y="218"/>
                    <a:pt x="245" y="225"/>
                  </a:cubicBezTo>
                  <a:cubicBezTo>
                    <a:pt x="240" y="223"/>
                    <a:pt x="237" y="222"/>
                    <a:pt x="237" y="222"/>
                  </a:cubicBezTo>
                  <a:cubicBezTo>
                    <a:pt x="190" y="364"/>
                    <a:pt x="160" y="569"/>
                    <a:pt x="116" y="687"/>
                  </a:cubicBezTo>
                  <a:cubicBezTo>
                    <a:pt x="116" y="687"/>
                    <a:pt x="146" y="695"/>
                    <a:pt x="179" y="701"/>
                  </a:cubicBezTo>
                  <a:cubicBezTo>
                    <a:pt x="182" y="706"/>
                    <a:pt x="185" y="710"/>
                    <a:pt x="189" y="714"/>
                  </a:cubicBezTo>
                  <a:cubicBezTo>
                    <a:pt x="159" y="718"/>
                    <a:pt x="134" y="727"/>
                    <a:pt x="103" y="744"/>
                  </a:cubicBezTo>
                  <a:cubicBezTo>
                    <a:pt x="113" y="670"/>
                    <a:pt x="90" y="259"/>
                    <a:pt x="15" y="259"/>
                  </a:cubicBezTo>
                  <a:cubicBezTo>
                    <a:pt x="6" y="259"/>
                    <a:pt x="0" y="270"/>
                    <a:pt x="2" y="280"/>
                  </a:cubicBezTo>
                  <a:cubicBezTo>
                    <a:pt x="65" y="768"/>
                    <a:pt x="65" y="768"/>
                    <a:pt x="65" y="768"/>
                  </a:cubicBezTo>
                  <a:cubicBezTo>
                    <a:pt x="65" y="774"/>
                    <a:pt x="69" y="780"/>
                    <a:pt x="74" y="782"/>
                  </a:cubicBezTo>
                  <a:cubicBezTo>
                    <a:pt x="74" y="783"/>
                    <a:pt x="74" y="783"/>
                    <a:pt x="74" y="783"/>
                  </a:cubicBezTo>
                  <a:cubicBezTo>
                    <a:pt x="74" y="795"/>
                    <a:pt x="82" y="804"/>
                    <a:pt x="91" y="804"/>
                  </a:cubicBezTo>
                  <a:cubicBezTo>
                    <a:pt x="155" y="804"/>
                    <a:pt x="155" y="804"/>
                    <a:pt x="155" y="804"/>
                  </a:cubicBezTo>
                  <a:cubicBezTo>
                    <a:pt x="158" y="807"/>
                    <a:pt x="168" y="810"/>
                    <a:pt x="182" y="813"/>
                  </a:cubicBezTo>
                  <a:cubicBezTo>
                    <a:pt x="182" y="816"/>
                    <a:pt x="182" y="816"/>
                    <a:pt x="182" y="816"/>
                  </a:cubicBezTo>
                  <a:cubicBezTo>
                    <a:pt x="172" y="825"/>
                    <a:pt x="172" y="825"/>
                    <a:pt x="172" y="825"/>
                  </a:cubicBezTo>
                  <a:cubicBezTo>
                    <a:pt x="170" y="823"/>
                    <a:pt x="168" y="822"/>
                    <a:pt x="165" y="822"/>
                  </a:cubicBezTo>
                  <a:cubicBezTo>
                    <a:pt x="164" y="822"/>
                    <a:pt x="162" y="823"/>
                    <a:pt x="160" y="824"/>
                  </a:cubicBezTo>
                  <a:cubicBezTo>
                    <a:pt x="145" y="838"/>
                    <a:pt x="145" y="838"/>
                    <a:pt x="145" y="838"/>
                  </a:cubicBezTo>
                  <a:cubicBezTo>
                    <a:pt x="141" y="841"/>
                    <a:pt x="140" y="848"/>
                    <a:pt x="143" y="853"/>
                  </a:cubicBezTo>
                  <a:cubicBezTo>
                    <a:pt x="143" y="853"/>
                    <a:pt x="143" y="853"/>
                    <a:pt x="143" y="853"/>
                  </a:cubicBezTo>
                  <a:cubicBezTo>
                    <a:pt x="145" y="856"/>
                    <a:pt x="148" y="857"/>
                    <a:pt x="151" y="857"/>
                  </a:cubicBezTo>
                  <a:cubicBezTo>
                    <a:pt x="152" y="857"/>
                    <a:pt x="154" y="856"/>
                    <a:pt x="156" y="855"/>
                  </a:cubicBezTo>
                  <a:cubicBezTo>
                    <a:pt x="171" y="841"/>
                    <a:pt x="171" y="841"/>
                    <a:pt x="171" y="841"/>
                  </a:cubicBezTo>
                  <a:cubicBezTo>
                    <a:pt x="174" y="838"/>
                    <a:pt x="175" y="833"/>
                    <a:pt x="174" y="828"/>
                  </a:cubicBezTo>
                  <a:cubicBezTo>
                    <a:pt x="185" y="819"/>
                    <a:pt x="185" y="819"/>
                    <a:pt x="185" y="819"/>
                  </a:cubicBezTo>
                  <a:cubicBezTo>
                    <a:pt x="185" y="818"/>
                    <a:pt x="185" y="818"/>
                    <a:pt x="185" y="818"/>
                  </a:cubicBezTo>
                  <a:cubicBezTo>
                    <a:pt x="185" y="817"/>
                    <a:pt x="185" y="817"/>
                    <a:pt x="185" y="817"/>
                  </a:cubicBezTo>
                  <a:cubicBezTo>
                    <a:pt x="186" y="813"/>
                    <a:pt x="186" y="813"/>
                    <a:pt x="186" y="813"/>
                  </a:cubicBezTo>
                  <a:cubicBezTo>
                    <a:pt x="198" y="815"/>
                    <a:pt x="212" y="816"/>
                    <a:pt x="229" y="817"/>
                  </a:cubicBezTo>
                  <a:cubicBezTo>
                    <a:pt x="229" y="891"/>
                    <a:pt x="229" y="891"/>
                    <a:pt x="229" y="891"/>
                  </a:cubicBezTo>
                  <a:cubicBezTo>
                    <a:pt x="221" y="891"/>
                    <a:pt x="221" y="891"/>
                    <a:pt x="221" y="891"/>
                  </a:cubicBezTo>
                  <a:cubicBezTo>
                    <a:pt x="221" y="999"/>
                    <a:pt x="221" y="999"/>
                    <a:pt x="221" y="999"/>
                  </a:cubicBezTo>
                  <a:cubicBezTo>
                    <a:pt x="130" y="1018"/>
                    <a:pt x="130" y="1018"/>
                    <a:pt x="130" y="1018"/>
                  </a:cubicBezTo>
                  <a:cubicBezTo>
                    <a:pt x="123" y="1019"/>
                    <a:pt x="118" y="1024"/>
                    <a:pt x="118" y="1032"/>
                  </a:cubicBezTo>
                  <a:cubicBezTo>
                    <a:pt x="118" y="1032"/>
                    <a:pt x="118" y="1032"/>
                    <a:pt x="118" y="1032"/>
                  </a:cubicBezTo>
                  <a:cubicBezTo>
                    <a:pt x="118" y="1033"/>
                    <a:pt x="118" y="1033"/>
                    <a:pt x="118" y="1033"/>
                  </a:cubicBezTo>
                  <a:cubicBezTo>
                    <a:pt x="115" y="1036"/>
                    <a:pt x="113" y="1041"/>
                    <a:pt x="113" y="1046"/>
                  </a:cubicBezTo>
                  <a:cubicBezTo>
                    <a:pt x="113" y="1049"/>
                    <a:pt x="114" y="1052"/>
                    <a:pt x="115" y="1055"/>
                  </a:cubicBezTo>
                  <a:cubicBezTo>
                    <a:pt x="124" y="1054"/>
                    <a:pt x="133" y="1054"/>
                    <a:pt x="142" y="1054"/>
                  </a:cubicBezTo>
                  <a:cubicBezTo>
                    <a:pt x="143" y="1052"/>
                    <a:pt x="144" y="1049"/>
                    <a:pt x="144" y="1046"/>
                  </a:cubicBezTo>
                  <a:cubicBezTo>
                    <a:pt x="144" y="1045"/>
                    <a:pt x="144" y="1044"/>
                    <a:pt x="143" y="1043"/>
                  </a:cubicBezTo>
                  <a:cubicBezTo>
                    <a:pt x="230" y="1025"/>
                    <a:pt x="230" y="1025"/>
                    <a:pt x="230" y="1025"/>
                  </a:cubicBezTo>
                  <a:cubicBezTo>
                    <a:pt x="230" y="1025"/>
                    <a:pt x="230" y="1025"/>
                    <a:pt x="230" y="1025"/>
                  </a:cubicBezTo>
                  <a:cubicBezTo>
                    <a:pt x="231" y="1032"/>
                    <a:pt x="231" y="1032"/>
                    <a:pt x="231" y="1032"/>
                  </a:cubicBezTo>
                  <a:cubicBezTo>
                    <a:pt x="227" y="1036"/>
                    <a:pt x="225" y="1041"/>
                    <a:pt x="225" y="1046"/>
                  </a:cubicBezTo>
                  <a:cubicBezTo>
                    <a:pt x="225" y="1048"/>
                    <a:pt x="226" y="1050"/>
                    <a:pt x="226" y="1052"/>
                  </a:cubicBezTo>
                  <a:cubicBezTo>
                    <a:pt x="236" y="1051"/>
                    <a:pt x="245" y="1051"/>
                    <a:pt x="256" y="1051"/>
                  </a:cubicBezTo>
                  <a:cubicBezTo>
                    <a:pt x="256" y="1049"/>
                    <a:pt x="256" y="1048"/>
                    <a:pt x="256" y="1046"/>
                  </a:cubicBezTo>
                  <a:cubicBezTo>
                    <a:pt x="256" y="1041"/>
                    <a:pt x="254" y="1036"/>
                    <a:pt x="251" y="1033"/>
                  </a:cubicBezTo>
                  <a:cubicBezTo>
                    <a:pt x="252" y="1025"/>
                    <a:pt x="252" y="1025"/>
                    <a:pt x="252" y="1025"/>
                  </a:cubicBezTo>
                  <a:cubicBezTo>
                    <a:pt x="253" y="1025"/>
                    <a:pt x="253" y="1025"/>
                    <a:pt x="253" y="1025"/>
                  </a:cubicBezTo>
                  <a:cubicBezTo>
                    <a:pt x="338" y="1042"/>
                    <a:pt x="338" y="1042"/>
                    <a:pt x="338" y="1042"/>
                  </a:cubicBezTo>
                  <a:cubicBezTo>
                    <a:pt x="337" y="1044"/>
                    <a:pt x="337" y="1045"/>
                    <a:pt x="337" y="1046"/>
                  </a:cubicBezTo>
                  <a:cubicBezTo>
                    <a:pt x="337" y="1047"/>
                    <a:pt x="337" y="1048"/>
                    <a:pt x="338" y="1049"/>
                  </a:cubicBezTo>
                  <a:cubicBezTo>
                    <a:pt x="348" y="1049"/>
                    <a:pt x="358" y="1049"/>
                    <a:pt x="368" y="1049"/>
                  </a:cubicBezTo>
                  <a:cubicBezTo>
                    <a:pt x="368" y="1048"/>
                    <a:pt x="368" y="1047"/>
                    <a:pt x="368" y="1046"/>
                  </a:cubicBezTo>
                  <a:cubicBezTo>
                    <a:pt x="368" y="1041"/>
                    <a:pt x="367" y="1037"/>
                    <a:pt x="364" y="1034"/>
                  </a:cubicBezTo>
                  <a:cubicBezTo>
                    <a:pt x="364" y="1033"/>
                    <a:pt x="364" y="1032"/>
                    <a:pt x="364" y="1032"/>
                  </a:cubicBezTo>
                  <a:cubicBezTo>
                    <a:pt x="364" y="1032"/>
                    <a:pt x="364" y="1032"/>
                    <a:pt x="364" y="1032"/>
                  </a:cubicBezTo>
                  <a:cubicBezTo>
                    <a:pt x="364" y="1024"/>
                    <a:pt x="359" y="1019"/>
                    <a:pt x="353" y="1018"/>
                  </a:cubicBezTo>
                  <a:cubicBezTo>
                    <a:pt x="261" y="999"/>
                    <a:pt x="261" y="999"/>
                    <a:pt x="261" y="999"/>
                  </a:cubicBezTo>
                  <a:cubicBezTo>
                    <a:pt x="261" y="891"/>
                    <a:pt x="261" y="891"/>
                    <a:pt x="261" y="891"/>
                  </a:cubicBezTo>
                  <a:cubicBezTo>
                    <a:pt x="254" y="891"/>
                    <a:pt x="254" y="891"/>
                    <a:pt x="254" y="891"/>
                  </a:cubicBezTo>
                  <a:cubicBezTo>
                    <a:pt x="254" y="817"/>
                    <a:pt x="254" y="817"/>
                    <a:pt x="254" y="817"/>
                  </a:cubicBezTo>
                  <a:cubicBezTo>
                    <a:pt x="291" y="816"/>
                    <a:pt x="321" y="811"/>
                    <a:pt x="327" y="804"/>
                  </a:cubicBezTo>
                  <a:cubicBezTo>
                    <a:pt x="391" y="804"/>
                    <a:pt x="391" y="804"/>
                    <a:pt x="391" y="804"/>
                  </a:cubicBezTo>
                  <a:cubicBezTo>
                    <a:pt x="401" y="804"/>
                    <a:pt x="408" y="795"/>
                    <a:pt x="408" y="783"/>
                  </a:cubicBezTo>
                  <a:cubicBezTo>
                    <a:pt x="408" y="783"/>
                    <a:pt x="408" y="783"/>
                    <a:pt x="408" y="783"/>
                  </a:cubicBezTo>
                  <a:cubicBezTo>
                    <a:pt x="410" y="781"/>
                    <a:pt x="412" y="779"/>
                    <a:pt x="413" y="777"/>
                  </a:cubicBezTo>
                  <a:cubicBezTo>
                    <a:pt x="421" y="1035"/>
                    <a:pt x="421" y="1035"/>
                    <a:pt x="421" y="1035"/>
                  </a:cubicBezTo>
                  <a:cubicBezTo>
                    <a:pt x="429" y="1035"/>
                    <a:pt x="429" y="1035"/>
                    <a:pt x="429" y="1035"/>
                  </a:cubicBezTo>
                  <a:cubicBezTo>
                    <a:pt x="429" y="1023"/>
                    <a:pt x="429" y="1011"/>
                    <a:pt x="429" y="1010"/>
                  </a:cubicBezTo>
                  <a:cubicBezTo>
                    <a:pt x="429" y="1010"/>
                    <a:pt x="500" y="1001"/>
                    <a:pt x="509" y="1001"/>
                  </a:cubicBezTo>
                  <a:cubicBezTo>
                    <a:pt x="510" y="1001"/>
                    <a:pt x="511" y="1001"/>
                    <a:pt x="511" y="1001"/>
                  </a:cubicBezTo>
                  <a:cubicBezTo>
                    <a:pt x="514" y="1019"/>
                    <a:pt x="544" y="1032"/>
                    <a:pt x="609" y="1035"/>
                  </a:cubicBezTo>
                  <a:cubicBezTo>
                    <a:pt x="618" y="1035"/>
                    <a:pt x="614" y="1043"/>
                    <a:pt x="614" y="1043"/>
                  </a:cubicBezTo>
                  <a:cubicBezTo>
                    <a:pt x="615" y="1045"/>
                    <a:pt x="615" y="1045"/>
                    <a:pt x="615" y="1045"/>
                  </a:cubicBezTo>
                  <a:cubicBezTo>
                    <a:pt x="723" y="1044"/>
                    <a:pt x="841" y="1043"/>
                    <a:pt x="967" y="1042"/>
                  </a:cubicBezTo>
                  <a:cubicBezTo>
                    <a:pt x="966" y="1042"/>
                    <a:pt x="966" y="1042"/>
                    <a:pt x="966" y="1041"/>
                  </a:cubicBezTo>
                  <a:cubicBezTo>
                    <a:pt x="959" y="1033"/>
                    <a:pt x="968" y="1015"/>
                    <a:pt x="968" y="1015"/>
                  </a:cubicBezTo>
                  <a:cubicBezTo>
                    <a:pt x="981" y="1015"/>
                    <a:pt x="980" y="1031"/>
                    <a:pt x="990" y="1031"/>
                  </a:cubicBezTo>
                  <a:cubicBezTo>
                    <a:pt x="990" y="1031"/>
                    <a:pt x="991" y="1031"/>
                    <a:pt x="992" y="1031"/>
                  </a:cubicBezTo>
                  <a:cubicBezTo>
                    <a:pt x="998" y="1028"/>
                    <a:pt x="995" y="1015"/>
                    <a:pt x="995" y="1015"/>
                  </a:cubicBezTo>
                  <a:cubicBezTo>
                    <a:pt x="995" y="1015"/>
                    <a:pt x="995" y="1015"/>
                    <a:pt x="995" y="1015"/>
                  </a:cubicBezTo>
                  <a:cubicBezTo>
                    <a:pt x="997" y="1016"/>
                    <a:pt x="998" y="1018"/>
                    <a:pt x="1000" y="1020"/>
                  </a:cubicBezTo>
                  <a:cubicBezTo>
                    <a:pt x="1001" y="1017"/>
                    <a:pt x="1002" y="1015"/>
                    <a:pt x="1002" y="1015"/>
                  </a:cubicBezTo>
                  <a:cubicBezTo>
                    <a:pt x="1015" y="1015"/>
                    <a:pt x="1017" y="1031"/>
                    <a:pt x="1026" y="1031"/>
                  </a:cubicBezTo>
                  <a:cubicBezTo>
                    <a:pt x="1027" y="1031"/>
                    <a:pt x="1027" y="1031"/>
                    <a:pt x="1028" y="1031"/>
                  </a:cubicBezTo>
                  <a:cubicBezTo>
                    <a:pt x="1035" y="1028"/>
                    <a:pt x="1032" y="1016"/>
                    <a:pt x="1032" y="1016"/>
                  </a:cubicBezTo>
                  <a:cubicBezTo>
                    <a:pt x="1032" y="1016"/>
                    <a:pt x="1032" y="1016"/>
                    <a:pt x="1032" y="1016"/>
                  </a:cubicBezTo>
                  <a:cubicBezTo>
                    <a:pt x="1037" y="1023"/>
                    <a:pt x="1045" y="1033"/>
                    <a:pt x="1057" y="1042"/>
                  </a:cubicBezTo>
                  <a:cubicBezTo>
                    <a:pt x="1172" y="1041"/>
                    <a:pt x="1294" y="1041"/>
                    <a:pt x="1419" y="1041"/>
                  </a:cubicBezTo>
                  <a:cubicBezTo>
                    <a:pt x="1574" y="1041"/>
                    <a:pt x="1724" y="1042"/>
                    <a:pt x="1864" y="1042"/>
                  </a:cubicBezTo>
                  <a:cubicBezTo>
                    <a:pt x="1865" y="1031"/>
                    <a:pt x="1865" y="1020"/>
                    <a:pt x="1865" y="1019"/>
                  </a:cubicBezTo>
                  <a:cubicBezTo>
                    <a:pt x="1865" y="1019"/>
                    <a:pt x="1924" y="1011"/>
                    <a:pt x="1932" y="1011"/>
                  </a:cubicBezTo>
                  <a:cubicBezTo>
                    <a:pt x="1932" y="1011"/>
                    <a:pt x="1933" y="1011"/>
                    <a:pt x="1933" y="1012"/>
                  </a:cubicBezTo>
                  <a:cubicBezTo>
                    <a:pt x="1935" y="1022"/>
                    <a:pt x="1947" y="1030"/>
                    <a:pt x="1972" y="1035"/>
                  </a:cubicBezTo>
                  <a:cubicBezTo>
                    <a:pt x="1972" y="801"/>
                    <a:pt x="1972" y="801"/>
                    <a:pt x="1972" y="801"/>
                  </a:cubicBezTo>
                  <a:cubicBezTo>
                    <a:pt x="2005" y="1038"/>
                    <a:pt x="2005" y="1038"/>
                    <a:pt x="2005" y="1038"/>
                  </a:cubicBezTo>
                  <a:cubicBezTo>
                    <a:pt x="2012" y="1036"/>
                    <a:pt x="2012" y="1036"/>
                    <a:pt x="2012" y="1036"/>
                  </a:cubicBezTo>
                  <a:cubicBezTo>
                    <a:pt x="2012" y="1028"/>
                    <a:pt x="2013" y="1020"/>
                    <a:pt x="2012" y="1019"/>
                  </a:cubicBezTo>
                  <a:cubicBezTo>
                    <a:pt x="2012" y="1019"/>
                    <a:pt x="2071" y="1011"/>
                    <a:pt x="2079" y="1011"/>
                  </a:cubicBezTo>
                  <a:cubicBezTo>
                    <a:pt x="2080" y="1011"/>
                    <a:pt x="2080" y="1011"/>
                    <a:pt x="2080" y="1012"/>
                  </a:cubicBezTo>
                  <a:cubicBezTo>
                    <a:pt x="2081" y="1013"/>
                    <a:pt x="2081" y="1015"/>
                    <a:pt x="2082" y="1017"/>
                  </a:cubicBezTo>
                  <a:cubicBezTo>
                    <a:pt x="2089" y="1015"/>
                    <a:pt x="2089" y="1015"/>
                    <a:pt x="2089" y="1015"/>
                  </a:cubicBezTo>
                  <a:cubicBezTo>
                    <a:pt x="2062" y="926"/>
                    <a:pt x="2039" y="714"/>
                    <a:pt x="2009" y="687"/>
                  </a:cubicBezTo>
                  <a:cubicBezTo>
                    <a:pt x="1972" y="675"/>
                    <a:pt x="1972" y="675"/>
                    <a:pt x="1972" y="675"/>
                  </a:cubicBezTo>
                  <a:cubicBezTo>
                    <a:pt x="1972" y="561"/>
                    <a:pt x="1972" y="561"/>
                    <a:pt x="1972" y="561"/>
                  </a:cubicBezTo>
                  <a:cubicBezTo>
                    <a:pt x="1972" y="557"/>
                    <a:pt x="1972" y="557"/>
                    <a:pt x="1972" y="557"/>
                  </a:cubicBezTo>
                  <a:cubicBezTo>
                    <a:pt x="1972" y="545"/>
                    <a:pt x="1972" y="545"/>
                    <a:pt x="1972" y="545"/>
                  </a:cubicBezTo>
                  <a:cubicBezTo>
                    <a:pt x="2102" y="545"/>
                    <a:pt x="2102" y="545"/>
                    <a:pt x="2102" y="545"/>
                  </a:cubicBezTo>
                  <a:cubicBezTo>
                    <a:pt x="2102" y="520"/>
                    <a:pt x="2102" y="520"/>
                    <a:pt x="2102" y="520"/>
                  </a:cubicBezTo>
                  <a:cubicBezTo>
                    <a:pt x="2102" y="496"/>
                    <a:pt x="2102" y="496"/>
                    <a:pt x="2102" y="496"/>
                  </a:cubicBezTo>
                  <a:cubicBezTo>
                    <a:pt x="2042" y="496"/>
                    <a:pt x="2042" y="496"/>
                    <a:pt x="2042" y="496"/>
                  </a:cubicBezTo>
                  <a:cubicBezTo>
                    <a:pt x="2046" y="496"/>
                    <a:pt x="2050" y="492"/>
                    <a:pt x="2050" y="487"/>
                  </a:cubicBezTo>
                  <a:cubicBezTo>
                    <a:pt x="2050" y="487"/>
                    <a:pt x="2050" y="487"/>
                    <a:pt x="2050" y="487"/>
                  </a:cubicBezTo>
                  <a:cubicBezTo>
                    <a:pt x="2050" y="487"/>
                    <a:pt x="2050" y="487"/>
                    <a:pt x="2050" y="487"/>
                  </a:cubicBezTo>
                  <a:cubicBezTo>
                    <a:pt x="2050" y="480"/>
                    <a:pt x="2050" y="480"/>
                    <a:pt x="2050" y="480"/>
                  </a:cubicBezTo>
                  <a:cubicBezTo>
                    <a:pt x="2050" y="479"/>
                    <a:pt x="2049" y="478"/>
                    <a:pt x="2048" y="478"/>
                  </a:cubicBezTo>
                  <a:cubicBezTo>
                    <a:pt x="2042" y="478"/>
                    <a:pt x="2042" y="478"/>
                    <a:pt x="2042" y="478"/>
                  </a:cubicBezTo>
                  <a:cubicBezTo>
                    <a:pt x="2018" y="478"/>
                    <a:pt x="2018" y="478"/>
                    <a:pt x="2018" y="478"/>
                  </a:cubicBezTo>
                  <a:cubicBezTo>
                    <a:pt x="2019" y="476"/>
                    <a:pt x="2019" y="474"/>
                    <a:pt x="2019" y="471"/>
                  </a:cubicBezTo>
                  <a:cubicBezTo>
                    <a:pt x="2019" y="334"/>
                    <a:pt x="2019" y="334"/>
                    <a:pt x="2019" y="334"/>
                  </a:cubicBezTo>
                  <a:cubicBezTo>
                    <a:pt x="2019" y="328"/>
                    <a:pt x="2014" y="322"/>
                    <a:pt x="2009" y="322"/>
                  </a:cubicBezTo>
                  <a:cubicBezTo>
                    <a:pt x="1840" y="322"/>
                    <a:pt x="1840" y="322"/>
                    <a:pt x="1840" y="322"/>
                  </a:cubicBezTo>
                  <a:cubicBezTo>
                    <a:pt x="1835" y="322"/>
                    <a:pt x="1830" y="328"/>
                    <a:pt x="1830" y="334"/>
                  </a:cubicBezTo>
                  <a:cubicBezTo>
                    <a:pt x="1830" y="365"/>
                    <a:pt x="1830" y="365"/>
                    <a:pt x="1830" y="365"/>
                  </a:cubicBezTo>
                  <a:cubicBezTo>
                    <a:pt x="1813" y="337"/>
                    <a:pt x="1801" y="313"/>
                    <a:pt x="1801" y="313"/>
                  </a:cubicBezTo>
                  <a:cubicBezTo>
                    <a:pt x="1799" y="310"/>
                    <a:pt x="1796" y="309"/>
                    <a:pt x="1793" y="308"/>
                  </a:cubicBezTo>
                  <a:cubicBezTo>
                    <a:pt x="1793" y="308"/>
                    <a:pt x="1793" y="308"/>
                    <a:pt x="1793" y="308"/>
                  </a:cubicBezTo>
                  <a:cubicBezTo>
                    <a:pt x="1793" y="308"/>
                    <a:pt x="1793" y="308"/>
                    <a:pt x="1793" y="308"/>
                  </a:cubicBezTo>
                  <a:cubicBezTo>
                    <a:pt x="1791" y="307"/>
                    <a:pt x="1789" y="307"/>
                    <a:pt x="1788" y="307"/>
                  </a:cubicBezTo>
                  <a:cubicBezTo>
                    <a:pt x="1784" y="307"/>
                    <a:pt x="1781" y="308"/>
                    <a:pt x="1777" y="309"/>
                  </a:cubicBezTo>
                  <a:cubicBezTo>
                    <a:pt x="1777" y="309"/>
                    <a:pt x="1777" y="309"/>
                    <a:pt x="1777" y="309"/>
                  </a:cubicBezTo>
                  <a:cubicBezTo>
                    <a:pt x="1777" y="309"/>
                    <a:pt x="1777" y="309"/>
                    <a:pt x="1777" y="309"/>
                  </a:cubicBezTo>
                  <a:cubicBezTo>
                    <a:pt x="1791" y="301"/>
                    <a:pt x="1805" y="299"/>
                    <a:pt x="1813" y="286"/>
                  </a:cubicBezTo>
                  <a:cubicBezTo>
                    <a:pt x="1823" y="270"/>
                    <a:pt x="1825" y="242"/>
                    <a:pt x="1822" y="221"/>
                  </a:cubicBezTo>
                  <a:cubicBezTo>
                    <a:pt x="1828" y="217"/>
                    <a:pt x="1836" y="211"/>
                    <a:pt x="1835" y="206"/>
                  </a:cubicBezTo>
                  <a:cubicBezTo>
                    <a:pt x="1833" y="196"/>
                    <a:pt x="1824" y="187"/>
                    <a:pt x="1809" y="167"/>
                  </a:cubicBezTo>
                  <a:cubicBezTo>
                    <a:pt x="1809" y="165"/>
                    <a:pt x="1809" y="160"/>
                    <a:pt x="1809" y="154"/>
                  </a:cubicBezTo>
                  <a:cubicBezTo>
                    <a:pt x="1810" y="154"/>
                    <a:pt x="1810" y="154"/>
                    <a:pt x="1810" y="154"/>
                  </a:cubicBezTo>
                  <a:cubicBezTo>
                    <a:pt x="1811" y="151"/>
                    <a:pt x="1810" y="150"/>
                    <a:pt x="1810" y="148"/>
                  </a:cubicBezTo>
                  <a:cubicBezTo>
                    <a:pt x="1810" y="141"/>
                    <a:pt x="1810" y="134"/>
                    <a:pt x="1809" y="129"/>
                  </a:cubicBezTo>
                  <a:cubicBezTo>
                    <a:pt x="1809" y="129"/>
                    <a:pt x="1809" y="129"/>
                    <a:pt x="1809" y="129"/>
                  </a:cubicBezTo>
                  <a:cubicBezTo>
                    <a:pt x="1816" y="140"/>
                    <a:pt x="1814" y="159"/>
                    <a:pt x="1814" y="161"/>
                  </a:cubicBezTo>
                  <a:cubicBezTo>
                    <a:pt x="1813" y="161"/>
                    <a:pt x="1813" y="161"/>
                    <a:pt x="1813" y="161"/>
                  </a:cubicBezTo>
                  <a:cubicBezTo>
                    <a:pt x="1814" y="161"/>
                    <a:pt x="1824" y="140"/>
                    <a:pt x="1825" y="127"/>
                  </a:cubicBezTo>
                  <a:cubicBezTo>
                    <a:pt x="1829" y="69"/>
                    <a:pt x="1785" y="43"/>
                    <a:pt x="1741" y="43"/>
                  </a:cubicBezTo>
                  <a:cubicBezTo>
                    <a:pt x="1718" y="43"/>
                    <a:pt x="1694" y="50"/>
                    <a:pt x="1677" y="64"/>
                  </a:cubicBezTo>
                  <a:cubicBezTo>
                    <a:pt x="1657" y="81"/>
                    <a:pt x="1648" y="96"/>
                    <a:pt x="1648" y="96"/>
                  </a:cubicBezTo>
                  <a:cubicBezTo>
                    <a:pt x="1648" y="96"/>
                    <a:pt x="1634" y="104"/>
                    <a:pt x="1628" y="127"/>
                  </a:cubicBezTo>
                  <a:cubicBezTo>
                    <a:pt x="1621" y="149"/>
                    <a:pt x="1625" y="204"/>
                    <a:pt x="1636" y="229"/>
                  </a:cubicBezTo>
                  <a:cubicBezTo>
                    <a:pt x="1646" y="250"/>
                    <a:pt x="1667" y="293"/>
                    <a:pt x="1678" y="308"/>
                  </a:cubicBezTo>
                  <a:cubicBezTo>
                    <a:pt x="1675" y="308"/>
                    <a:pt x="1672" y="309"/>
                    <a:pt x="1671" y="310"/>
                  </a:cubicBezTo>
                  <a:cubicBezTo>
                    <a:pt x="1671" y="310"/>
                    <a:pt x="1671" y="310"/>
                    <a:pt x="1671" y="310"/>
                  </a:cubicBezTo>
                  <a:cubicBezTo>
                    <a:pt x="1643" y="276"/>
                    <a:pt x="1603" y="255"/>
                    <a:pt x="1548" y="255"/>
                  </a:cubicBezTo>
                  <a:cubicBezTo>
                    <a:pt x="1536" y="255"/>
                    <a:pt x="1522" y="256"/>
                    <a:pt x="1508" y="259"/>
                  </a:cubicBezTo>
                  <a:cubicBezTo>
                    <a:pt x="1507" y="259"/>
                    <a:pt x="1506" y="259"/>
                    <a:pt x="1505" y="259"/>
                  </a:cubicBezTo>
                  <a:cubicBezTo>
                    <a:pt x="1504" y="260"/>
                    <a:pt x="1504" y="260"/>
                    <a:pt x="1504" y="260"/>
                  </a:cubicBezTo>
                  <a:cubicBezTo>
                    <a:pt x="1504" y="260"/>
                    <a:pt x="1503" y="260"/>
                    <a:pt x="1503" y="261"/>
                  </a:cubicBezTo>
                  <a:cubicBezTo>
                    <a:pt x="1502" y="262"/>
                    <a:pt x="1502" y="262"/>
                    <a:pt x="1502" y="262"/>
                  </a:cubicBezTo>
                  <a:cubicBezTo>
                    <a:pt x="1501" y="262"/>
                    <a:pt x="1501" y="262"/>
                    <a:pt x="1500" y="263"/>
                  </a:cubicBezTo>
                  <a:cubicBezTo>
                    <a:pt x="1500" y="264"/>
                    <a:pt x="1500" y="264"/>
                    <a:pt x="1500" y="264"/>
                  </a:cubicBezTo>
                  <a:cubicBezTo>
                    <a:pt x="1499" y="264"/>
                    <a:pt x="1499" y="265"/>
                    <a:pt x="1498" y="265"/>
                  </a:cubicBezTo>
                  <a:cubicBezTo>
                    <a:pt x="1498" y="266"/>
                    <a:pt x="1498" y="266"/>
                    <a:pt x="1498" y="266"/>
                  </a:cubicBezTo>
                  <a:cubicBezTo>
                    <a:pt x="1497" y="267"/>
                    <a:pt x="1497" y="268"/>
                    <a:pt x="1496" y="269"/>
                  </a:cubicBezTo>
                  <a:cubicBezTo>
                    <a:pt x="1496" y="269"/>
                    <a:pt x="1496" y="269"/>
                    <a:pt x="1496" y="269"/>
                  </a:cubicBezTo>
                  <a:cubicBezTo>
                    <a:pt x="1496" y="270"/>
                    <a:pt x="1496" y="271"/>
                    <a:pt x="1495" y="272"/>
                  </a:cubicBezTo>
                  <a:cubicBezTo>
                    <a:pt x="1495" y="274"/>
                    <a:pt x="1495" y="274"/>
                    <a:pt x="1495" y="274"/>
                  </a:cubicBezTo>
                  <a:cubicBezTo>
                    <a:pt x="1495" y="274"/>
                    <a:pt x="1495" y="275"/>
                    <a:pt x="1495" y="275"/>
                  </a:cubicBezTo>
                  <a:cubicBezTo>
                    <a:pt x="1495" y="275"/>
                    <a:pt x="1495" y="275"/>
                    <a:pt x="1495" y="275"/>
                  </a:cubicBezTo>
                  <a:cubicBezTo>
                    <a:pt x="1495" y="277"/>
                    <a:pt x="1495" y="279"/>
                    <a:pt x="1495" y="280"/>
                  </a:cubicBezTo>
                  <a:cubicBezTo>
                    <a:pt x="1515" y="434"/>
                    <a:pt x="1515" y="434"/>
                    <a:pt x="1515" y="434"/>
                  </a:cubicBezTo>
                  <a:cubicBezTo>
                    <a:pt x="1503" y="417"/>
                    <a:pt x="1491" y="401"/>
                    <a:pt x="1482" y="389"/>
                  </a:cubicBezTo>
                  <a:cubicBezTo>
                    <a:pt x="1484" y="385"/>
                    <a:pt x="1484" y="385"/>
                    <a:pt x="1484" y="385"/>
                  </a:cubicBezTo>
                  <a:cubicBezTo>
                    <a:pt x="1478" y="275"/>
                    <a:pt x="1478" y="275"/>
                    <a:pt x="1478" y="275"/>
                  </a:cubicBezTo>
                  <a:cubicBezTo>
                    <a:pt x="1437" y="332"/>
                    <a:pt x="1437" y="332"/>
                    <a:pt x="1437" y="332"/>
                  </a:cubicBezTo>
                  <a:cubicBezTo>
                    <a:pt x="1433" y="328"/>
                    <a:pt x="1433" y="328"/>
                    <a:pt x="1433" y="328"/>
                  </a:cubicBezTo>
                  <a:cubicBezTo>
                    <a:pt x="1430" y="328"/>
                    <a:pt x="1415" y="324"/>
                    <a:pt x="1401" y="320"/>
                  </a:cubicBezTo>
                  <a:cubicBezTo>
                    <a:pt x="1397" y="306"/>
                    <a:pt x="1394" y="295"/>
                    <a:pt x="1391" y="288"/>
                  </a:cubicBezTo>
                  <a:cubicBezTo>
                    <a:pt x="1388" y="283"/>
                    <a:pt x="1385" y="278"/>
                    <a:pt x="1382" y="274"/>
                  </a:cubicBezTo>
                  <a:cubicBezTo>
                    <a:pt x="1389" y="262"/>
                    <a:pt x="1394" y="249"/>
                    <a:pt x="1396" y="234"/>
                  </a:cubicBezTo>
                  <a:cubicBezTo>
                    <a:pt x="1403" y="230"/>
                    <a:pt x="1410" y="224"/>
                    <a:pt x="1411" y="221"/>
                  </a:cubicBezTo>
                  <a:cubicBezTo>
                    <a:pt x="1411" y="219"/>
                    <a:pt x="1408" y="215"/>
                    <a:pt x="1403" y="211"/>
                  </a:cubicBezTo>
                  <a:cubicBezTo>
                    <a:pt x="1403" y="207"/>
                    <a:pt x="1403" y="202"/>
                    <a:pt x="1403" y="197"/>
                  </a:cubicBezTo>
                  <a:cubicBezTo>
                    <a:pt x="1401" y="178"/>
                    <a:pt x="1397" y="163"/>
                    <a:pt x="1393" y="163"/>
                  </a:cubicBezTo>
                  <a:cubicBezTo>
                    <a:pt x="1393" y="163"/>
                    <a:pt x="1393" y="163"/>
                    <a:pt x="1393" y="163"/>
                  </a:cubicBezTo>
                  <a:cubicBezTo>
                    <a:pt x="1392" y="163"/>
                    <a:pt x="1391" y="164"/>
                    <a:pt x="1391" y="165"/>
                  </a:cubicBezTo>
                  <a:cubicBezTo>
                    <a:pt x="1391" y="165"/>
                    <a:pt x="1391" y="165"/>
                    <a:pt x="1391" y="165"/>
                  </a:cubicBezTo>
                  <a:cubicBezTo>
                    <a:pt x="1391" y="165"/>
                    <a:pt x="1391" y="165"/>
                    <a:pt x="1391" y="165"/>
                  </a:cubicBezTo>
                  <a:cubicBezTo>
                    <a:pt x="1392" y="160"/>
                    <a:pt x="1390" y="156"/>
                    <a:pt x="1387" y="155"/>
                  </a:cubicBezTo>
                  <a:cubicBezTo>
                    <a:pt x="1383" y="146"/>
                    <a:pt x="1378" y="137"/>
                    <a:pt x="1372" y="129"/>
                  </a:cubicBezTo>
                  <a:cubicBezTo>
                    <a:pt x="1377" y="127"/>
                    <a:pt x="1381" y="119"/>
                    <a:pt x="1380" y="111"/>
                  </a:cubicBezTo>
                  <a:cubicBezTo>
                    <a:pt x="1380" y="109"/>
                    <a:pt x="1380" y="108"/>
                    <a:pt x="1380" y="106"/>
                  </a:cubicBezTo>
                  <a:cubicBezTo>
                    <a:pt x="1382" y="103"/>
                    <a:pt x="1383" y="98"/>
                    <a:pt x="1382" y="93"/>
                  </a:cubicBezTo>
                  <a:cubicBezTo>
                    <a:pt x="1382" y="83"/>
                    <a:pt x="1376" y="76"/>
                    <a:pt x="1370" y="76"/>
                  </a:cubicBezTo>
                  <a:cubicBezTo>
                    <a:pt x="1370" y="76"/>
                    <a:pt x="1370" y="76"/>
                    <a:pt x="1369" y="76"/>
                  </a:cubicBezTo>
                  <a:cubicBezTo>
                    <a:pt x="1367" y="77"/>
                    <a:pt x="1365" y="78"/>
                    <a:pt x="1363" y="80"/>
                  </a:cubicBezTo>
                  <a:cubicBezTo>
                    <a:pt x="1363" y="73"/>
                    <a:pt x="1357" y="68"/>
                    <a:pt x="1351" y="68"/>
                  </a:cubicBezTo>
                  <a:cubicBezTo>
                    <a:pt x="1351" y="68"/>
                    <a:pt x="1350" y="68"/>
                    <a:pt x="1350" y="68"/>
                  </a:cubicBezTo>
                  <a:cubicBezTo>
                    <a:pt x="1348" y="68"/>
                    <a:pt x="1347" y="69"/>
                    <a:pt x="1345" y="70"/>
                  </a:cubicBezTo>
                  <a:cubicBezTo>
                    <a:pt x="1343" y="66"/>
                    <a:pt x="1340" y="64"/>
                    <a:pt x="1336" y="64"/>
                  </a:cubicBezTo>
                  <a:cubicBezTo>
                    <a:pt x="1336" y="64"/>
                    <a:pt x="1335" y="64"/>
                    <a:pt x="1335" y="64"/>
                  </a:cubicBezTo>
                  <a:cubicBezTo>
                    <a:pt x="1332" y="65"/>
                    <a:pt x="1329" y="67"/>
                    <a:pt x="1328" y="69"/>
                  </a:cubicBezTo>
                  <a:cubicBezTo>
                    <a:pt x="1326" y="66"/>
                    <a:pt x="1324" y="65"/>
                    <a:pt x="1322" y="65"/>
                  </a:cubicBezTo>
                  <a:cubicBezTo>
                    <a:pt x="1321" y="65"/>
                    <a:pt x="1321" y="65"/>
                    <a:pt x="1321" y="65"/>
                  </a:cubicBezTo>
                  <a:cubicBezTo>
                    <a:pt x="1317" y="65"/>
                    <a:pt x="1314" y="69"/>
                    <a:pt x="1314" y="74"/>
                  </a:cubicBezTo>
                  <a:cubicBezTo>
                    <a:pt x="1314" y="74"/>
                    <a:pt x="1313" y="74"/>
                    <a:pt x="1313" y="74"/>
                  </a:cubicBezTo>
                  <a:cubicBezTo>
                    <a:pt x="1311" y="69"/>
                    <a:pt x="1307" y="65"/>
                    <a:pt x="1302" y="65"/>
                  </a:cubicBezTo>
                  <a:cubicBezTo>
                    <a:pt x="1302" y="65"/>
                    <a:pt x="1301" y="65"/>
                    <a:pt x="1301" y="65"/>
                  </a:cubicBezTo>
                  <a:cubicBezTo>
                    <a:pt x="1300" y="65"/>
                    <a:pt x="1299" y="65"/>
                    <a:pt x="1298" y="65"/>
                  </a:cubicBezTo>
                  <a:cubicBezTo>
                    <a:pt x="1297" y="62"/>
                    <a:pt x="1294" y="60"/>
                    <a:pt x="1291" y="60"/>
                  </a:cubicBezTo>
                  <a:cubicBezTo>
                    <a:pt x="1290" y="60"/>
                    <a:pt x="1290" y="60"/>
                    <a:pt x="1290" y="60"/>
                  </a:cubicBezTo>
                  <a:cubicBezTo>
                    <a:pt x="1285" y="61"/>
                    <a:pt x="1282" y="66"/>
                    <a:pt x="1282" y="71"/>
                  </a:cubicBezTo>
                  <a:cubicBezTo>
                    <a:pt x="1281" y="71"/>
                    <a:pt x="1279" y="71"/>
                    <a:pt x="1278" y="71"/>
                  </a:cubicBezTo>
                  <a:cubicBezTo>
                    <a:pt x="1278" y="71"/>
                    <a:pt x="1277" y="71"/>
                    <a:pt x="1277" y="71"/>
                  </a:cubicBezTo>
                  <a:cubicBezTo>
                    <a:pt x="1271" y="71"/>
                    <a:pt x="1266" y="78"/>
                    <a:pt x="1267" y="85"/>
                  </a:cubicBezTo>
                  <a:cubicBezTo>
                    <a:pt x="1267" y="86"/>
                    <a:pt x="1267" y="86"/>
                    <a:pt x="1267" y="87"/>
                  </a:cubicBezTo>
                  <a:cubicBezTo>
                    <a:pt x="1265" y="86"/>
                    <a:pt x="1263" y="86"/>
                    <a:pt x="1261" y="86"/>
                  </a:cubicBezTo>
                  <a:cubicBezTo>
                    <a:pt x="1261" y="86"/>
                    <a:pt x="1260" y="86"/>
                    <a:pt x="1260" y="86"/>
                  </a:cubicBezTo>
                  <a:cubicBezTo>
                    <a:pt x="1256" y="86"/>
                    <a:pt x="1253" y="88"/>
                    <a:pt x="1251" y="91"/>
                  </a:cubicBezTo>
                  <a:cubicBezTo>
                    <a:pt x="1250" y="91"/>
                    <a:pt x="1249" y="90"/>
                    <a:pt x="1248" y="90"/>
                  </a:cubicBezTo>
                  <a:cubicBezTo>
                    <a:pt x="1248" y="90"/>
                    <a:pt x="1247" y="90"/>
                    <a:pt x="1247" y="90"/>
                  </a:cubicBezTo>
                  <a:cubicBezTo>
                    <a:pt x="1242" y="91"/>
                    <a:pt x="1238" y="98"/>
                    <a:pt x="1239" y="105"/>
                  </a:cubicBezTo>
                  <a:cubicBezTo>
                    <a:pt x="1239" y="105"/>
                    <a:pt x="1239" y="105"/>
                    <a:pt x="1239" y="105"/>
                  </a:cubicBezTo>
                  <a:cubicBezTo>
                    <a:pt x="1238" y="105"/>
                    <a:pt x="1238" y="105"/>
                    <a:pt x="1238" y="105"/>
                  </a:cubicBezTo>
                  <a:cubicBezTo>
                    <a:pt x="1233" y="106"/>
                    <a:pt x="1230" y="111"/>
                    <a:pt x="1230" y="116"/>
                  </a:cubicBezTo>
                  <a:cubicBezTo>
                    <a:pt x="1231" y="118"/>
                    <a:pt x="1232" y="120"/>
                    <a:pt x="1233" y="122"/>
                  </a:cubicBezTo>
                  <a:cubicBezTo>
                    <a:pt x="1233" y="122"/>
                    <a:pt x="1233" y="122"/>
                    <a:pt x="1233" y="122"/>
                  </a:cubicBezTo>
                  <a:cubicBezTo>
                    <a:pt x="1231" y="120"/>
                    <a:pt x="1229" y="119"/>
                    <a:pt x="1227" y="119"/>
                  </a:cubicBezTo>
                  <a:cubicBezTo>
                    <a:pt x="1227" y="119"/>
                    <a:pt x="1226" y="119"/>
                    <a:pt x="1226" y="119"/>
                  </a:cubicBezTo>
                  <a:cubicBezTo>
                    <a:pt x="1220" y="120"/>
                    <a:pt x="1216" y="126"/>
                    <a:pt x="1217" y="134"/>
                  </a:cubicBezTo>
                  <a:cubicBezTo>
                    <a:pt x="1217" y="136"/>
                    <a:pt x="1218" y="139"/>
                    <a:pt x="1219" y="141"/>
                  </a:cubicBezTo>
                  <a:cubicBezTo>
                    <a:pt x="1218" y="140"/>
                    <a:pt x="1217" y="140"/>
                    <a:pt x="1215" y="140"/>
                  </a:cubicBezTo>
                  <a:cubicBezTo>
                    <a:pt x="1215" y="140"/>
                    <a:pt x="1214" y="140"/>
                    <a:pt x="1214" y="140"/>
                  </a:cubicBezTo>
                  <a:cubicBezTo>
                    <a:pt x="1207" y="141"/>
                    <a:pt x="1202" y="148"/>
                    <a:pt x="1203" y="155"/>
                  </a:cubicBezTo>
                  <a:cubicBezTo>
                    <a:pt x="1203" y="159"/>
                    <a:pt x="1205" y="162"/>
                    <a:pt x="1207" y="164"/>
                  </a:cubicBezTo>
                  <a:cubicBezTo>
                    <a:pt x="1204" y="166"/>
                    <a:pt x="1202" y="170"/>
                    <a:pt x="1203" y="174"/>
                  </a:cubicBezTo>
                  <a:cubicBezTo>
                    <a:pt x="1201" y="176"/>
                    <a:pt x="1200" y="179"/>
                    <a:pt x="1200" y="182"/>
                  </a:cubicBezTo>
                  <a:cubicBezTo>
                    <a:pt x="1201" y="188"/>
                    <a:pt x="1205" y="192"/>
                    <a:pt x="1209" y="192"/>
                  </a:cubicBezTo>
                  <a:cubicBezTo>
                    <a:pt x="1209" y="192"/>
                    <a:pt x="1209" y="192"/>
                    <a:pt x="1210" y="192"/>
                  </a:cubicBezTo>
                  <a:cubicBezTo>
                    <a:pt x="1210" y="192"/>
                    <a:pt x="1211" y="192"/>
                    <a:pt x="1211" y="192"/>
                  </a:cubicBezTo>
                  <a:cubicBezTo>
                    <a:pt x="1211" y="192"/>
                    <a:pt x="1211" y="193"/>
                    <a:pt x="1211" y="194"/>
                  </a:cubicBezTo>
                  <a:cubicBezTo>
                    <a:pt x="1206" y="196"/>
                    <a:pt x="1203" y="201"/>
                    <a:pt x="1203" y="206"/>
                  </a:cubicBezTo>
                  <a:cubicBezTo>
                    <a:pt x="1204" y="210"/>
                    <a:pt x="1206" y="213"/>
                    <a:pt x="1210" y="215"/>
                  </a:cubicBezTo>
                  <a:cubicBezTo>
                    <a:pt x="1208" y="217"/>
                    <a:pt x="1206" y="220"/>
                    <a:pt x="1207" y="223"/>
                  </a:cubicBezTo>
                  <a:cubicBezTo>
                    <a:pt x="1207" y="229"/>
                    <a:pt x="1212" y="233"/>
                    <a:pt x="1218" y="233"/>
                  </a:cubicBezTo>
                  <a:cubicBezTo>
                    <a:pt x="1218" y="233"/>
                    <a:pt x="1218" y="233"/>
                    <a:pt x="1219" y="233"/>
                  </a:cubicBezTo>
                  <a:cubicBezTo>
                    <a:pt x="1219" y="233"/>
                    <a:pt x="1219" y="233"/>
                    <a:pt x="1219" y="233"/>
                  </a:cubicBezTo>
                  <a:cubicBezTo>
                    <a:pt x="1183" y="243"/>
                    <a:pt x="1156" y="264"/>
                    <a:pt x="1155" y="291"/>
                  </a:cubicBezTo>
                  <a:cubicBezTo>
                    <a:pt x="1154" y="305"/>
                    <a:pt x="1171" y="414"/>
                    <a:pt x="1184" y="496"/>
                  </a:cubicBezTo>
                  <a:cubicBezTo>
                    <a:pt x="1122" y="496"/>
                    <a:pt x="1122" y="496"/>
                    <a:pt x="1122" y="496"/>
                  </a:cubicBezTo>
                  <a:cubicBezTo>
                    <a:pt x="1122" y="495"/>
                    <a:pt x="1123" y="494"/>
                    <a:pt x="1123" y="494"/>
                  </a:cubicBezTo>
                  <a:cubicBezTo>
                    <a:pt x="1134" y="490"/>
                    <a:pt x="1142" y="477"/>
                    <a:pt x="1142" y="463"/>
                  </a:cubicBezTo>
                  <a:cubicBezTo>
                    <a:pt x="1142" y="448"/>
                    <a:pt x="1133" y="436"/>
                    <a:pt x="1121" y="432"/>
                  </a:cubicBezTo>
                  <a:cubicBezTo>
                    <a:pt x="1134" y="407"/>
                    <a:pt x="1134" y="407"/>
                    <a:pt x="1134" y="407"/>
                  </a:cubicBezTo>
                  <a:cubicBezTo>
                    <a:pt x="1134" y="407"/>
                    <a:pt x="1134" y="407"/>
                    <a:pt x="1134" y="407"/>
                  </a:cubicBezTo>
                  <a:cubicBezTo>
                    <a:pt x="1135" y="406"/>
                    <a:pt x="1135" y="406"/>
                    <a:pt x="1135" y="406"/>
                  </a:cubicBezTo>
                  <a:cubicBezTo>
                    <a:pt x="1135" y="406"/>
                    <a:pt x="1135" y="406"/>
                    <a:pt x="1135" y="406"/>
                  </a:cubicBezTo>
                  <a:cubicBezTo>
                    <a:pt x="1135" y="404"/>
                    <a:pt x="1135" y="404"/>
                    <a:pt x="1135" y="404"/>
                  </a:cubicBezTo>
                  <a:cubicBezTo>
                    <a:pt x="1135" y="403"/>
                    <a:pt x="1135" y="403"/>
                    <a:pt x="1135" y="403"/>
                  </a:cubicBezTo>
                  <a:cubicBezTo>
                    <a:pt x="1135" y="402"/>
                    <a:pt x="1135" y="402"/>
                    <a:pt x="1135" y="402"/>
                  </a:cubicBezTo>
                  <a:cubicBezTo>
                    <a:pt x="1134" y="402"/>
                    <a:pt x="1134" y="402"/>
                    <a:pt x="1134" y="402"/>
                  </a:cubicBezTo>
                  <a:cubicBezTo>
                    <a:pt x="1136" y="398"/>
                    <a:pt x="1136" y="398"/>
                    <a:pt x="1136" y="398"/>
                  </a:cubicBezTo>
                  <a:cubicBezTo>
                    <a:pt x="1136" y="397"/>
                    <a:pt x="1136" y="397"/>
                    <a:pt x="1136" y="396"/>
                  </a:cubicBezTo>
                  <a:cubicBezTo>
                    <a:pt x="1135" y="396"/>
                    <a:pt x="1135" y="396"/>
                    <a:pt x="1135" y="396"/>
                  </a:cubicBezTo>
                  <a:cubicBezTo>
                    <a:pt x="1135" y="396"/>
                    <a:pt x="1135" y="396"/>
                    <a:pt x="1135" y="396"/>
                  </a:cubicBezTo>
                  <a:cubicBezTo>
                    <a:pt x="1134" y="395"/>
                    <a:pt x="1134" y="395"/>
                    <a:pt x="1134" y="395"/>
                  </a:cubicBezTo>
                  <a:cubicBezTo>
                    <a:pt x="1134" y="395"/>
                    <a:pt x="1134" y="395"/>
                    <a:pt x="1134" y="395"/>
                  </a:cubicBezTo>
                  <a:cubicBezTo>
                    <a:pt x="1134" y="395"/>
                    <a:pt x="1133" y="395"/>
                    <a:pt x="1133" y="396"/>
                  </a:cubicBezTo>
                  <a:cubicBezTo>
                    <a:pt x="1131" y="400"/>
                    <a:pt x="1131" y="400"/>
                    <a:pt x="1131" y="400"/>
                  </a:cubicBezTo>
                  <a:cubicBezTo>
                    <a:pt x="1130" y="399"/>
                    <a:pt x="1130" y="399"/>
                    <a:pt x="1130" y="399"/>
                  </a:cubicBezTo>
                  <a:cubicBezTo>
                    <a:pt x="1129" y="399"/>
                    <a:pt x="1129" y="399"/>
                    <a:pt x="1129" y="399"/>
                  </a:cubicBezTo>
                  <a:cubicBezTo>
                    <a:pt x="1128" y="399"/>
                    <a:pt x="1128" y="399"/>
                    <a:pt x="1128" y="399"/>
                  </a:cubicBezTo>
                  <a:cubicBezTo>
                    <a:pt x="1128" y="401"/>
                    <a:pt x="1128" y="401"/>
                    <a:pt x="1128" y="401"/>
                  </a:cubicBezTo>
                  <a:cubicBezTo>
                    <a:pt x="1127" y="400"/>
                    <a:pt x="1127" y="400"/>
                    <a:pt x="1127" y="400"/>
                  </a:cubicBezTo>
                  <a:cubicBezTo>
                    <a:pt x="1127" y="400"/>
                    <a:pt x="1127" y="400"/>
                    <a:pt x="1126" y="400"/>
                  </a:cubicBezTo>
                  <a:cubicBezTo>
                    <a:pt x="1126" y="400"/>
                    <a:pt x="1126" y="400"/>
                    <a:pt x="1126" y="400"/>
                  </a:cubicBezTo>
                  <a:cubicBezTo>
                    <a:pt x="1117" y="418"/>
                    <a:pt x="1117" y="418"/>
                    <a:pt x="1117" y="418"/>
                  </a:cubicBezTo>
                  <a:cubicBezTo>
                    <a:pt x="1117" y="420"/>
                    <a:pt x="1117" y="420"/>
                    <a:pt x="1117" y="420"/>
                  </a:cubicBezTo>
                  <a:cubicBezTo>
                    <a:pt x="1120" y="414"/>
                    <a:pt x="1120" y="414"/>
                    <a:pt x="1120" y="414"/>
                  </a:cubicBezTo>
                  <a:cubicBezTo>
                    <a:pt x="1120" y="413"/>
                    <a:pt x="1120" y="413"/>
                    <a:pt x="1120" y="413"/>
                  </a:cubicBezTo>
                  <a:cubicBezTo>
                    <a:pt x="1126" y="402"/>
                    <a:pt x="1126" y="402"/>
                    <a:pt x="1126" y="402"/>
                  </a:cubicBezTo>
                  <a:cubicBezTo>
                    <a:pt x="1126" y="401"/>
                    <a:pt x="1126" y="401"/>
                    <a:pt x="1127" y="401"/>
                  </a:cubicBezTo>
                  <a:cubicBezTo>
                    <a:pt x="1127" y="401"/>
                    <a:pt x="1127" y="401"/>
                    <a:pt x="1127" y="401"/>
                  </a:cubicBezTo>
                  <a:cubicBezTo>
                    <a:pt x="1127" y="402"/>
                    <a:pt x="1127" y="402"/>
                    <a:pt x="1127" y="402"/>
                  </a:cubicBezTo>
                  <a:cubicBezTo>
                    <a:pt x="1127" y="403"/>
                    <a:pt x="1127" y="403"/>
                    <a:pt x="1127" y="403"/>
                  </a:cubicBezTo>
                  <a:cubicBezTo>
                    <a:pt x="1112" y="431"/>
                    <a:pt x="1112" y="431"/>
                    <a:pt x="1112" y="431"/>
                  </a:cubicBezTo>
                  <a:cubicBezTo>
                    <a:pt x="1098" y="432"/>
                    <a:pt x="1086" y="446"/>
                    <a:pt x="1086" y="463"/>
                  </a:cubicBezTo>
                  <a:cubicBezTo>
                    <a:pt x="1086" y="464"/>
                    <a:pt x="1086" y="466"/>
                    <a:pt x="1086" y="467"/>
                  </a:cubicBezTo>
                  <a:cubicBezTo>
                    <a:pt x="1081" y="472"/>
                    <a:pt x="1074" y="475"/>
                    <a:pt x="1065" y="475"/>
                  </a:cubicBezTo>
                  <a:cubicBezTo>
                    <a:pt x="1056" y="475"/>
                    <a:pt x="1046" y="472"/>
                    <a:pt x="1032" y="464"/>
                  </a:cubicBezTo>
                  <a:cubicBezTo>
                    <a:pt x="975" y="431"/>
                    <a:pt x="906" y="336"/>
                    <a:pt x="906" y="336"/>
                  </a:cubicBezTo>
                  <a:cubicBezTo>
                    <a:pt x="903" y="333"/>
                    <a:pt x="900" y="332"/>
                    <a:pt x="896" y="331"/>
                  </a:cubicBezTo>
                  <a:cubicBezTo>
                    <a:pt x="879" y="322"/>
                    <a:pt x="879" y="322"/>
                    <a:pt x="879" y="322"/>
                  </a:cubicBezTo>
                  <a:cubicBezTo>
                    <a:pt x="883" y="312"/>
                    <a:pt x="885" y="300"/>
                    <a:pt x="884" y="289"/>
                  </a:cubicBezTo>
                  <a:cubicBezTo>
                    <a:pt x="885" y="288"/>
                    <a:pt x="886" y="288"/>
                    <a:pt x="886" y="287"/>
                  </a:cubicBezTo>
                  <a:cubicBezTo>
                    <a:pt x="916" y="270"/>
                    <a:pt x="938" y="239"/>
                    <a:pt x="933" y="200"/>
                  </a:cubicBezTo>
                  <a:cubicBezTo>
                    <a:pt x="939" y="196"/>
                    <a:pt x="947" y="190"/>
                    <a:pt x="946" y="185"/>
                  </a:cubicBezTo>
                  <a:cubicBezTo>
                    <a:pt x="943" y="175"/>
                    <a:pt x="936" y="174"/>
                    <a:pt x="921" y="154"/>
                  </a:cubicBezTo>
                  <a:cubicBezTo>
                    <a:pt x="921" y="153"/>
                    <a:pt x="921" y="151"/>
                    <a:pt x="921" y="148"/>
                  </a:cubicBezTo>
                  <a:cubicBezTo>
                    <a:pt x="922" y="146"/>
                    <a:pt x="924" y="144"/>
                    <a:pt x="924" y="142"/>
                  </a:cubicBezTo>
                  <a:cubicBezTo>
                    <a:pt x="924" y="142"/>
                    <a:pt x="924" y="142"/>
                    <a:pt x="924" y="142"/>
                  </a:cubicBezTo>
                  <a:cubicBezTo>
                    <a:pt x="924" y="142"/>
                    <a:pt x="923" y="143"/>
                    <a:pt x="921" y="144"/>
                  </a:cubicBezTo>
                  <a:cubicBezTo>
                    <a:pt x="921" y="142"/>
                    <a:pt x="921" y="138"/>
                    <a:pt x="921" y="135"/>
                  </a:cubicBezTo>
                  <a:cubicBezTo>
                    <a:pt x="922" y="135"/>
                    <a:pt x="923" y="135"/>
                    <a:pt x="923" y="135"/>
                  </a:cubicBezTo>
                  <a:cubicBezTo>
                    <a:pt x="924" y="131"/>
                    <a:pt x="923" y="130"/>
                    <a:pt x="922" y="129"/>
                  </a:cubicBezTo>
                  <a:cubicBezTo>
                    <a:pt x="922" y="124"/>
                    <a:pt x="921" y="119"/>
                    <a:pt x="920" y="115"/>
                  </a:cubicBezTo>
                  <a:cubicBezTo>
                    <a:pt x="918" y="107"/>
                    <a:pt x="915" y="99"/>
                    <a:pt x="912" y="92"/>
                  </a:cubicBezTo>
                  <a:cubicBezTo>
                    <a:pt x="912" y="86"/>
                    <a:pt x="912" y="80"/>
                    <a:pt x="912" y="75"/>
                  </a:cubicBezTo>
                  <a:cubicBezTo>
                    <a:pt x="933" y="99"/>
                    <a:pt x="928" y="111"/>
                    <a:pt x="926" y="141"/>
                  </a:cubicBezTo>
                  <a:cubicBezTo>
                    <a:pt x="936" y="104"/>
                    <a:pt x="937" y="89"/>
                    <a:pt x="919" y="62"/>
                  </a:cubicBezTo>
                  <a:cubicBezTo>
                    <a:pt x="913" y="54"/>
                    <a:pt x="909" y="50"/>
                    <a:pt x="906" y="48"/>
                  </a:cubicBezTo>
                  <a:cubicBezTo>
                    <a:pt x="890" y="26"/>
                    <a:pt x="868" y="16"/>
                    <a:pt x="843" y="16"/>
                  </a:cubicBezTo>
                  <a:cubicBezTo>
                    <a:pt x="770" y="16"/>
                    <a:pt x="682" y="106"/>
                    <a:pt x="733" y="235"/>
                  </a:cubicBezTo>
                  <a:cubicBezTo>
                    <a:pt x="736" y="243"/>
                    <a:pt x="739" y="251"/>
                    <a:pt x="742" y="259"/>
                  </a:cubicBezTo>
                  <a:cubicBezTo>
                    <a:pt x="740" y="259"/>
                    <a:pt x="739" y="259"/>
                    <a:pt x="737" y="258"/>
                  </a:cubicBezTo>
                  <a:cubicBezTo>
                    <a:pt x="726" y="256"/>
                    <a:pt x="715" y="255"/>
                    <a:pt x="702" y="255"/>
                  </a:cubicBezTo>
                  <a:cubicBezTo>
                    <a:pt x="690" y="255"/>
                    <a:pt x="676" y="256"/>
                    <a:pt x="662" y="259"/>
                  </a:cubicBezTo>
                  <a:cubicBezTo>
                    <a:pt x="661" y="259"/>
                    <a:pt x="660" y="259"/>
                    <a:pt x="659" y="259"/>
                  </a:cubicBezTo>
                  <a:cubicBezTo>
                    <a:pt x="659" y="260"/>
                    <a:pt x="659" y="260"/>
                    <a:pt x="659" y="260"/>
                  </a:cubicBezTo>
                  <a:cubicBezTo>
                    <a:pt x="658" y="260"/>
                    <a:pt x="657" y="260"/>
                    <a:pt x="657" y="261"/>
                  </a:cubicBezTo>
                  <a:cubicBezTo>
                    <a:pt x="656" y="262"/>
                    <a:pt x="656" y="262"/>
                    <a:pt x="656" y="262"/>
                  </a:cubicBezTo>
                  <a:cubicBezTo>
                    <a:pt x="655" y="262"/>
                    <a:pt x="655" y="262"/>
                    <a:pt x="654" y="263"/>
                  </a:cubicBezTo>
                  <a:cubicBezTo>
                    <a:pt x="654" y="264"/>
                    <a:pt x="654" y="264"/>
                    <a:pt x="654" y="264"/>
                  </a:cubicBezTo>
                  <a:cubicBezTo>
                    <a:pt x="653" y="264"/>
                    <a:pt x="653" y="265"/>
                    <a:pt x="653" y="265"/>
                  </a:cubicBezTo>
                  <a:cubicBezTo>
                    <a:pt x="604" y="265"/>
                    <a:pt x="604" y="265"/>
                    <a:pt x="604" y="265"/>
                  </a:cubicBezTo>
                  <a:cubicBezTo>
                    <a:pt x="603" y="318"/>
                    <a:pt x="575" y="384"/>
                    <a:pt x="558" y="424"/>
                  </a:cubicBezTo>
                  <a:cubicBezTo>
                    <a:pt x="549" y="427"/>
                    <a:pt x="538" y="430"/>
                    <a:pt x="525" y="433"/>
                  </a:cubicBezTo>
                  <a:cubicBezTo>
                    <a:pt x="495" y="430"/>
                    <a:pt x="460" y="423"/>
                    <a:pt x="437" y="409"/>
                  </a:cubicBezTo>
                  <a:cubicBezTo>
                    <a:pt x="404" y="390"/>
                    <a:pt x="369" y="341"/>
                    <a:pt x="346" y="303"/>
                  </a:cubicBezTo>
                  <a:cubicBezTo>
                    <a:pt x="346" y="300"/>
                    <a:pt x="346" y="297"/>
                    <a:pt x="346" y="295"/>
                  </a:cubicBezTo>
                  <a:cubicBezTo>
                    <a:pt x="345" y="278"/>
                    <a:pt x="337" y="271"/>
                    <a:pt x="337" y="270"/>
                  </a:cubicBezTo>
                  <a:cubicBezTo>
                    <a:pt x="335" y="258"/>
                    <a:pt x="335" y="248"/>
                    <a:pt x="335" y="248"/>
                  </a:cubicBezTo>
                  <a:cubicBezTo>
                    <a:pt x="326" y="244"/>
                    <a:pt x="326" y="244"/>
                    <a:pt x="326" y="244"/>
                  </a:cubicBezTo>
                  <a:cubicBezTo>
                    <a:pt x="327" y="242"/>
                    <a:pt x="327" y="240"/>
                    <a:pt x="327" y="237"/>
                  </a:cubicBezTo>
                  <a:cubicBezTo>
                    <a:pt x="335" y="239"/>
                    <a:pt x="342" y="240"/>
                    <a:pt x="350" y="240"/>
                  </a:cubicBezTo>
                  <a:cubicBezTo>
                    <a:pt x="381" y="240"/>
                    <a:pt x="406" y="219"/>
                    <a:pt x="404" y="160"/>
                  </a:cubicBezTo>
                  <a:cubicBezTo>
                    <a:pt x="411" y="157"/>
                    <a:pt x="419" y="153"/>
                    <a:pt x="418" y="149"/>
                  </a:cubicBezTo>
                  <a:cubicBezTo>
                    <a:pt x="417" y="141"/>
                    <a:pt x="411" y="142"/>
                    <a:pt x="402" y="131"/>
                  </a:cubicBezTo>
                  <a:cubicBezTo>
                    <a:pt x="403" y="112"/>
                    <a:pt x="403" y="112"/>
                    <a:pt x="403" y="112"/>
                  </a:cubicBezTo>
                  <a:cubicBezTo>
                    <a:pt x="403" y="112"/>
                    <a:pt x="403" y="112"/>
                    <a:pt x="403" y="112"/>
                  </a:cubicBezTo>
                  <a:cubicBezTo>
                    <a:pt x="403" y="104"/>
                    <a:pt x="403" y="104"/>
                    <a:pt x="403" y="104"/>
                  </a:cubicBezTo>
                  <a:cubicBezTo>
                    <a:pt x="402" y="104"/>
                    <a:pt x="402" y="104"/>
                    <a:pt x="402" y="104"/>
                  </a:cubicBezTo>
                  <a:cubicBezTo>
                    <a:pt x="404" y="98"/>
                    <a:pt x="405" y="91"/>
                    <a:pt x="404" y="84"/>
                  </a:cubicBezTo>
                  <a:cubicBezTo>
                    <a:pt x="403" y="79"/>
                    <a:pt x="402" y="74"/>
                    <a:pt x="401" y="69"/>
                  </a:cubicBezTo>
                  <a:cubicBezTo>
                    <a:pt x="403" y="65"/>
                    <a:pt x="405" y="61"/>
                    <a:pt x="404" y="58"/>
                  </a:cubicBezTo>
                  <a:cubicBezTo>
                    <a:pt x="404" y="56"/>
                    <a:pt x="404" y="55"/>
                    <a:pt x="404" y="54"/>
                  </a:cubicBezTo>
                  <a:cubicBezTo>
                    <a:pt x="404" y="54"/>
                    <a:pt x="404" y="54"/>
                    <a:pt x="404" y="54"/>
                  </a:cubicBezTo>
                  <a:cubicBezTo>
                    <a:pt x="404" y="54"/>
                    <a:pt x="404" y="54"/>
                    <a:pt x="404" y="54"/>
                  </a:cubicBezTo>
                  <a:cubicBezTo>
                    <a:pt x="404" y="54"/>
                    <a:pt x="404" y="54"/>
                    <a:pt x="404" y="54"/>
                  </a:cubicBezTo>
                  <a:cubicBezTo>
                    <a:pt x="404" y="54"/>
                    <a:pt x="404" y="54"/>
                    <a:pt x="404" y="54"/>
                  </a:cubicBezTo>
                  <a:cubicBezTo>
                    <a:pt x="404" y="54"/>
                    <a:pt x="404" y="54"/>
                    <a:pt x="404" y="54"/>
                  </a:cubicBezTo>
                  <a:cubicBezTo>
                    <a:pt x="404" y="54"/>
                    <a:pt x="404" y="54"/>
                    <a:pt x="404" y="54"/>
                  </a:cubicBezTo>
                  <a:cubicBezTo>
                    <a:pt x="404" y="54"/>
                    <a:pt x="404" y="54"/>
                    <a:pt x="404" y="54"/>
                  </a:cubicBezTo>
                  <a:cubicBezTo>
                    <a:pt x="404" y="54"/>
                    <a:pt x="404" y="54"/>
                    <a:pt x="404" y="54"/>
                  </a:cubicBezTo>
                  <a:cubicBezTo>
                    <a:pt x="404" y="54"/>
                    <a:pt x="404" y="54"/>
                    <a:pt x="404" y="54"/>
                  </a:cubicBezTo>
                  <a:cubicBezTo>
                    <a:pt x="404" y="54"/>
                    <a:pt x="404" y="54"/>
                    <a:pt x="404" y="54"/>
                  </a:cubicBezTo>
                  <a:cubicBezTo>
                    <a:pt x="412" y="58"/>
                    <a:pt x="421" y="65"/>
                    <a:pt x="422" y="69"/>
                  </a:cubicBezTo>
                  <a:cubicBezTo>
                    <a:pt x="422" y="69"/>
                    <a:pt x="422" y="69"/>
                    <a:pt x="422" y="69"/>
                  </a:cubicBezTo>
                  <a:cubicBezTo>
                    <a:pt x="423" y="69"/>
                    <a:pt x="422" y="42"/>
                    <a:pt x="409" y="29"/>
                  </a:cubicBezTo>
                  <a:cubicBezTo>
                    <a:pt x="397" y="8"/>
                    <a:pt x="372" y="0"/>
                    <a:pt x="345" y="0"/>
                  </a:cubicBezTo>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0">
              <a:extLst>
                <a:ext uri="{FF2B5EF4-FFF2-40B4-BE49-F238E27FC236}">
                  <a16:creationId xmlns:a16="http://schemas.microsoft.com/office/drawing/2014/main" id="{2A35B0EC-9239-43FA-AFDB-EB61DEB9FC8A}"/>
                </a:ext>
              </a:extLst>
            </p:cNvPr>
            <p:cNvSpPr>
              <a:spLocks noEditPoints="1"/>
            </p:cNvSpPr>
            <p:nvPr/>
          </p:nvSpPr>
          <p:spPr bwMode="auto">
            <a:xfrm>
              <a:off x="2948781" y="6737350"/>
              <a:ext cx="4483100" cy="57150"/>
            </a:xfrm>
            <a:custGeom>
              <a:avLst/>
              <a:gdLst>
                <a:gd name="T0" fmla="*/ 926 w 1857"/>
                <a:gd name="T1" fmla="*/ 22 h 24"/>
                <a:gd name="T2" fmla="*/ 921 w 1857"/>
                <a:gd name="T3" fmla="*/ 24 h 24"/>
                <a:gd name="T4" fmla="*/ 920 w 1857"/>
                <a:gd name="T5" fmla="*/ 24 h 24"/>
                <a:gd name="T6" fmla="*/ 933 w 1857"/>
                <a:gd name="T7" fmla="*/ 24 h 24"/>
                <a:gd name="T8" fmla="*/ 926 w 1857"/>
                <a:gd name="T9" fmla="*/ 22 h 24"/>
                <a:gd name="T10" fmla="*/ 1857 w 1857"/>
                <a:gd name="T11" fmla="*/ 22 h 24"/>
                <a:gd name="T12" fmla="*/ 1842 w 1857"/>
                <a:gd name="T13" fmla="*/ 24 h 24"/>
                <a:gd name="T14" fmla="*/ 1857 w 1857"/>
                <a:gd name="T15" fmla="*/ 24 h 24"/>
                <a:gd name="T16" fmla="*/ 1857 w 1857"/>
                <a:gd name="T17" fmla="*/ 22 h 24"/>
                <a:gd name="T18" fmla="*/ 374 w 1857"/>
                <a:gd name="T19" fmla="*/ 20 h 24"/>
                <a:gd name="T20" fmla="*/ 374 w 1857"/>
                <a:gd name="T21" fmla="*/ 24 h 24"/>
                <a:gd name="T22" fmla="*/ 392 w 1857"/>
                <a:gd name="T23" fmla="*/ 24 h 24"/>
                <a:gd name="T24" fmla="*/ 374 w 1857"/>
                <a:gd name="T25" fmla="*/ 20 h 24"/>
                <a:gd name="T26" fmla="*/ 1792 w 1857"/>
                <a:gd name="T27" fmla="*/ 17 h 24"/>
                <a:gd name="T28" fmla="*/ 1792 w 1857"/>
                <a:gd name="T29" fmla="*/ 24 h 24"/>
                <a:gd name="T30" fmla="*/ 1814 w 1857"/>
                <a:gd name="T31" fmla="*/ 24 h 24"/>
                <a:gd name="T32" fmla="*/ 1792 w 1857"/>
                <a:gd name="T33" fmla="*/ 17 h 24"/>
                <a:gd name="T34" fmla="*/ 27 w 1857"/>
                <a:gd name="T35" fmla="*/ 13 h 24"/>
                <a:gd name="T36" fmla="*/ 0 w 1857"/>
                <a:gd name="T37" fmla="*/ 14 h 24"/>
                <a:gd name="T38" fmla="*/ 13 w 1857"/>
                <a:gd name="T39" fmla="*/ 24 h 24"/>
                <a:gd name="T40" fmla="*/ 27 w 1857"/>
                <a:gd name="T41" fmla="*/ 13 h 24"/>
                <a:gd name="T42" fmla="*/ 141 w 1857"/>
                <a:gd name="T43" fmla="*/ 10 h 24"/>
                <a:gd name="T44" fmla="*/ 111 w 1857"/>
                <a:gd name="T45" fmla="*/ 11 h 24"/>
                <a:gd name="T46" fmla="*/ 126 w 1857"/>
                <a:gd name="T47" fmla="*/ 24 h 24"/>
                <a:gd name="T48" fmla="*/ 141 w 1857"/>
                <a:gd name="T49" fmla="*/ 10 h 24"/>
                <a:gd name="T50" fmla="*/ 253 w 1857"/>
                <a:gd name="T51" fmla="*/ 8 h 24"/>
                <a:gd name="T52" fmla="*/ 223 w 1857"/>
                <a:gd name="T53" fmla="*/ 8 h 24"/>
                <a:gd name="T54" fmla="*/ 238 w 1857"/>
                <a:gd name="T55" fmla="*/ 24 h 24"/>
                <a:gd name="T56" fmla="*/ 253 w 1857"/>
                <a:gd name="T57" fmla="*/ 8 h 24"/>
                <a:gd name="T58" fmla="*/ 869 w 1857"/>
                <a:gd name="T59" fmla="*/ 7 h 24"/>
                <a:gd name="T60" fmla="*/ 869 w 1857"/>
                <a:gd name="T61" fmla="*/ 7 h 24"/>
                <a:gd name="T62" fmla="*/ 869 w 1857"/>
                <a:gd name="T63" fmla="*/ 7 h 24"/>
                <a:gd name="T64" fmla="*/ 869 w 1857"/>
                <a:gd name="T65" fmla="*/ 7 h 24"/>
                <a:gd name="T66" fmla="*/ 868 w 1857"/>
                <a:gd name="T67" fmla="*/ 9 h 24"/>
                <a:gd name="T68" fmla="*/ 869 w 1857"/>
                <a:gd name="T69" fmla="*/ 24 h 24"/>
                <a:gd name="T70" fmla="*/ 899 w 1857"/>
                <a:gd name="T71" fmla="*/ 24 h 24"/>
                <a:gd name="T72" fmla="*/ 899 w 1857"/>
                <a:gd name="T73" fmla="*/ 24 h 24"/>
                <a:gd name="T74" fmla="*/ 889 w 1857"/>
                <a:gd name="T75" fmla="*/ 24 h 24"/>
                <a:gd name="T76" fmla="*/ 889 w 1857"/>
                <a:gd name="T77" fmla="*/ 20 h 24"/>
                <a:gd name="T78" fmla="*/ 874 w 1857"/>
                <a:gd name="T79" fmla="*/ 8 h 24"/>
                <a:gd name="T80" fmla="*/ 869 w 1857"/>
                <a:gd name="T81" fmla="*/ 7 h 24"/>
                <a:gd name="T82" fmla="*/ 852 w 1857"/>
                <a:gd name="T83" fmla="*/ 1 h 24"/>
                <a:gd name="T84" fmla="*/ 500 w 1857"/>
                <a:gd name="T85" fmla="*/ 4 h 24"/>
                <a:gd name="T86" fmla="*/ 500 w 1857"/>
                <a:gd name="T87" fmla="*/ 9 h 24"/>
                <a:gd name="T88" fmla="*/ 448 w 1857"/>
                <a:gd name="T89" fmla="*/ 21 h 24"/>
                <a:gd name="T90" fmla="*/ 423 w 1857"/>
                <a:gd name="T91" fmla="*/ 24 h 24"/>
                <a:gd name="T92" fmla="*/ 855 w 1857"/>
                <a:gd name="T93" fmla="*/ 24 h 24"/>
                <a:gd name="T94" fmla="*/ 855 w 1857"/>
                <a:gd name="T95" fmla="*/ 5 h 24"/>
                <a:gd name="T96" fmla="*/ 852 w 1857"/>
                <a:gd name="T97" fmla="*/ 1 h 24"/>
                <a:gd name="T98" fmla="*/ 1304 w 1857"/>
                <a:gd name="T99" fmla="*/ 0 h 24"/>
                <a:gd name="T100" fmla="*/ 942 w 1857"/>
                <a:gd name="T101" fmla="*/ 1 h 24"/>
                <a:gd name="T102" fmla="*/ 971 w 1857"/>
                <a:gd name="T103" fmla="*/ 15 h 24"/>
                <a:gd name="T104" fmla="*/ 955 w 1857"/>
                <a:gd name="T105" fmla="*/ 24 h 24"/>
                <a:gd name="T106" fmla="*/ 954 w 1857"/>
                <a:gd name="T107" fmla="*/ 24 h 24"/>
                <a:gd name="T108" fmla="*/ 1749 w 1857"/>
                <a:gd name="T109" fmla="*/ 24 h 24"/>
                <a:gd name="T110" fmla="*/ 1749 w 1857"/>
                <a:gd name="T111" fmla="*/ 1 h 24"/>
                <a:gd name="T112" fmla="*/ 1304 w 1857"/>
                <a:gd name="T11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57" h="24">
                  <a:moveTo>
                    <a:pt x="926" y="22"/>
                  </a:moveTo>
                  <a:cubicBezTo>
                    <a:pt x="924" y="23"/>
                    <a:pt x="922" y="24"/>
                    <a:pt x="921" y="24"/>
                  </a:cubicBezTo>
                  <a:cubicBezTo>
                    <a:pt x="921" y="24"/>
                    <a:pt x="920" y="24"/>
                    <a:pt x="920" y="24"/>
                  </a:cubicBezTo>
                  <a:cubicBezTo>
                    <a:pt x="933" y="24"/>
                    <a:pt x="933" y="24"/>
                    <a:pt x="933" y="24"/>
                  </a:cubicBezTo>
                  <a:cubicBezTo>
                    <a:pt x="931" y="24"/>
                    <a:pt x="929" y="23"/>
                    <a:pt x="926" y="22"/>
                  </a:cubicBezTo>
                  <a:moveTo>
                    <a:pt x="1857" y="22"/>
                  </a:moveTo>
                  <a:cubicBezTo>
                    <a:pt x="1853" y="23"/>
                    <a:pt x="1848" y="23"/>
                    <a:pt x="1842" y="24"/>
                  </a:cubicBezTo>
                  <a:cubicBezTo>
                    <a:pt x="1857" y="24"/>
                    <a:pt x="1857" y="24"/>
                    <a:pt x="1857" y="24"/>
                  </a:cubicBezTo>
                  <a:cubicBezTo>
                    <a:pt x="1857" y="22"/>
                    <a:pt x="1857" y="22"/>
                    <a:pt x="1857" y="22"/>
                  </a:cubicBezTo>
                  <a:moveTo>
                    <a:pt x="374" y="20"/>
                  </a:moveTo>
                  <a:cubicBezTo>
                    <a:pt x="374" y="24"/>
                    <a:pt x="374" y="24"/>
                    <a:pt x="374" y="24"/>
                  </a:cubicBezTo>
                  <a:cubicBezTo>
                    <a:pt x="392" y="24"/>
                    <a:pt x="392" y="24"/>
                    <a:pt x="392" y="24"/>
                  </a:cubicBezTo>
                  <a:cubicBezTo>
                    <a:pt x="386" y="23"/>
                    <a:pt x="379" y="22"/>
                    <a:pt x="374" y="20"/>
                  </a:cubicBezTo>
                  <a:moveTo>
                    <a:pt x="1792" y="17"/>
                  </a:moveTo>
                  <a:cubicBezTo>
                    <a:pt x="1792" y="24"/>
                    <a:pt x="1792" y="24"/>
                    <a:pt x="1792" y="24"/>
                  </a:cubicBezTo>
                  <a:cubicBezTo>
                    <a:pt x="1814" y="24"/>
                    <a:pt x="1814" y="24"/>
                    <a:pt x="1814" y="24"/>
                  </a:cubicBezTo>
                  <a:cubicBezTo>
                    <a:pt x="1805" y="23"/>
                    <a:pt x="1797" y="21"/>
                    <a:pt x="1792" y="17"/>
                  </a:cubicBezTo>
                  <a:moveTo>
                    <a:pt x="27" y="13"/>
                  </a:moveTo>
                  <a:cubicBezTo>
                    <a:pt x="18" y="13"/>
                    <a:pt x="9" y="13"/>
                    <a:pt x="0" y="14"/>
                  </a:cubicBezTo>
                  <a:cubicBezTo>
                    <a:pt x="2" y="20"/>
                    <a:pt x="7" y="24"/>
                    <a:pt x="13" y="24"/>
                  </a:cubicBezTo>
                  <a:cubicBezTo>
                    <a:pt x="20" y="24"/>
                    <a:pt x="25" y="19"/>
                    <a:pt x="27" y="13"/>
                  </a:cubicBezTo>
                  <a:moveTo>
                    <a:pt x="141" y="10"/>
                  </a:moveTo>
                  <a:cubicBezTo>
                    <a:pt x="130" y="10"/>
                    <a:pt x="121" y="10"/>
                    <a:pt x="111" y="11"/>
                  </a:cubicBezTo>
                  <a:cubicBezTo>
                    <a:pt x="113" y="18"/>
                    <a:pt x="119" y="24"/>
                    <a:pt x="126" y="24"/>
                  </a:cubicBezTo>
                  <a:cubicBezTo>
                    <a:pt x="133" y="24"/>
                    <a:pt x="139" y="18"/>
                    <a:pt x="141" y="10"/>
                  </a:cubicBezTo>
                  <a:moveTo>
                    <a:pt x="253" y="8"/>
                  </a:moveTo>
                  <a:cubicBezTo>
                    <a:pt x="243" y="8"/>
                    <a:pt x="233" y="8"/>
                    <a:pt x="223" y="8"/>
                  </a:cubicBezTo>
                  <a:cubicBezTo>
                    <a:pt x="224" y="17"/>
                    <a:pt x="230" y="24"/>
                    <a:pt x="238" y="24"/>
                  </a:cubicBezTo>
                  <a:cubicBezTo>
                    <a:pt x="246" y="24"/>
                    <a:pt x="252" y="17"/>
                    <a:pt x="253" y="8"/>
                  </a:cubicBezTo>
                  <a:moveTo>
                    <a:pt x="869" y="7"/>
                  </a:moveTo>
                  <a:cubicBezTo>
                    <a:pt x="869" y="7"/>
                    <a:pt x="869" y="7"/>
                    <a:pt x="869" y="7"/>
                  </a:cubicBezTo>
                  <a:cubicBezTo>
                    <a:pt x="869" y="7"/>
                    <a:pt x="869" y="7"/>
                    <a:pt x="869" y="7"/>
                  </a:cubicBezTo>
                  <a:cubicBezTo>
                    <a:pt x="869" y="7"/>
                    <a:pt x="869" y="7"/>
                    <a:pt x="869" y="7"/>
                  </a:cubicBezTo>
                  <a:cubicBezTo>
                    <a:pt x="869" y="7"/>
                    <a:pt x="869" y="8"/>
                    <a:pt x="868" y="9"/>
                  </a:cubicBezTo>
                  <a:cubicBezTo>
                    <a:pt x="868" y="12"/>
                    <a:pt x="869" y="21"/>
                    <a:pt x="869" y="24"/>
                  </a:cubicBezTo>
                  <a:cubicBezTo>
                    <a:pt x="899" y="24"/>
                    <a:pt x="899" y="24"/>
                    <a:pt x="899" y="24"/>
                  </a:cubicBezTo>
                  <a:cubicBezTo>
                    <a:pt x="899" y="24"/>
                    <a:pt x="899" y="24"/>
                    <a:pt x="899" y="24"/>
                  </a:cubicBezTo>
                  <a:cubicBezTo>
                    <a:pt x="895" y="24"/>
                    <a:pt x="889" y="24"/>
                    <a:pt x="889" y="24"/>
                  </a:cubicBezTo>
                  <a:cubicBezTo>
                    <a:pt x="889" y="20"/>
                    <a:pt x="889" y="20"/>
                    <a:pt x="889" y="20"/>
                  </a:cubicBezTo>
                  <a:cubicBezTo>
                    <a:pt x="874" y="8"/>
                    <a:pt x="874" y="8"/>
                    <a:pt x="874" y="8"/>
                  </a:cubicBezTo>
                  <a:cubicBezTo>
                    <a:pt x="873" y="8"/>
                    <a:pt x="871" y="7"/>
                    <a:pt x="869" y="7"/>
                  </a:cubicBezTo>
                  <a:moveTo>
                    <a:pt x="852" y="1"/>
                  </a:moveTo>
                  <a:cubicBezTo>
                    <a:pt x="726" y="2"/>
                    <a:pt x="608" y="3"/>
                    <a:pt x="500" y="4"/>
                  </a:cubicBezTo>
                  <a:cubicBezTo>
                    <a:pt x="500" y="9"/>
                    <a:pt x="500" y="9"/>
                    <a:pt x="500" y="9"/>
                  </a:cubicBezTo>
                  <a:cubicBezTo>
                    <a:pt x="500" y="9"/>
                    <a:pt x="475" y="17"/>
                    <a:pt x="448" y="21"/>
                  </a:cubicBezTo>
                  <a:cubicBezTo>
                    <a:pt x="445" y="21"/>
                    <a:pt x="435" y="23"/>
                    <a:pt x="423" y="24"/>
                  </a:cubicBezTo>
                  <a:cubicBezTo>
                    <a:pt x="855" y="24"/>
                    <a:pt x="855" y="24"/>
                    <a:pt x="855" y="24"/>
                  </a:cubicBezTo>
                  <a:cubicBezTo>
                    <a:pt x="855" y="5"/>
                    <a:pt x="855" y="5"/>
                    <a:pt x="855" y="5"/>
                  </a:cubicBezTo>
                  <a:cubicBezTo>
                    <a:pt x="853" y="5"/>
                    <a:pt x="853" y="3"/>
                    <a:pt x="852" y="1"/>
                  </a:cubicBezTo>
                  <a:moveTo>
                    <a:pt x="1304" y="0"/>
                  </a:moveTo>
                  <a:cubicBezTo>
                    <a:pt x="1179" y="0"/>
                    <a:pt x="1057" y="0"/>
                    <a:pt x="942" y="1"/>
                  </a:cubicBezTo>
                  <a:cubicBezTo>
                    <a:pt x="949" y="7"/>
                    <a:pt x="959" y="12"/>
                    <a:pt x="971" y="15"/>
                  </a:cubicBezTo>
                  <a:cubicBezTo>
                    <a:pt x="974" y="16"/>
                    <a:pt x="961" y="24"/>
                    <a:pt x="955" y="24"/>
                  </a:cubicBezTo>
                  <a:cubicBezTo>
                    <a:pt x="955" y="24"/>
                    <a:pt x="954" y="24"/>
                    <a:pt x="954" y="24"/>
                  </a:cubicBezTo>
                  <a:cubicBezTo>
                    <a:pt x="1749" y="24"/>
                    <a:pt x="1749" y="24"/>
                    <a:pt x="1749" y="24"/>
                  </a:cubicBezTo>
                  <a:cubicBezTo>
                    <a:pt x="1749" y="21"/>
                    <a:pt x="1749" y="11"/>
                    <a:pt x="1749" y="1"/>
                  </a:cubicBezTo>
                  <a:cubicBezTo>
                    <a:pt x="1609" y="1"/>
                    <a:pt x="1459" y="0"/>
                    <a:pt x="1304" y="0"/>
                  </a:cubicBezTo>
                </a:path>
              </a:pathLst>
            </a:custGeom>
            <a:solidFill>
              <a:srgbClr val="8D9B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1">
              <a:extLst>
                <a:ext uri="{FF2B5EF4-FFF2-40B4-BE49-F238E27FC236}">
                  <a16:creationId xmlns:a16="http://schemas.microsoft.com/office/drawing/2014/main" id="{1B12B3F5-788A-4FF1-9D61-E62A858EACE4}"/>
                </a:ext>
              </a:extLst>
            </p:cNvPr>
            <p:cNvSpPr>
              <a:spLocks/>
            </p:cNvSpPr>
            <p:nvPr/>
          </p:nvSpPr>
          <p:spPr bwMode="auto">
            <a:xfrm>
              <a:off x="3706019" y="6640512"/>
              <a:ext cx="457200" cy="153988"/>
            </a:xfrm>
            <a:custGeom>
              <a:avLst/>
              <a:gdLst>
                <a:gd name="T0" fmla="*/ 80 w 189"/>
                <a:gd name="T1" fmla="*/ 0 h 64"/>
                <a:gd name="T2" fmla="*/ 0 w 189"/>
                <a:gd name="T3" fmla="*/ 9 h 64"/>
                <a:gd name="T4" fmla="*/ 0 w 189"/>
                <a:gd name="T5" fmla="*/ 34 h 64"/>
                <a:gd name="T6" fmla="*/ 60 w 189"/>
                <a:gd name="T7" fmla="*/ 36 h 64"/>
                <a:gd name="T8" fmla="*/ 60 w 189"/>
                <a:gd name="T9" fmla="*/ 60 h 64"/>
                <a:gd name="T10" fmla="*/ 78 w 189"/>
                <a:gd name="T11" fmla="*/ 64 h 64"/>
                <a:gd name="T12" fmla="*/ 109 w 189"/>
                <a:gd name="T13" fmla="*/ 64 h 64"/>
                <a:gd name="T14" fmla="*/ 134 w 189"/>
                <a:gd name="T15" fmla="*/ 61 h 64"/>
                <a:gd name="T16" fmla="*/ 186 w 189"/>
                <a:gd name="T17" fmla="*/ 49 h 64"/>
                <a:gd name="T18" fmla="*/ 186 w 189"/>
                <a:gd name="T19" fmla="*/ 44 h 64"/>
                <a:gd name="T20" fmla="*/ 185 w 189"/>
                <a:gd name="T21" fmla="*/ 42 h 64"/>
                <a:gd name="T22" fmla="*/ 180 w 189"/>
                <a:gd name="T23" fmla="*/ 34 h 64"/>
                <a:gd name="T24" fmla="*/ 82 w 189"/>
                <a:gd name="T25" fmla="*/ 0 h 64"/>
                <a:gd name="T26" fmla="*/ 80 w 189"/>
                <a:gd name="T2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64">
                  <a:moveTo>
                    <a:pt x="80" y="0"/>
                  </a:moveTo>
                  <a:cubicBezTo>
                    <a:pt x="71" y="0"/>
                    <a:pt x="0" y="9"/>
                    <a:pt x="0" y="9"/>
                  </a:cubicBezTo>
                  <a:cubicBezTo>
                    <a:pt x="0" y="10"/>
                    <a:pt x="0" y="22"/>
                    <a:pt x="0" y="34"/>
                  </a:cubicBezTo>
                  <a:cubicBezTo>
                    <a:pt x="60" y="36"/>
                    <a:pt x="60" y="36"/>
                    <a:pt x="60" y="36"/>
                  </a:cubicBezTo>
                  <a:cubicBezTo>
                    <a:pt x="60" y="60"/>
                    <a:pt x="60" y="60"/>
                    <a:pt x="60" y="60"/>
                  </a:cubicBezTo>
                  <a:cubicBezTo>
                    <a:pt x="65" y="62"/>
                    <a:pt x="72" y="63"/>
                    <a:pt x="78" y="64"/>
                  </a:cubicBezTo>
                  <a:cubicBezTo>
                    <a:pt x="109" y="64"/>
                    <a:pt x="109" y="64"/>
                    <a:pt x="109" y="64"/>
                  </a:cubicBezTo>
                  <a:cubicBezTo>
                    <a:pt x="121" y="63"/>
                    <a:pt x="131" y="61"/>
                    <a:pt x="134" y="61"/>
                  </a:cubicBezTo>
                  <a:cubicBezTo>
                    <a:pt x="161" y="57"/>
                    <a:pt x="186" y="49"/>
                    <a:pt x="186" y="49"/>
                  </a:cubicBezTo>
                  <a:cubicBezTo>
                    <a:pt x="186" y="44"/>
                    <a:pt x="186" y="44"/>
                    <a:pt x="186" y="44"/>
                  </a:cubicBezTo>
                  <a:cubicBezTo>
                    <a:pt x="185" y="42"/>
                    <a:pt x="185" y="42"/>
                    <a:pt x="185" y="42"/>
                  </a:cubicBezTo>
                  <a:cubicBezTo>
                    <a:pt x="185" y="42"/>
                    <a:pt x="189" y="34"/>
                    <a:pt x="180" y="34"/>
                  </a:cubicBezTo>
                  <a:cubicBezTo>
                    <a:pt x="115" y="31"/>
                    <a:pt x="85" y="18"/>
                    <a:pt x="82" y="0"/>
                  </a:cubicBezTo>
                  <a:cubicBezTo>
                    <a:pt x="82" y="0"/>
                    <a:pt x="81" y="0"/>
                    <a:pt x="80" y="0"/>
                  </a:cubicBezTo>
                </a:path>
              </a:pathLst>
            </a:custGeom>
            <a:solidFill>
              <a:srgbClr val="2322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2">
              <a:extLst>
                <a:ext uri="{FF2B5EF4-FFF2-40B4-BE49-F238E27FC236}">
                  <a16:creationId xmlns:a16="http://schemas.microsoft.com/office/drawing/2014/main" id="{16E6F789-2E31-4059-85B1-1276EBA8DD7F}"/>
                </a:ext>
              </a:extLst>
            </p:cNvPr>
            <p:cNvSpPr>
              <a:spLocks noEditPoints="1"/>
            </p:cNvSpPr>
            <p:nvPr/>
          </p:nvSpPr>
          <p:spPr bwMode="auto">
            <a:xfrm>
              <a:off x="4987131" y="6673850"/>
              <a:ext cx="196850" cy="120650"/>
            </a:xfrm>
            <a:custGeom>
              <a:avLst/>
              <a:gdLst>
                <a:gd name="T0" fmla="*/ 59 w 82"/>
                <a:gd name="T1" fmla="*/ 33 h 50"/>
                <a:gd name="T2" fmla="*/ 58 w 82"/>
                <a:gd name="T3" fmla="*/ 35 h 50"/>
                <a:gd name="T4" fmla="*/ 58 w 82"/>
                <a:gd name="T5" fmla="*/ 50 h 50"/>
                <a:gd name="T6" fmla="*/ 55 w 82"/>
                <a:gd name="T7" fmla="*/ 50 h 50"/>
                <a:gd name="T8" fmla="*/ 55 w 82"/>
                <a:gd name="T9" fmla="*/ 50 h 50"/>
                <a:gd name="T10" fmla="*/ 76 w 82"/>
                <a:gd name="T11" fmla="*/ 50 h 50"/>
                <a:gd name="T12" fmla="*/ 77 w 82"/>
                <a:gd name="T13" fmla="*/ 50 h 50"/>
                <a:gd name="T14" fmla="*/ 82 w 82"/>
                <a:gd name="T15" fmla="*/ 48 h 50"/>
                <a:gd name="T16" fmla="*/ 81 w 82"/>
                <a:gd name="T17" fmla="*/ 48 h 50"/>
                <a:gd name="T18" fmla="*/ 64 w 82"/>
                <a:gd name="T19" fmla="*/ 34 h 50"/>
                <a:gd name="T20" fmla="*/ 59 w 82"/>
                <a:gd name="T21" fmla="*/ 33 h 50"/>
                <a:gd name="T22" fmla="*/ 36 w 82"/>
                <a:gd name="T23" fmla="*/ 0 h 50"/>
                <a:gd name="T24" fmla="*/ 33 w 82"/>
                <a:gd name="T25" fmla="*/ 16 h 50"/>
                <a:gd name="T26" fmla="*/ 31 w 82"/>
                <a:gd name="T27" fmla="*/ 16 h 50"/>
                <a:gd name="T28" fmla="*/ 9 w 82"/>
                <a:gd name="T29" fmla="*/ 0 h 50"/>
                <a:gd name="T30" fmla="*/ 7 w 82"/>
                <a:gd name="T31" fmla="*/ 26 h 50"/>
                <a:gd name="T32" fmla="*/ 8 w 82"/>
                <a:gd name="T33" fmla="*/ 27 h 50"/>
                <a:gd name="T34" fmla="*/ 11 w 82"/>
                <a:gd name="T35" fmla="*/ 31 h 50"/>
                <a:gd name="T36" fmla="*/ 11 w 82"/>
                <a:gd name="T37" fmla="*/ 50 h 50"/>
                <a:gd name="T38" fmla="*/ 25 w 82"/>
                <a:gd name="T39" fmla="*/ 50 h 50"/>
                <a:gd name="T40" fmla="*/ 24 w 82"/>
                <a:gd name="T41" fmla="*/ 35 h 50"/>
                <a:gd name="T42" fmla="*/ 25 w 82"/>
                <a:gd name="T43" fmla="*/ 33 h 50"/>
                <a:gd name="T44" fmla="*/ 25 w 82"/>
                <a:gd name="T45" fmla="*/ 33 h 50"/>
                <a:gd name="T46" fmla="*/ 25 w 82"/>
                <a:gd name="T47" fmla="*/ 33 h 50"/>
                <a:gd name="T48" fmla="*/ 25 w 82"/>
                <a:gd name="T49" fmla="*/ 33 h 50"/>
                <a:gd name="T50" fmla="*/ 30 w 82"/>
                <a:gd name="T51" fmla="*/ 34 h 50"/>
                <a:gd name="T52" fmla="*/ 45 w 82"/>
                <a:gd name="T53" fmla="*/ 46 h 50"/>
                <a:gd name="T54" fmla="*/ 45 w 82"/>
                <a:gd name="T55" fmla="*/ 31 h 50"/>
                <a:gd name="T56" fmla="*/ 38 w 82"/>
                <a:gd name="T57" fmla="*/ 30 h 50"/>
                <a:gd name="T58" fmla="*/ 41 w 82"/>
                <a:gd name="T59" fmla="*/ 5 h 50"/>
                <a:gd name="T60" fmla="*/ 36 w 82"/>
                <a:gd name="T61" fmla="*/ 0 h 50"/>
                <a:gd name="T62" fmla="*/ 36 w 82"/>
                <a:gd name="T6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50">
                  <a:moveTo>
                    <a:pt x="59" y="33"/>
                  </a:moveTo>
                  <a:cubicBezTo>
                    <a:pt x="59" y="34"/>
                    <a:pt x="58" y="35"/>
                    <a:pt x="58" y="35"/>
                  </a:cubicBezTo>
                  <a:cubicBezTo>
                    <a:pt x="57" y="40"/>
                    <a:pt x="59" y="50"/>
                    <a:pt x="58" y="50"/>
                  </a:cubicBezTo>
                  <a:cubicBezTo>
                    <a:pt x="58" y="50"/>
                    <a:pt x="57" y="50"/>
                    <a:pt x="55" y="50"/>
                  </a:cubicBezTo>
                  <a:cubicBezTo>
                    <a:pt x="55" y="50"/>
                    <a:pt x="55" y="50"/>
                    <a:pt x="55" y="50"/>
                  </a:cubicBezTo>
                  <a:cubicBezTo>
                    <a:pt x="76" y="50"/>
                    <a:pt x="76" y="50"/>
                    <a:pt x="76" y="50"/>
                  </a:cubicBezTo>
                  <a:cubicBezTo>
                    <a:pt x="76" y="50"/>
                    <a:pt x="77" y="50"/>
                    <a:pt x="77" y="50"/>
                  </a:cubicBezTo>
                  <a:cubicBezTo>
                    <a:pt x="78" y="50"/>
                    <a:pt x="80" y="49"/>
                    <a:pt x="82" y="48"/>
                  </a:cubicBezTo>
                  <a:cubicBezTo>
                    <a:pt x="82" y="48"/>
                    <a:pt x="82" y="48"/>
                    <a:pt x="81" y="48"/>
                  </a:cubicBezTo>
                  <a:cubicBezTo>
                    <a:pt x="64" y="34"/>
                    <a:pt x="64" y="34"/>
                    <a:pt x="64" y="34"/>
                  </a:cubicBezTo>
                  <a:cubicBezTo>
                    <a:pt x="63" y="34"/>
                    <a:pt x="61" y="33"/>
                    <a:pt x="59" y="33"/>
                  </a:cubicBezTo>
                  <a:moveTo>
                    <a:pt x="36" y="0"/>
                  </a:moveTo>
                  <a:cubicBezTo>
                    <a:pt x="36" y="0"/>
                    <a:pt x="39" y="13"/>
                    <a:pt x="33" y="16"/>
                  </a:cubicBezTo>
                  <a:cubicBezTo>
                    <a:pt x="32" y="16"/>
                    <a:pt x="31" y="16"/>
                    <a:pt x="31" y="16"/>
                  </a:cubicBezTo>
                  <a:cubicBezTo>
                    <a:pt x="21" y="16"/>
                    <a:pt x="22" y="0"/>
                    <a:pt x="9" y="0"/>
                  </a:cubicBezTo>
                  <a:cubicBezTo>
                    <a:pt x="9" y="0"/>
                    <a:pt x="0" y="18"/>
                    <a:pt x="7" y="26"/>
                  </a:cubicBezTo>
                  <a:cubicBezTo>
                    <a:pt x="7" y="27"/>
                    <a:pt x="7" y="27"/>
                    <a:pt x="8" y="27"/>
                  </a:cubicBezTo>
                  <a:cubicBezTo>
                    <a:pt x="9" y="29"/>
                    <a:pt x="9" y="31"/>
                    <a:pt x="11" y="31"/>
                  </a:cubicBezTo>
                  <a:cubicBezTo>
                    <a:pt x="11" y="50"/>
                    <a:pt x="11" y="50"/>
                    <a:pt x="11" y="50"/>
                  </a:cubicBezTo>
                  <a:cubicBezTo>
                    <a:pt x="25" y="50"/>
                    <a:pt x="25" y="50"/>
                    <a:pt x="25" y="50"/>
                  </a:cubicBezTo>
                  <a:cubicBezTo>
                    <a:pt x="25" y="47"/>
                    <a:pt x="24" y="38"/>
                    <a:pt x="24" y="35"/>
                  </a:cubicBezTo>
                  <a:cubicBezTo>
                    <a:pt x="25" y="34"/>
                    <a:pt x="25" y="33"/>
                    <a:pt x="25" y="33"/>
                  </a:cubicBezTo>
                  <a:cubicBezTo>
                    <a:pt x="25" y="33"/>
                    <a:pt x="25" y="33"/>
                    <a:pt x="25" y="33"/>
                  </a:cubicBezTo>
                  <a:cubicBezTo>
                    <a:pt x="25" y="33"/>
                    <a:pt x="25" y="33"/>
                    <a:pt x="25" y="33"/>
                  </a:cubicBezTo>
                  <a:cubicBezTo>
                    <a:pt x="25" y="33"/>
                    <a:pt x="25" y="33"/>
                    <a:pt x="25" y="33"/>
                  </a:cubicBezTo>
                  <a:cubicBezTo>
                    <a:pt x="27" y="33"/>
                    <a:pt x="29" y="34"/>
                    <a:pt x="30" y="34"/>
                  </a:cubicBezTo>
                  <a:cubicBezTo>
                    <a:pt x="45" y="46"/>
                    <a:pt x="45" y="46"/>
                    <a:pt x="45" y="46"/>
                  </a:cubicBezTo>
                  <a:cubicBezTo>
                    <a:pt x="45" y="31"/>
                    <a:pt x="45" y="31"/>
                    <a:pt x="45" y="31"/>
                  </a:cubicBezTo>
                  <a:cubicBezTo>
                    <a:pt x="42" y="31"/>
                    <a:pt x="40" y="30"/>
                    <a:pt x="38" y="30"/>
                  </a:cubicBezTo>
                  <a:cubicBezTo>
                    <a:pt x="33" y="24"/>
                    <a:pt x="37" y="12"/>
                    <a:pt x="41" y="5"/>
                  </a:cubicBezTo>
                  <a:cubicBezTo>
                    <a:pt x="39" y="3"/>
                    <a:pt x="38" y="1"/>
                    <a:pt x="36" y="0"/>
                  </a:cubicBezTo>
                  <a:cubicBezTo>
                    <a:pt x="36" y="0"/>
                    <a:pt x="36" y="0"/>
                    <a:pt x="36" y="0"/>
                  </a:cubicBezTo>
                </a:path>
              </a:pathLst>
            </a:custGeom>
            <a:solidFill>
              <a:srgbClr val="211D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3">
              <a:extLst>
                <a:ext uri="{FF2B5EF4-FFF2-40B4-BE49-F238E27FC236}">
                  <a16:creationId xmlns:a16="http://schemas.microsoft.com/office/drawing/2014/main" id="{4AA8F333-8F7A-459C-9FE5-853F22A2CDBF}"/>
                </a:ext>
              </a:extLst>
            </p:cNvPr>
            <p:cNvSpPr>
              <a:spLocks/>
            </p:cNvSpPr>
            <p:nvPr/>
          </p:nvSpPr>
          <p:spPr bwMode="auto">
            <a:xfrm>
              <a:off x="5066506" y="6673850"/>
              <a:ext cx="233363" cy="120650"/>
            </a:xfrm>
            <a:custGeom>
              <a:avLst/>
              <a:gdLst>
                <a:gd name="T0" fmla="*/ 10 w 97"/>
                <a:gd name="T1" fmla="*/ 0 h 50"/>
                <a:gd name="T2" fmla="*/ 8 w 97"/>
                <a:gd name="T3" fmla="*/ 5 h 50"/>
                <a:gd name="T4" fmla="*/ 5 w 97"/>
                <a:gd name="T5" fmla="*/ 30 h 50"/>
                <a:gd name="T6" fmla="*/ 12 w 97"/>
                <a:gd name="T7" fmla="*/ 31 h 50"/>
                <a:gd name="T8" fmla="*/ 12 w 97"/>
                <a:gd name="T9" fmla="*/ 46 h 50"/>
                <a:gd name="T10" fmla="*/ 12 w 97"/>
                <a:gd name="T11" fmla="*/ 50 h 50"/>
                <a:gd name="T12" fmla="*/ 22 w 97"/>
                <a:gd name="T13" fmla="*/ 50 h 50"/>
                <a:gd name="T14" fmla="*/ 25 w 97"/>
                <a:gd name="T15" fmla="*/ 50 h 50"/>
                <a:gd name="T16" fmla="*/ 25 w 97"/>
                <a:gd name="T17" fmla="*/ 35 h 50"/>
                <a:gd name="T18" fmla="*/ 26 w 97"/>
                <a:gd name="T19" fmla="*/ 33 h 50"/>
                <a:gd name="T20" fmla="*/ 31 w 97"/>
                <a:gd name="T21" fmla="*/ 34 h 50"/>
                <a:gd name="T22" fmla="*/ 48 w 97"/>
                <a:gd name="T23" fmla="*/ 48 h 50"/>
                <a:gd name="T24" fmla="*/ 49 w 97"/>
                <a:gd name="T25" fmla="*/ 48 h 50"/>
                <a:gd name="T26" fmla="*/ 56 w 97"/>
                <a:gd name="T27" fmla="*/ 50 h 50"/>
                <a:gd name="T28" fmla="*/ 77 w 97"/>
                <a:gd name="T29" fmla="*/ 50 h 50"/>
                <a:gd name="T30" fmla="*/ 78 w 97"/>
                <a:gd name="T31" fmla="*/ 50 h 50"/>
                <a:gd name="T32" fmla="*/ 94 w 97"/>
                <a:gd name="T33" fmla="*/ 41 h 50"/>
                <a:gd name="T34" fmla="*/ 65 w 97"/>
                <a:gd name="T35" fmla="*/ 27 h 50"/>
                <a:gd name="T36" fmla="*/ 40 w 97"/>
                <a:gd name="T37" fmla="*/ 1 h 50"/>
                <a:gd name="T38" fmla="*/ 40 w 97"/>
                <a:gd name="T39" fmla="*/ 1 h 50"/>
                <a:gd name="T40" fmla="*/ 36 w 97"/>
                <a:gd name="T41" fmla="*/ 16 h 50"/>
                <a:gd name="T42" fmla="*/ 34 w 97"/>
                <a:gd name="T43" fmla="*/ 16 h 50"/>
                <a:gd name="T44" fmla="*/ 10 w 97"/>
                <a:gd name="T4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7" h="50">
                  <a:moveTo>
                    <a:pt x="10" y="0"/>
                  </a:moveTo>
                  <a:cubicBezTo>
                    <a:pt x="10" y="0"/>
                    <a:pt x="9" y="2"/>
                    <a:pt x="8" y="5"/>
                  </a:cubicBezTo>
                  <a:cubicBezTo>
                    <a:pt x="4" y="12"/>
                    <a:pt x="0" y="24"/>
                    <a:pt x="5" y="30"/>
                  </a:cubicBezTo>
                  <a:cubicBezTo>
                    <a:pt x="7" y="30"/>
                    <a:pt x="9" y="31"/>
                    <a:pt x="12" y="31"/>
                  </a:cubicBezTo>
                  <a:cubicBezTo>
                    <a:pt x="12" y="46"/>
                    <a:pt x="12" y="46"/>
                    <a:pt x="12" y="46"/>
                  </a:cubicBezTo>
                  <a:cubicBezTo>
                    <a:pt x="12" y="50"/>
                    <a:pt x="12" y="50"/>
                    <a:pt x="12" y="50"/>
                  </a:cubicBezTo>
                  <a:cubicBezTo>
                    <a:pt x="12" y="50"/>
                    <a:pt x="18" y="50"/>
                    <a:pt x="22" y="50"/>
                  </a:cubicBezTo>
                  <a:cubicBezTo>
                    <a:pt x="24" y="50"/>
                    <a:pt x="25" y="50"/>
                    <a:pt x="25" y="50"/>
                  </a:cubicBezTo>
                  <a:cubicBezTo>
                    <a:pt x="26" y="50"/>
                    <a:pt x="24" y="40"/>
                    <a:pt x="25" y="35"/>
                  </a:cubicBezTo>
                  <a:cubicBezTo>
                    <a:pt x="25" y="35"/>
                    <a:pt x="26" y="34"/>
                    <a:pt x="26" y="33"/>
                  </a:cubicBezTo>
                  <a:cubicBezTo>
                    <a:pt x="28" y="33"/>
                    <a:pt x="30" y="34"/>
                    <a:pt x="31" y="34"/>
                  </a:cubicBezTo>
                  <a:cubicBezTo>
                    <a:pt x="48" y="48"/>
                    <a:pt x="48" y="48"/>
                    <a:pt x="48" y="48"/>
                  </a:cubicBezTo>
                  <a:cubicBezTo>
                    <a:pt x="49" y="48"/>
                    <a:pt x="49" y="48"/>
                    <a:pt x="49" y="48"/>
                  </a:cubicBezTo>
                  <a:cubicBezTo>
                    <a:pt x="52" y="49"/>
                    <a:pt x="54" y="50"/>
                    <a:pt x="56" y="50"/>
                  </a:cubicBezTo>
                  <a:cubicBezTo>
                    <a:pt x="77" y="50"/>
                    <a:pt x="77" y="50"/>
                    <a:pt x="77" y="50"/>
                  </a:cubicBezTo>
                  <a:cubicBezTo>
                    <a:pt x="77" y="50"/>
                    <a:pt x="78" y="50"/>
                    <a:pt x="78" y="50"/>
                  </a:cubicBezTo>
                  <a:cubicBezTo>
                    <a:pt x="84" y="50"/>
                    <a:pt x="97" y="42"/>
                    <a:pt x="94" y="41"/>
                  </a:cubicBezTo>
                  <a:cubicBezTo>
                    <a:pt x="82" y="38"/>
                    <a:pt x="72" y="33"/>
                    <a:pt x="65" y="27"/>
                  </a:cubicBezTo>
                  <a:cubicBezTo>
                    <a:pt x="53" y="18"/>
                    <a:pt x="45" y="8"/>
                    <a:pt x="40" y="1"/>
                  </a:cubicBezTo>
                  <a:cubicBezTo>
                    <a:pt x="40" y="1"/>
                    <a:pt x="40" y="1"/>
                    <a:pt x="40" y="1"/>
                  </a:cubicBezTo>
                  <a:cubicBezTo>
                    <a:pt x="40" y="1"/>
                    <a:pt x="43" y="13"/>
                    <a:pt x="36" y="16"/>
                  </a:cubicBezTo>
                  <a:cubicBezTo>
                    <a:pt x="35" y="16"/>
                    <a:pt x="35" y="16"/>
                    <a:pt x="34" y="16"/>
                  </a:cubicBezTo>
                  <a:cubicBezTo>
                    <a:pt x="25" y="16"/>
                    <a:pt x="23" y="0"/>
                    <a:pt x="10" y="0"/>
                  </a:cubicBezTo>
                </a:path>
              </a:pathLst>
            </a:custGeom>
            <a:solidFill>
              <a:srgbClr val="2A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4">
              <a:extLst>
                <a:ext uri="{FF2B5EF4-FFF2-40B4-BE49-F238E27FC236}">
                  <a16:creationId xmlns:a16="http://schemas.microsoft.com/office/drawing/2014/main" id="{0FD469B2-6935-4C6F-805F-82B27BB12124}"/>
                </a:ext>
              </a:extLst>
            </p:cNvPr>
            <p:cNvSpPr>
              <a:spLocks/>
            </p:cNvSpPr>
            <p:nvPr/>
          </p:nvSpPr>
          <p:spPr bwMode="auto">
            <a:xfrm>
              <a:off x="7528719" y="6664325"/>
              <a:ext cx="169863" cy="60325"/>
            </a:xfrm>
            <a:custGeom>
              <a:avLst/>
              <a:gdLst>
                <a:gd name="T0" fmla="*/ 67 w 70"/>
                <a:gd name="T1" fmla="*/ 0 h 25"/>
                <a:gd name="T2" fmla="*/ 0 w 70"/>
                <a:gd name="T3" fmla="*/ 8 h 25"/>
                <a:gd name="T4" fmla="*/ 0 w 70"/>
                <a:gd name="T5" fmla="*/ 25 h 25"/>
                <a:gd name="T6" fmla="*/ 70 w 70"/>
                <a:gd name="T7" fmla="*/ 6 h 25"/>
                <a:gd name="T8" fmla="*/ 68 w 70"/>
                <a:gd name="T9" fmla="*/ 1 h 25"/>
                <a:gd name="T10" fmla="*/ 67 w 70"/>
                <a:gd name="T11" fmla="*/ 0 h 25"/>
              </a:gdLst>
              <a:ahLst/>
              <a:cxnLst>
                <a:cxn ang="0">
                  <a:pos x="T0" y="T1"/>
                </a:cxn>
                <a:cxn ang="0">
                  <a:pos x="T2" y="T3"/>
                </a:cxn>
                <a:cxn ang="0">
                  <a:pos x="T4" y="T5"/>
                </a:cxn>
                <a:cxn ang="0">
                  <a:pos x="T6" y="T7"/>
                </a:cxn>
                <a:cxn ang="0">
                  <a:pos x="T8" y="T9"/>
                </a:cxn>
                <a:cxn ang="0">
                  <a:pos x="T10" y="T11"/>
                </a:cxn>
              </a:cxnLst>
              <a:rect l="0" t="0" r="r" b="b"/>
              <a:pathLst>
                <a:path w="70" h="25">
                  <a:moveTo>
                    <a:pt x="67" y="0"/>
                  </a:moveTo>
                  <a:cubicBezTo>
                    <a:pt x="59" y="0"/>
                    <a:pt x="0" y="8"/>
                    <a:pt x="0" y="8"/>
                  </a:cubicBezTo>
                  <a:cubicBezTo>
                    <a:pt x="1" y="9"/>
                    <a:pt x="0" y="17"/>
                    <a:pt x="0" y="25"/>
                  </a:cubicBezTo>
                  <a:cubicBezTo>
                    <a:pt x="70" y="6"/>
                    <a:pt x="70" y="6"/>
                    <a:pt x="70" y="6"/>
                  </a:cubicBezTo>
                  <a:cubicBezTo>
                    <a:pt x="69" y="4"/>
                    <a:pt x="69" y="2"/>
                    <a:pt x="68" y="1"/>
                  </a:cubicBezTo>
                  <a:cubicBezTo>
                    <a:pt x="68" y="0"/>
                    <a:pt x="68" y="0"/>
                    <a:pt x="67" y="0"/>
                  </a:cubicBezTo>
                </a:path>
              </a:pathLst>
            </a:custGeom>
            <a:solidFill>
              <a:srgbClr val="2322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5">
              <a:extLst>
                <a:ext uri="{FF2B5EF4-FFF2-40B4-BE49-F238E27FC236}">
                  <a16:creationId xmlns:a16="http://schemas.microsoft.com/office/drawing/2014/main" id="{7481FC0F-CD39-4695-B2F7-2F0DAA8498AE}"/>
                </a:ext>
              </a:extLst>
            </p:cNvPr>
            <p:cNvSpPr>
              <a:spLocks/>
            </p:cNvSpPr>
            <p:nvPr/>
          </p:nvSpPr>
          <p:spPr bwMode="auto">
            <a:xfrm>
              <a:off x="7171531" y="6664325"/>
              <a:ext cx="260350" cy="130175"/>
            </a:xfrm>
            <a:custGeom>
              <a:avLst/>
              <a:gdLst>
                <a:gd name="T0" fmla="*/ 68 w 108"/>
                <a:gd name="T1" fmla="*/ 0 h 54"/>
                <a:gd name="T2" fmla="*/ 1 w 108"/>
                <a:gd name="T3" fmla="*/ 8 h 54"/>
                <a:gd name="T4" fmla="*/ 0 w 108"/>
                <a:gd name="T5" fmla="*/ 31 h 54"/>
                <a:gd name="T6" fmla="*/ 0 w 108"/>
                <a:gd name="T7" fmla="*/ 54 h 54"/>
                <a:gd name="T8" fmla="*/ 43 w 108"/>
                <a:gd name="T9" fmla="*/ 54 h 54"/>
                <a:gd name="T10" fmla="*/ 43 w 108"/>
                <a:gd name="T11" fmla="*/ 47 h 54"/>
                <a:gd name="T12" fmla="*/ 65 w 108"/>
                <a:gd name="T13" fmla="*/ 54 h 54"/>
                <a:gd name="T14" fmla="*/ 93 w 108"/>
                <a:gd name="T15" fmla="*/ 54 h 54"/>
                <a:gd name="T16" fmla="*/ 108 w 108"/>
                <a:gd name="T17" fmla="*/ 52 h 54"/>
                <a:gd name="T18" fmla="*/ 108 w 108"/>
                <a:gd name="T19" fmla="*/ 24 h 54"/>
                <a:gd name="T20" fmla="*/ 69 w 108"/>
                <a:gd name="T21" fmla="*/ 1 h 54"/>
                <a:gd name="T22" fmla="*/ 68 w 108"/>
                <a:gd name="T23"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54">
                  <a:moveTo>
                    <a:pt x="68" y="0"/>
                  </a:moveTo>
                  <a:cubicBezTo>
                    <a:pt x="60" y="0"/>
                    <a:pt x="1" y="8"/>
                    <a:pt x="1" y="8"/>
                  </a:cubicBezTo>
                  <a:cubicBezTo>
                    <a:pt x="1" y="9"/>
                    <a:pt x="1" y="20"/>
                    <a:pt x="0" y="31"/>
                  </a:cubicBezTo>
                  <a:cubicBezTo>
                    <a:pt x="0" y="41"/>
                    <a:pt x="0" y="51"/>
                    <a:pt x="0" y="54"/>
                  </a:cubicBezTo>
                  <a:cubicBezTo>
                    <a:pt x="43" y="54"/>
                    <a:pt x="43" y="54"/>
                    <a:pt x="43" y="54"/>
                  </a:cubicBezTo>
                  <a:cubicBezTo>
                    <a:pt x="43" y="47"/>
                    <a:pt x="43" y="47"/>
                    <a:pt x="43" y="47"/>
                  </a:cubicBezTo>
                  <a:cubicBezTo>
                    <a:pt x="48" y="51"/>
                    <a:pt x="56" y="53"/>
                    <a:pt x="65" y="54"/>
                  </a:cubicBezTo>
                  <a:cubicBezTo>
                    <a:pt x="93" y="54"/>
                    <a:pt x="93" y="54"/>
                    <a:pt x="93" y="54"/>
                  </a:cubicBezTo>
                  <a:cubicBezTo>
                    <a:pt x="99" y="53"/>
                    <a:pt x="104" y="53"/>
                    <a:pt x="108" y="52"/>
                  </a:cubicBezTo>
                  <a:cubicBezTo>
                    <a:pt x="108" y="24"/>
                    <a:pt x="108" y="24"/>
                    <a:pt x="108" y="24"/>
                  </a:cubicBezTo>
                  <a:cubicBezTo>
                    <a:pt x="83" y="19"/>
                    <a:pt x="71" y="11"/>
                    <a:pt x="69" y="1"/>
                  </a:cubicBezTo>
                  <a:cubicBezTo>
                    <a:pt x="69" y="0"/>
                    <a:pt x="68" y="0"/>
                    <a:pt x="68" y="0"/>
                  </a:cubicBezTo>
                </a:path>
              </a:pathLst>
            </a:custGeom>
            <a:solidFill>
              <a:srgbClr val="2322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6">
              <a:extLst>
                <a:ext uri="{FF2B5EF4-FFF2-40B4-BE49-F238E27FC236}">
                  <a16:creationId xmlns:a16="http://schemas.microsoft.com/office/drawing/2014/main" id="{7E553D46-E60D-43B4-A9EE-D88FD9D35483}"/>
                </a:ext>
              </a:extLst>
            </p:cNvPr>
            <p:cNvSpPr>
              <a:spLocks noEditPoints="1"/>
            </p:cNvSpPr>
            <p:nvPr/>
          </p:nvSpPr>
          <p:spPr bwMode="auto">
            <a:xfrm>
              <a:off x="7429116" y="3856831"/>
              <a:ext cx="1406525" cy="3055938"/>
            </a:xfrm>
            <a:custGeom>
              <a:avLst/>
              <a:gdLst>
                <a:gd name="T0" fmla="*/ 502 w 583"/>
                <a:gd name="T1" fmla="*/ 1266 h 1266"/>
                <a:gd name="T2" fmla="*/ 502 w 583"/>
                <a:gd name="T3" fmla="*/ 1265 h 1266"/>
                <a:gd name="T4" fmla="*/ 493 w 583"/>
                <a:gd name="T5" fmla="*/ 457 h 1266"/>
                <a:gd name="T6" fmla="*/ 495 w 583"/>
                <a:gd name="T7" fmla="*/ 506 h 1266"/>
                <a:gd name="T8" fmla="*/ 282 w 583"/>
                <a:gd name="T9" fmla="*/ 47 h 1266"/>
                <a:gd name="T10" fmla="*/ 274 w 583"/>
                <a:gd name="T11" fmla="*/ 75 h 1266"/>
                <a:gd name="T12" fmla="*/ 286 w 583"/>
                <a:gd name="T13" fmla="*/ 117 h 1266"/>
                <a:gd name="T14" fmla="*/ 295 w 583"/>
                <a:gd name="T15" fmla="*/ 107 h 1266"/>
                <a:gd name="T16" fmla="*/ 293 w 583"/>
                <a:gd name="T17" fmla="*/ 202 h 1266"/>
                <a:gd name="T18" fmla="*/ 318 w 583"/>
                <a:gd name="T19" fmla="*/ 214 h 1266"/>
                <a:gd name="T20" fmla="*/ 358 w 583"/>
                <a:gd name="T21" fmla="*/ 275 h 1266"/>
                <a:gd name="T22" fmla="*/ 373 w 583"/>
                <a:gd name="T23" fmla="*/ 278 h 1266"/>
                <a:gd name="T24" fmla="*/ 336 w 583"/>
                <a:gd name="T25" fmla="*/ 299 h 1266"/>
                <a:gd name="T26" fmla="*/ 336 w 583"/>
                <a:gd name="T27" fmla="*/ 299 h 1266"/>
                <a:gd name="T28" fmla="*/ 293 w 583"/>
                <a:gd name="T29" fmla="*/ 409 h 1266"/>
                <a:gd name="T30" fmla="*/ 216 w 583"/>
                <a:gd name="T31" fmla="*/ 391 h 1266"/>
                <a:gd name="T32" fmla="*/ 147 w 583"/>
                <a:gd name="T33" fmla="*/ 403 h 1266"/>
                <a:gd name="T34" fmla="*/ 106 w 583"/>
                <a:gd name="T35" fmla="*/ 371 h 1266"/>
                <a:gd name="T36" fmla="*/ 92 w 583"/>
                <a:gd name="T37" fmla="*/ 358 h 1266"/>
                <a:gd name="T38" fmla="*/ 62 w 583"/>
                <a:gd name="T39" fmla="*/ 337 h 1266"/>
                <a:gd name="T40" fmla="*/ 70 w 583"/>
                <a:gd name="T41" fmla="*/ 362 h 1266"/>
                <a:gd name="T42" fmla="*/ 22 w 583"/>
                <a:gd name="T43" fmla="*/ 343 h 1266"/>
                <a:gd name="T44" fmla="*/ 13 w 583"/>
                <a:gd name="T45" fmla="*/ 339 h 1266"/>
                <a:gd name="T46" fmla="*/ 9 w 583"/>
                <a:gd name="T47" fmla="*/ 350 h 1266"/>
                <a:gd name="T48" fmla="*/ 3 w 583"/>
                <a:gd name="T49" fmla="*/ 349 h 1266"/>
                <a:gd name="T50" fmla="*/ 5 w 583"/>
                <a:gd name="T51" fmla="*/ 361 h 1266"/>
                <a:gd name="T52" fmla="*/ 5 w 583"/>
                <a:gd name="T53" fmla="*/ 361 h 1266"/>
                <a:gd name="T54" fmla="*/ 2 w 583"/>
                <a:gd name="T55" fmla="*/ 362 h 1266"/>
                <a:gd name="T56" fmla="*/ 12 w 583"/>
                <a:gd name="T57" fmla="*/ 376 h 1266"/>
                <a:gd name="T58" fmla="*/ 7 w 583"/>
                <a:gd name="T59" fmla="*/ 378 h 1266"/>
                <a:gd name="T60" fmla="*/ 30 w 583"/>
                <a:gd name="T61" fmla="*/ 396 h 1266"/>
                <a:gd name="T62" fmla="*/ 78 w 583"/>
                <a:gd name="T63" fmla="*/ 413 h 1266"/>
                <a:gd name="T64" fmla="*/ 79 w 583"/>
                <a:gd name="T65" fmla="*/ 443 h 1266"/>
                <a:gd name="T66" fmla="*/ 284 w 583"/>
                <a:gd name="T67" fmla="*/ 579 h 1266"/>
                <a:gd name="T68" fmla="*/ 312 w 583"/>
                <a:gd name="T69" fmla="*/ 569 h 1266"/>
                <a:gd name="T70" fmla="*/ 328 w 583"/>
                <a:gd name="T71" fmla="*/ 1255 h 1266"/>
                <a:gd name="T72" fmla="*/ 337 w 583"/>
                <a:gd name="T73" fmla="*/ 1250 h 1266"/>
                <a:gd name="T74" fmla="*/ 405 w 583"/>
                <a:gd name="T75" fmla="*/ 1258 h 1266"/>
                <a:gd name="T76" fmla="*/ 408 w 583"/>
                <a:gd name="T77" fmla="*/ 1260 h 1266"/>
                <a:gd name="T78" fmla="*/ 400 w 583"/>
                <a:gd name="T79" fmla="*/ 802 h 1266"/>
                <a:gd name="T80" fmla="*/ 423 w 583"/>
                <a:gd name="T81" fmla="*/ 1259 h 1266"/>
                <a:gd name="T82" fmla="*/ 435 w 583"/>
                <a:gd name="T83" fmla="*/ 1250 h 1266"/>
                <a:gd name="T84" fmla="*/ 501 w 583"/>
                <a:gd name="T85" fmla="*/ 1258 h 1266"/>
                <a:gd name="T86" fmla="*/ 489 w 583"/>
                <a:gd name="T87" fmla="*/ 719 h 1266"/>
                <a:gd name="T88" fmla="*/ 501 w 583"/>
                <a:gd name="T89" fmla="*/ 580 h 1266"/>
                <a:gd name="T90" fmla="*/ 506 w 583"/>
                <a:gd name="T91" fmla="*/ 303 h 1266"/>
                <a:gd name="T92" fmla="*/ 468 w 583"/>
                <a:gd name="T93" fmla="*/ 261 h 1266"/>
                <a:gd name="T94" fmla="*/ 450 w 583"/>
                <a:gd name="T95" fmla="*/ 238 h 1266"/>
                <a:gd name="T96" fmla="*/ 443 w 583"/>
                <a:gd name="T97" fmla="*/ 227 h 1266"/>
                <a:gd name="T98" fmla="*/ 452 w 583"/>
                <a:gd name="T99" fmla="*/ 211 h 1266"/>
                <a:gd name="T100" fmla="*/ 451 w 583"/>
                <a:gd name="T101" fmla="*/ 39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83" h="1266">
                  <a:moveTo>
                    <a:pt x="502" y="1265"/>
                  </a:moveTo>
                  <a:cubicBezTo>
                    <a:pt x="502" y="1266"/>
                    <a:pt x="502" y="1266"/>
                    <a:pt x="502" y="1266"/>
                  </a:cubicBezTo>
                  <a:cubicBezTo>
                    <a:pt x="503" y="1266"/>
                    <a:pt x="503" y="1266"/>
                    <a:pt x="503" y="1266"/>
                  </a:cubicBezTo>
                  <a:cubicBezTo>
                    <a:pt x="503" y="1266"/>
                    <a:pt x="503" y="1266"/>
                    <a:pt x="502" y="1265"/>
                  </a:cubicBezTo>
                  <a:moveTo>
                    <a:pt x="495" y="506"/>
                  </a:moveTo>
                  <a:cubicBezTo>
                    <a:pt x="494" y="489"/>
                    <a:pt x="494" y="473"/>
                    <a:pt x="493" y="457"/>
                  </a:cubicBezTo>
                  <a:cubicBezTo>
                    <a:pt x="497" y="473"/>
                    <a:pt x="500" y="489"/>
                    <a:pt x="500" y="503"/>
                  </a:cubicBezTo>
                  <a:cubicBezTo>
                    <a:pt x="499" y="504"/>
                    <a:pt x="497" y="505"/>
                    <a:pt x="495" y="506"/>
                  </a:cubicBezTo>
                  <a:moveTo>
                    <a:pt x="389" y="0"/>
                  </a:moveTo>
                  <a:cubicBezTo>
                    <a:pt x="349" y="0"/>
                    <a:pt x="301" y="16"/>
                    <a:pt x="282" y="47"/>
                  </a:cubicBezTo>
                  <a:cubicBezTo>
                    <a:pt x="280" y="56"/>
                    <a:pt x="277" y="64"/>
                    <a:pt x="274" y="73"/>
                  </a:cubicBezTo>
                  <a:cubicBezTo>
                    <a:pt x="274" y="73"/>
                    <a:pt x="274" y="74"/>
                    <a:pt x="274" y="75"/>
                  </a:cubicBezTo>
                  <a:cubicBezTo>
                    <a:pt x="273" y="97"/>
                    <a:pt x="286" y="118"/>
                    <a:pt x="287" y="118"/>
                  </a:cubicBezTo>
                  <a:cubicBezTo>
                    <a:pt x="287" y="118"/>
                    <a:pt x="287" y="118"/>
                    <a:pt x="286" y="117"/>
                  </a:cubicBezTo>
                  <a:cubicBezTo>
                    <a:pt x="285" y="113"/>
                    <a:pt x="285" y="104"/>
                    <a:pt x="288" y="89"/>
                  </a:cubicBezTo>
                  <a:cubicBezTo>
                    <a:pt x="289" y="96"/>
                    <a:pt x="291" y="102"/>
                    <a:pt x="295" y="107"/>
                  </a:cubicBezTo>
                  <a:cubicBezTo>
                    <a:pt x="295" y="121"/>
                    <a:pt x="298" y="135"/>
                    <a:pt x="303" y="148"/>
                  </a:cubicBezTo>
                  <a:cubicBezTo>
                    <a:pt x="310" y="162"/>
                    <a:pt x="294" y="195"/>
                    <a:pt x="293" y="202"/>
                  </a:cubicBezTo>
                  <a:cubicBezTo>
                    <a:pt x="293" y="212"/>
                    <a:pt x="299" y="214"/>
                    <a:pt x="310" y="214"/>
                  </a:cubicBezTo>
                  <a:cubicBezTo>
                    <a:pt x="313" y="214"/>
                    <a:pt x="316" y="214"/>
                    <a:pt x="318" y="214"/>
                  </a:cubicBezTo>
                  <a:cubicBezTo>
                    <a:pt x="322" y="234"/>
                    <a:pt x="333" y="254"/>
                    <a:pt x="344" y="270"/>
                  </a:cubicBezTo>
                  <a:cubicBezTo>
                    <a:pt x="347" y="274"/>
                    <a:pt x="352" y="275"/>
                    <a:pt x="358" y="275"/>
                  </a:cubicBezTo>
                  <a:cubicBezTo>
                    <a:pt x="365" y="275"/>
                    <a:pt x="374" y="273"/>
                    <a:pt x="381" y="272"/>
                  </a:cubicBezTo>
                  <a:cubicBezTo>
                    <a:pt x="373" y="278"/>
                    <a:pt x="373" y="278"/>
                    <a:pt x="373" y="278"/>
                  </a:cubicBezTo>
                  <a:cubicBezTo>
                    <a:pt x="362" y="280"/>
                    <a:pt x="350" y="284"/>
                    <a:pt x="344" y="289"/>
                  </a:cubicBezTo>
                  <a:cubicBezTo>
                    <a:pt x="341" y="291"/>
                    <a:pt x="338" y="295"/>
                    <a:pt x="336" y="299"/>
                  </a:cubicBezTo>
                  <a:cubicBezTo>
                    <a:pt x="336" y="299"/>
                    <a:pt x="336" y="299"/>
                    <a:pt x="336" y="299"/>
                  </a:cubicBezTo>
                  <a:cubicBezTo>
                    <a:pt x="336" y="299"/>
                    <a:pt x="336" y="299"/>
                    <a:pt x="336" y="299"/>
                  </a:cubicBezTo>
                  <a:cubicBezTo>
                    <a:pt x="330" y="309"/>
                    <a:pt x="326" y="324"/>
                    <a:pt x="324" y="341"/>
                  </a:cubicBezTo>
                  <a:cubicBezTo>
                    <a:pt x="316" y="363"/>
                    <a:pt x="306" y="388"/>
                    <a:pt x="293" y="409"/>
                  </a:cubicBezTo>
                  <a:cubicBezTo>
                    <a:pt x="255" y="367"/>
                    <a:pt x="255" y="367"/>
                    <a:pt x="255" y="367"/>
                  </a:cubicBezTo>
                  <a:cubicBezTo>
                    <a:pt x="216" y="391"/>
                    <a:pt x="216" y="391"/>
                    <a:pt x="216" y="391"/>
                  </a:cubicBezTo>
                  <a:cubicBezTo>
                    <a:pt x="134" y="323"/>
                    <a:pt x="134" y="323"/>
                    <a:pt x="134" y="323"/>
                  </a:cubicBezTo>
                  <a:cubicBezTo>
                    <a:pt x="147" y="403"/>
                    <a:pt x="147" y="403"/>
                    <a:pt x="147" y="403"/>
                  </a:cubicBezTo>
                  <a:cubicBezTo>
                    <a:pt x="123" y="387"/>
                    <a:pt x="106" y="371"/>
                    <a:pt x="106" y="371"/>
                  </a:cubicBezTo>
                  <a:cubicBezTo>
                    <a:pt x="106" y="371"/>
                    <a:pt x="106" y="371"/>
                    <a:pt x="106" y="371"/>
                  </a:cubicBezTo>
                  <a:cubicBezTo>
                    <a:pt x="103" y="376"/>
                    <a:pt x="103" y="376"/>
                    <a:pt x="103" y="376"/>
                  </a:cubicBezTo>
                  <a:cubicBezTo>
                    <a:pt x="100" y="369"/>
                    <a:pt x="96" y="361"/>
                    <a:pt x="92" y="358"/>
                  </a:cubicBezTo>
                  <a:cubicBezTo>
                    <a:pt x="84" y="353"/>
                    <a:pt x="68" y="337"/>
                    <a:pt x="62" y="337"/>
                  </a:cubicBezTo>
                  <a:cubicBezTo>
                    <a:pt x="62" y="337"/>
                    <a:pt x="62" y="337"/>
                    <a:pt x="62" y="337"/>
                  </a:cubicBezTo>
                  <a:cubicBezTo>
                    <a:pt x="58" y="339"/>
                    <a:pt x="62" y="347"/>
                    <a:pt x="63" y="351"/>
                  </a:cubicBezTo>
                  <a:cubicBezTo>
                    <a:pt x="65" y="355"/>
                    <a:pt x="70" y="362"/>
                    <a:pt x="70" y="362"/>
                  </a:cubicBezTo>
                  <a:cubicBezTo>
                    <a:pt x="46" y="352"/>
                    <a:pt x="46" y="352"/>
                    <a:pt x="46" y="352"/>
                  </a:cubicBezTo>
                  <a:cubicBezTo>
                    <a:pt x="46" y="352"/>
                    <a:pt x="26" y="345"/>
                    <a:pt x="22" y="343"/>
                  </a:cubicBezTo>
                  <a:cubicBezTo>
                    <a:pt x="18" y="341"/>
                    <a:pt x="14" y="339"/>
                    <a:pt x="13" y="339"/>
                  </a:cubicBezTo>
                  <a:cubicBezTo>
                    <a:pt x="13" y="339"/>
                    <a:pt x="13" y="339"/>
                    <a:pt x="13" y="339"/>
                  </a:cubicBezTo>
                  <a:cubicBezTo>
                    <a:pt x="12" y="339"/>
                    <a:pt x="11" y="340"/>
                    <a:pt x="9" y="344"/>
                  </a:cubicBezTo>
                  <a:cubicBezTo>
                    <a:pt x="7" y="348"/>
                    <a:pt x="9" y="350"/>
                    <a:pt x="9" y="350"/>
                  </a:cubicBezTo>
                  <a:cubicBezTo>
                    <a:pt x="9" y="350"/>
                    <a:pt x="7" y="348"/>
                    <a:pt x="5" y="348"/>
                  </a:cubicBezTo>
                  <a:cubicBezTo>
                    <a:pt x="4" y="348"/>
                    <a:pt x="4" y="349"/>
                    <a:pt x="3" y="349"/>
                  </a:cubicBezTo>
                  <a:cubicBezTo>
                    <a:pt x="1" y="351"/>
                    <a:pt x="0" y="352"/>
                    <a:pt x="0" y="356"/>
                  </a:cubicBezTo>
                  <a:cubicBezTo>
                    <a:pt x="1" y="358"/>
                    <a:pt x="3" y="360"/>
                    <a:pt x="5" y="361"/>
                  </a:cubicBezTo>
                  <a:cubicBezTo>
                    <a:pt x="6" y="361"/>
                    <a:pt x="8" y="362"/>
                    <a:pt x="8" y="362"/>
                  </a:cubicBezTo>
                  <a:cubicBezTo>
                    <a:pt x="8" y="362"/>
                    <a:pt x="7" y="362"/>
                    <a:pt x="5" y="361"/>
                  </a:cubicBezTo>
                  <a:cubicBezTo>
                    <a:pt x="5" y="361"/>
                    <a:pt x="4" y="361"/>
                    <a:pt x="4" y="361"/>
                  </a:cubicBezTo>
                  <a:cubicBezTo>
                    <a:pt x="3" y="361"/>
                    <a:pt x="2" y="361"/>
                    <a:pt x="2" y="362"/>
                  </a:cubicBezTo>
                  <a:cubicBezTo>
                    <a:pt x="0" y="365"/>
                    <a:pt x="0" y="366"/>
                    <a:pt x="2" y="369"/>
                  </a:cubicBezTo>
                  <a:cubicBezTo>
                    <a:pt x="3" y="372"/>
                    <a:pt x="12" y="376"/>
                    <a:pt x="12" y="376"/>
                  </a:cubicBezTo>
                  <a:cubicBezTo>
                    <a:pt x="12" y="376"/>
                    <a:pt x="11" y="376"/>
                    <a:pt x="10" y="376"/>
                  </a:cubicBezTo>
                  <a:cubicBezTo>
                    <a:pt x="9" y="376"/>
                    <a:pt x="7" y="377"/>
                    <a:pt x="7" y="378"/>
                  </a:cubicBezTo>
                  <a:cubicBezTo>
                    <a:pt x="7" y="381"/>
                    <a:pt x="5" y="381"/>
                    <a:pt x="8" y="384"/>
                  </a:cubicBezTo>
                  <a:cubicBezTo>
                    <a:pt x="11" y="387"/>
                    <a:pt x="25" y="394"/>
                    <a:pt x="30" y="396"/>
                  </a:cubicBezTo>
                  <a:cubicBezTo>
                    <a:pt x="36" y="398"/>
                    <a:pt x="47" y="404"/>
                    <a:pt x="53" y="407"/>
                  </a:cubicBezTo>
                  <a:cubicBezTo>
                    <a:pt x="57" y="410"/>
                    <a:pt x="68" y="412"/>
                    <a:pt x="78" y="413"/>
                  </a:cubicBezTo>
                  <a:cubicBezTo>
                    <a:pt x="68" y="426"/>
                    <a:pt x="68" y="426"/>
                    <a:pt x="68" y="426"/>
                  </a:cubicBezTo>
                  <a:cubicBezTo>
                    <a:pt x="68" y="438"/>
                    <a:pt x="71" y="438"/>
                    <a:pt x="79" y="443"/>
                  </a:cubicBezTo>
                  <a:cubicBezTo>
                    <a:pt x="99" y="456"/>
                    <a:pt x="161" y="494"/>
                    <a:pt x="221" y="508"/>
                  </a:cubicBezTo>
                  <a:cubicBezTo>
                    <a:pt x="284" y="579"/>
                    <a:pt x="284" y="579"/>
                    <a:pt x="284" y="579"/>
                  </a:cubicBezTo>
                  <a:cubicBezTo>
                    <a:pt x="303" y="567"/>
                    <a:pt x="303" y="567"/>
                    <a:pt x="303" y="567"/>
                  </a:cubicBezTo>
                  <a:cubicBezTo>
                    <a:pt x="306" y="568"/>
                    <a:pt x="310" y="569"/>
                    <a:pt x="312" y="569"/>
                  </a:cubicBezTo>
                  <a:cubicBezTo>
                    <a:pt x="307" y="630"/>
                    <a:pt x="301" y="706"/>
                    <a:pt x="314" y="723"/>
                  </a:cubicBezTo>
                  <a:cubicBezTo>
                    <a:pt x="309" y="866"/>
                    <a:pt x="325" y="1180"/>
                    <a:pt x="328" y="1255"/>
                  </a:cubicBezTo>
                  <a:cubicBezTo>
                    <a:pt x="330" y="1257"/>
                    <a:pt x="331" y="1258"/>
                    <a:pt x="333" y="1259"/>
                  </a:cubicBezTo>
                  <a:cubicBezTo>
                    <a:pt x="335" y="1256"/>
                    <a:pt x="337" y="1253"/>
                    <a:pt x="337" y="1250"/>
                  </a:cubicBezTo>
                  <a:cubicBezTo>
                    <a:pt x="337" y="1250"/>
                    <a:pt x="338" y="1250"/>
                    <a:pt x="338" y="1250"/>
                  </a:cubicBezTo>
                  <a:cubicBezTo>
                    <a:pt x="347" y="1250"/>
                    <a:pt x="405" y="1258"/>
                    <a:pt x="405" y="1258"/>
                  </a:cubicBezTo>
                  <a:cubicBezTo>
                    <a:pt x="405" y="1258"/>
                    <a:pt x="405" y="1259"/>
                    <a:pt x="405" y="1260"/>
                  </a:cubicBezTo>
                  <a:cubicBezTo>
                    <a:pt x="406" y="1260"/>
                    <a:pt x="407" y="1260"/>
                    <a:pt x="408" y="1260"/>
                  </a:cubicBezTo>
                  <a:cubicBezTo>
                    <a:pt x="400" y="1212"/>
                    <a:pt x="367" y="802"/>
                    <a:pt x="399" y="802"/>
                  </a:cubicBezTo>
                  <a:cubicBezTo>
                    <a:pt x="399" y="802"/>
                    <a:pt x="400" y="802"/>
                    <a:pt x="400" y="802"/>
                  </a:cubicBezTo>
                  <a:cubicBezTo>
                    <a:pt x="416" y="807"/>
                    <a:pt x="430" y="1180"/>
                    <a:pt x="419" y="1259"/>
                  </a:cubicBezTo>
                  <a:cubicBezTo>
                    <a:pt x="420" y="1259"/>
                    <a:pt x="422" y="1259"/>
                    <a:pt x="423" y="1259"/>
                  </a:cubicBezTo>
                  <a:cubicBezTo>
                    <a:pt x="425" y="1259"/>
                    <a:pt x="427" y="1259"/>
                    <a:pt x="430" y="1259"/>
                  </a:cubicBezTo>
                  <a:cubicBezTo>
                    <a:pt x="432" y="1257"/>
                    <a:pt x="434" y="1254"/>
                    <a:pt x="435" y="1250"/>
                  </a:cubicBezTo>
                  <a:cubicBezTo>
                    <a:pt x="435" y="1250"/>
                    <a:pt x="435" y="1250"/>
                    <a:pt x="435" y="1250"/>
                  </a:cubicBezTo>
                  <a:cubicBezTo>
                    <a:pt x="443" y="1250"/>
                    <a:pt x="494" y="1257"/>
                    <a:pt x="501" y="1258"/>
                  </a:cubicBezTo>
                  <a:cubicBezTo>
                    <a:pt x="493" y="1187"/>
                    <a:pt x="470" y="790"/>
                    <a:pt x="485" y="749"/>
                  </a:cubicBezTo>
                  <a:cubicBezTo>
                    <a:pt x="488" y="740"/>
                    <a:pt x="490" y="730"/>
                    <a:pt x="489" y="719"/>
                  </a:cubicBezTo>
                  <a:cubicBezTo>
                    <a:pt x="507" y="713"/>
                    <a:pt x="521" y="707"/>
                    <a:pt x="521" y="707"/>
                  </a:cubicBezTo>
                  <a:cubicBezTo>
                    <a:pt x="514" y="674"/>
                    <a:pt x="507" y="629"/>
                    <a:pt x="501" y="580"/>
                  </a:cubicBezTo>
                  <a:cubicBezTo>
                    <a:pt x="520" y="575"/>
                    <a:pt x="538" y="567"/>
                    <a:pt x="551" y="555"/>
                  </a:cubicBezTo>
                  <a:cubicBezTo>
                    <a:pt x="583" y="525"/>
                    <a:pt x="520" y="347"/>
                    <a:pt x="506" y="303"/>
                  </a:cubicBezTo>
                  <a:cubicBezTo>
                    <a:pt x="503" y="285"/>
                    <a:pt x="492" y="276"/>
                    <a:pt x="480" y="273"/>
                  </a:cubicBezTo>
                  <a:cubicBezTo>
                    <a:pt x="477" y="267"/>
                    <a:pt x="473" y="263"/>
                    <a:pt x="468" y="261"/>
                  </a:cubicBezTo>
                  <a:cubicBezTo>
                    <a:pt x="468" y="261"/>
                    <a:pt x="465" y="262"/>
                    <a:pt x="461" y="263"/>
                  </a:cubicBezTo>
                  <a:cubicBezTo>
                    <a:pt x="461" y="263"/>
                    <a:pt x="452" y="244"/>
                    <a:pt x="450" y="238"/>
                  </a:cubicBezTo>
                  <a:cubicBezTo>
                    <a:pt x="443" y="243"/>
                    <a:pt x="443" y="243"/>
                    <a:pt x="443" y="243"/>
                  </a:cubicBezTo>
                  <a:cubicBezTo>
                    <a:pt x="442" y="237"/>
                    <a:pt x="443" y="232"/>
                    <a:pt x="443" y="227"/>
                  </a:cubicBezTo>
                  <a:cubicBezTo>
                    <a:pt x="445" y="225"/>
                    <a:pt x="446" y="223"/>
                    <a:pt x="448" y="218"/>
                  </a:cubicBezTo>
                  <a:cubicBezTo>
                    <a:pt x="451" y="211"/>
                    <a:pt x="452" y="211"/>
                    <a:pt x="452" y="211"/>
                  </a:cubicBezTo>
                  <a:cubicBezTo>
                    <a:pt x="450" y="228"/>
                    <a:pt x="450" y="228"/>
                    <a:pt x="450" y="228"/>
                  </a:cubicBezTo>
                  <a:cubicBezTo>
                    <a:pt x="478" y="199"/>
                    <a:pt x="479" y="75"/>
                    <a:pt x="451" y="39"/>
                  </a:cubicBezTo>
                  <a:cubicBezTo>
                    <a:pt x="453" y="12"/>
                    <a:pt x="424" y="0"/>
                    <a:pt x="389" y="0"/>
                  </a:cubicBezTo>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7">
              <a:extLst>
                <a:ext uri="{FF2B5EF4-FFF2-40B4-BE49-F238E27FC236}">
                  <a16:creationId xmlns:a16="http://schemas.microsoft.com/office/drawing/2014/main" id="{4CCCF386-4DE6-42FC-A0FF-D1713C0BFD96}"/>
                </a:ext>
              </a:extLst>
            </p:cNvPr>
            <p:cNvSpPr>
              <a:spLocks/>
            </p:cNvSpPr>
            <p:nvPr/>
          </p:nvSpPr>
          <p:spPr bwMode="auto">
            <a:xfrm>
              <a:off x="8168481" y="6672262"/>
              <a:ext cx="174625" cy="42863"/>
            </a:xfrm>
            <a:custGeom>
              <a:avLst/>
              <a:gdLst>
                <a:gd name="T0" fmla="*/ 5 w 72"/>
                <a:gd name="T1" fmla="*/ 0 h 18"/>
                <a:gd name="T2" fmla="*/ 4 w 72"/>
                <a:gd name="T3" fmla="*/ 0 h 18"/>
                <a:gd name="T4" fmla="*/ 0 w 72"/>
                <a:gd name="T5" fmla="*/ 9 h 18"/>
                <a:gd name="T6" fmla="*/ 20 w 72"/>
                <a:gd name="T7" fmla="*/ 18 h 18"/>
                <a:gd name="T8" fmla="*/ 72 w 72"/>
                <a:gd name="T9" fmla="*/ 10 h 18"/>
                <a:gd name="T10" fmla="*/ 72 w 72"/>
                <a:gd name="T11" fmla="*/ 8 h 18"/>
                <a:gd name="T12" fmla="*/ 5 w 72"/>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72" h="18">
                  <a:moveTo>
                    <a:pt x="5" y="0"/>
                  </a:moveTo>
                  <a:cubicBezTo>
                    <a:pt x="5" y="0"/>
                    <a:pt x="4" y="0"/>
                    <a:pt x="4" y="0"/>
                  </a:cubicBezTo>
                  <a:cubicBezTo>
                    <a:pt x="4" y="3"/>
                    <a:pt x="2" y="6"/>
                    <a:pt x="0" y="9"/>
                  </a:cubicBezTo>
                  <a:cubicBezTo>
                    <a:pt x="9" y="16"/>
                    <a:pt x="14" y="18"/>
                    <a:pt x="20" y="18"/>
                  </a:cubicBezTo>
                  <a:cubicBezTo>
                    <a:pt x="29" y="18"/>
                    <a:pt x="39" y="12"/>
                    <a:pt x="72" y="10"/>
                  </a:cubicBezTo>
                  <a:cubicBezTo>
                    <a:pt x="72" y="9"/>
                    <a:pt x="72" y="8"/>
                    <a:pt x="72" y="8"/>
                  </a:cubicBezTo>
                  <a:cubicBezTo>
                    <a:pt x="72" y="8"/>
                    <a:pt x="14" y="0"/>
                    <a:pt x="5" y="0"/>
                  </a:cubicBezTo>
                </a:path>
              </a:pathLst>
            </a:custGeom>
            <a:solidFill>
              <a:srgbClr val="1D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8">
              <a:extLst>
                <a:ext uri="{FF2B5EF4-FFF2-40B4-BE49-F238E27FC236}">
                  <a16:creationId xmlns:a16="http://schemas.microsoft.com/office/drawing/2014/main" id="{19525AFB-A37E-4062-850B-8FB55E727A16}"/>
                </a:ext>
              </a:extLst>
            </p:cNvPr>
            <p:cNvSpPr>
              <a:spLocks/>
            </p:cNvSpPr>
            <p:nvPr/>
          </p:nvSpPr>
          <p:spPr bwMode="auto">
            <a:xfrm>
              <a:off x="8403431" y="6672262"/>
              <a:ext cx="173038" cy="38100"/>
            </a:xfrm>
            <a:custGeom>
              <a:avLst/>
              <a:gdLst>
                <a:gd name="T0" fmla="*/ 5 w 72"/>
                <a:gd name="T1" fmla="*/ 0 h 16"/>
                <a:gd name="T2" fmla="*/ 5 w 72"/>
                <a:gd name="T3" fmla="*/ 0 h 16"/>
                <a:gd name="T4" fmla="*/ 0 w 72"/>
                <a:gd name="T5" fmla="*/ 9 h 16"/>
                <a:gd name="T6" fmla="*/ 33 w 72"/>
                <a:gd name="T7" fmla="*/ 13 h 16"/>
                <a:gd name="T8" fmla="*/ 70 w 72"/>
                <a:gd name="T9" fmla="*/ 16 h 16"/>
                <a:gd name="T10" fmla="*/ 72 w 72"/>
                <a:gd name="T11" fmla="*/ 16 h 16"/>
                <a:gd name="T12" fmla="*/ 72 w 72"/>
                <a:gd name="T13" fmla="*/ 15 h 16"/>
                <a:gd name="T14" fmla="*/ 71 w 72"/>
                <a:gd name="T15" fmla="*/ 8 h 16"/>
                <a:gd name="T16" fmla="*/ 5 w 72"/>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6">
                  <a:moveTo>
                    <a:pt x="5" y="0"/>
                  </a:moveTo>
                  <a:cubicBezTo>
                    <a:pt x="5" y="0"/>
                    <a:pt x="5" y="0"/>
                    <a:pt x="5" y="0"/>
                  </a:cubicBezTo>
                  <a:cubicBezTo>
                    <a:pt x="4" y="4"/>
                    <a:pt x="2" y="7"/>
                    <a:pt x="0" y="9"/>
                  </a:cubicBezTo>
                  <a:cubicBezTo>
                    <a:pt x="11" y="10"/>
                    <a:pt x="22" y="11"/>
                    <a:pt x="33" y="13"/>
                  </a:cubicBezTo>
                  <a:cubicBezTo>
                    <a:pt x="47" y="15"/>
                    <a:pt x="60" y="16"/>
                    <a:pt x="70" y="16"/>
                  </a:cubicBezTo>
                  <a:cubicBezTo>
                    <a:pt x="71" y="16"/>
                    <a:pt x="72" y="16"/>
                    <a:pt x="72" y="16"/>
                  </a:cubicBezTo>
                  <a:cubicBezTo>
                    <a:pt x="72" y="16"/>
                    <a:pt x="72" y="16"/>
                    <a:pt x="72" y="15"/>
                  </a:cubicBezTo>
                  <a:cubicBezTo>
                    <a:pt x="72" y="14"/>
                    <a:pt x="72" y="11"/>
                    <a:pt x="71" y="8"/>
                  </a:cubicBezTo>
                  <a:cubicBezTo>
                    <a:pt x="64" y="7"/>
                    <a:pt x="13" y="0"/>
                    <a:pt x="5" y="0"/>
                  </a:cubicBezTo>
                </a:path>
              </a:pathLst>
            </a:custGeom>
            <a:solidFill>
              <a:srgbClr val="2322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9">
              <a:extLst>
                <a:ext uri="{FF2B5EF4-FFF2-40B4-BE49-F238E27FC236}">
                  <a16:creationId xmlns:a16="http://schemas.microsoft.com/office/drawing/2014/main" id="{D47361CC-4BFB-41EE-81A7-D9AD32D6F8ED}"/>
                </a:ext>
              </a:extLst>
            </p:cNvPr>
            <p:cNvSpPr>
              <a:spLocks/>
            </p:cNvSpPr>
            <p:nvPr/>
          </p:nvSpPr>
          <p:spPr bwMode="auto">
            <a:xfrm>
              <a:off x="8600281" y="4856162"/>
              <a:ext cx="1003300" cy="1917700"/>
            </a:xfrm>
            <a:custGeom>
              <a:avLst/>
              <a:gdLst>
                <a:gd name="T0" fmla="*/ 312 w 415"/>
                <a:gd name="T1" fmla="*/ 486 h 794"/>
                <a:gd name="T2" fmla="*/ 0 w 415"/>
                <a:gd name="T3" fmla="*/ 506 h 794"/>
                <a:gd name="T4" fmla="*/ 7 w 415"/>
                <a:gd name="T5" fmla="*/ 525 h 794"/>
                <a:gd name="T6" fmla="*/ 88 w 415"/>
                <a:gd name="T7" fmla="*/ 546 h 794"/>
                <a:gd name="T8" fmla="*/ 162 w 415"/>
                <a:gd name="T9" fmla="*/ 633 h 794"/>
                <a:gd name="T10" fmla="*/ 155 w 415"/>
                <a:gd name="T11" fmla="*/ 741 h 794"/>
                <a:gd name="T12" fmla="*/ 52 w 415"/>
                <a:gd name="T13" fmla="*/ 773 h 794"/>
                <a:gd name="T14" fmla="*/ 52 w 415"/>
                <a:gd name="T15" fmla="*/ 775 h 794"/>
                <a:gd name="T16" fmla="*/ 78 w 415"/>
                <a:gd name="T17" fmla="*/ 788 h 794"/>
                <a:gd name="T18" fmla="*/ 78 w 415"/>
                <a:gd name="T19" fmla="*/ 784 h 794"/>
                <a:gd name="T20" fmla="*/ 164 w 415"/>
                <a:gd name="T21" fmla="*/ 767 h 794"/>
                <a:gd name="T22" fmla="*/ 160 w 415"/>
                <a:gd name="T23" fmla="*/ 788 h 794"/>
                <a:gd name="T24" fmla="*/ 190 w 415"/>
                <a:gd name="T25" fmla="*/ 791 h 794"/>
                <a:gd name="T26" fmla="*/ 185 w 415"/>
                <a:gd name="T27" fmla="*/ 774 h 794"/>
                <a:gd name="T28" fmla="*/ 186 w 415"/>
                <a:gd name="T29" fmla="*/ 767 h 794"/>
                <a:gd name="T30" fmla="*/ 272 w 415"/>
                <a:gd name="T31" fmla="*/ 788 h 794"/>
                <a:gd name="T32" fmla="*/ 302 w 415"/>
                <a:gd name="T33" fmla="*/ 794 h 794"/>
                <a:gd name="T34" fmla="*/ 298 w 415"/>
                <a:gd name="T35" fmla="*/ 774 h 794"/>
                <a:gd name="T36" fmla="*/ 298 w 415"/>
                <a:gd name="T37" fmla="*/ 773 h 794"/>
                <a:gd name="T38" fmla="*/ 194 w 415"/>
                <a:gd name="T39" fmla="*/ 741 h 794"/>
                <a:gd name="T40" fmla="*/ 187 w 415"/>
                <a:gd name="T41" fmla="*/ 633 h 794"/>
                <a:gd name="T42" fmla="*/ 230 w 415"/>
                <a:gd name="T43" fmla="*/ 555 h 794"/>
                <a:gd name="T44" fmla="*/ 231 w 415"/>
                <a:gd name="T45" fmla="*/ 560 h 794"/>
                <a:gd name="T46" fmla="*/ 242 w 415"/>
                <a:gd name="T47" fmla="*/ 570 h 794"/>
                <a:gd name="T48" fmla="*/ 260 w 415"/>
                <a:gd name="T49" fmla="*/ 597 h 794"/>
                <a:gd name="T50" fmla="*/ 272 w 415"/>
                <a:gd name="T51" fmla="*/ 595 h 794"/>
                <a:gd name="T52" fmla="*/ 271 w 415"/>
                <a:gd name="T53" fmla="*/ 579 h 794"/>
                <a:gd name="T54" fmla="*/ 250 w 415"/>
                <a:gd name="T55" fmla="*/ 564 h 794"/>
                <a:gd name="T56" fmla="*/ 234 w 415"/>
                <a:gd name="T57" fmla="*/ 558 h 794"/>
                <a:gd name="T58" fmla="*/ 261 w 415"/>
                <a:gd name="T59" fmla="*/ 546 h 794"/>
                <a:gd name="T60" fmla="*/ 342 w 415"/>
                <a:gd name="T61" fmla="*/ 525 h 794"/>
                <a:gd name="T62" fmla="*/ 351 w 415"/>
                <a:gd name="T63" fmla="*/ 509 h 794"/>
                <a:gd name="T64" fmla="*/ 401 w 415"/>
                <a:gd name="T65"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5" h="794">
                  <a:moveTo>
                    <a:pt x="401" y="0"/>
                  </a:moveTo>
                  <a:cubicBezTo>
                    <a:pt x="326" y="0"/>
                    <a:pt x="303" y="411"/>
                    <a:pt x="312" y="486"/>
                  </a:cubicBezTo>
                  <a:cubicBezTo>
                    <a:pt x="266" y="459"/>
                    <a:pt x="233" y="452"/>
                    <a:pt x="174" y="452"/>
                  </a:cubicBezTo>
                  <a:cubicBezTo>
                    <a:pt x="114" y="452"/>
                    <a:pt x="52" y="472"/>
                    <a:pt x="0" y="506"/>
                  </a:cubicBezTo>
                  <a:cubicBezTo>
                    <a:pt x="0" y="515"/>
                    <a:pt x="3" y="522"/>
                    <a:pt x="7" y="524"/>
                  </a:cubicBezTo>
                  <a:cubicBezTo>
                    <a:pt x="7" y="525"/>
                    <a:pt x="7" y="525"/>
                    <a:pt x="7" y="525"/>
                  </a:cubicBezTo>
                  <a:cubicBezTo>
                    <a:pt x="7" y="536"/>
                    <a:pt x="15" y="546"/>
                    <a:pt x="24" y="546"/>
                  </a:cubicBezTo>
                  <a:cubicBezTo>
                    <a:pt x="88" y="546"/>
                    <a:pt x="88" y="546"/>
                    <a:pt x="88" y="546"/>
                  </a:cubicBezTo>
                  <a:cubicBezTo>
                    <a:pt x="95" y="552"/>
                    <a:pt x="125" y="557"/>
                    <a:pt x="162" y="558"/>
                  </a:cubicBezTo>
                  <a:cubicBezTo>
                    <a:pt x="162" y="633"/>
                    <a:pt x="162" y="633"/>
                    <a:pt x="162" y="633"/>
                  </a:cubicBezTo>
                  <a:cubicBezTo>
                    <a:pt x="155" y="633"/>
                    <a:pt x="155" y="633"/>
                    <a:pt x="155" y="633"/>
                  </a:cubicBezTo>
                  <a:cubicBezTo>
                    <a:pt x="155" y="741"/>
                    <a:pt x="155" y="741"/>
                    <a:pt x="155" y="741"/>
                  </a:cubicBezTo>
                  <a:cubicBezTo>
                    <a:pt x="63" y="759"/>
                    <a:pt x="63" y="759"/>
                    <a:pt x="63" y="759"/>
                  </a:cubicBezTo>
                  <a:cubicBezTo>
                    <a:pt x="57" y="761"/>
                    <a:pt x="52" y="766"/>
                    <a:pt x="52" y="773"/>
                  </a:cubicBezTo>
                  <a:cubicBezTo>
                    <a:pt x="52" y="773"/>
                    <a:pt x="52" y="773"/>
                    <a:pt x="52" y="773"/>
                  </a:cubicBezTo>
                  <a:cubicBezTo>
                    <a:pt x="52" y="774"/>
                    <a:pt x="52" y="775"/>
                    <a:pt x="52" y="775"/>
                  </a:cubicBezTo>
                  <a:cubicBezTo>
                    <a:pt x="49" y="779"/>
                    <a:pt x="48" y="783"/>
                    <a:pt x="48" y="787"/>
                  </a:cubicBezTo>
                  <a:cubicBezTo>
                    <a:pt x="58" y="788"/>
                    <a:pt x="68" y="788"/>
                    <a:pt x="78" y="788"/>
                  </a:cubicBezTo>
                  <a:cubicBezTo>
                    <a:pt x="78" y="788"/>
                    <a:pt x="78" y="788"/>
                    <a:pt x="78" y="788"/>
                  </a:cubicBezTo>
                  <a:cubicBezTo>
                    <a:pt x="78" y="787"/>
                    <a:pt x="78" y="785"/>
                    <a:pt x="78" y="784"/>
                  </a:cubicBezTo>
                  <a:cubicBezTo>
                    <a:pt x="163" y="767"/>
                    <a:pt x="163" y="767"/>
                    <a:pt x="163" y="767"/>
                  </a:cubicBezTo>
                  <a:cubicBezTo>
                    <a:pt x="164" y="767"/>
                    <a:pt x="164" y="767"/>
                    <a:pt x="164" y="767"/>
                  </a:cubicBezTo>
                  <a:cubicBezTo>
                    <a:pt x="164" y="775"/>
                    <a:pt x="164" y="775"/>
                    <a:pt x="164" y="775"/>
                  </a:cubicBezTo>
                  <a:cubicBezTo>
                    <a:pt x="162" y="778"/>
                    <a:pt x="160" y="783"/>
                    <a:pt x="160" y="788"/>
                  </a:cubicBezTo>
                  <a:cubicBezTo>
                    <a:pt x="160" y="789"/>
                    <a:pt x="160" y="789"/>
                    <a:pt x="160" y="790"/>
                  </a:cubicBezTo>
                  <a:cubicBezTo>
                    <a:pt x="170" y="790"/>
                    <a:pt x="180" y="790"/>
                    <a:pt x="190" y="791"/>
                  </a:cubicBezTo>
                  <a:cubicBezTo>
                    <a:pt x="190" y="790"/>
                    <a:pt x="190" y="789"/>
                    <a:pt x="190" y="788"/>
                  </a:cubicBezTo>
                  <a:cubicBezTo>
                    <a:pt x="190" y="782"/>
                    <a:pt x="188" y="777"/>
                    <a:pt x="185" y="774"/>
                  </a:cubicBezTo>
                  <a:cubicBezTo>
                    <a:pt x="186" y="767"/>
                    <a:pt x="186" y="767"/>
                    <a:pt x="186" y="767"/>
                  </a:cubicBezTo>
                  <a:cubicBezTo>
                    <a:pt x="186" y="767"/>
                    <a:pt x="186" y="767"/>
                    <a:pt x="186" y="767"/>
                  </a:cubicBezTo>
                  <a:cubicBezTo>
                    <a:pt x="272" y="784"/>
                    <a:pt x="272" y="784"/>
                    <a:pt x="272" y="784"/>
                  </a:cubicBezTo>
                  <a:cubicBezTo>
                    <a:pt x="272" y="785"/>
                    <a:pt x="272" y="787"/>
                    <a:pt x="272" y="788"/>
                  </a:cubicBezTo>
                  <a:cubicBezTo>
                    <a:pt x="272" y="790"/>
                    <a:pt x="272" y="791"/>
                    <a:pt x="273" y="793"/>
                  </a:cubicBezTo>
                  <a:cubicBezTo>
                    <a:pt x="283" y="793"/>
                    <a:pt x="293" y="794"/>
                    <a:pt x="302" y="794"/>
                  </a:cubicBezTo>
                  <a:cubicBezTo>
                    <a:pt x="303" y="792"/>
                    <a:pt x="303" y="790"/>
                    <a:pt x="303" y="788"/>
                  </a:cubicBezTo>
                  <a:cubicBezTo>
                    <a:pt x="303" y="782"/>
                    <a:pt x="301" y="778"/>
                    <a:pt x="298" y="774"/>
                  </a:cubicBezTo>
                  <a:cubicBezTo>
                    <a:pt x="298" y="773"/>
                    <a:pt x="298" y="773"/>
                    <a:pt x="298" y="773"/>
                  </a:cubicBezTo>
                  <a:cubicBezTo>
                    <a:pt x="298" y="773"/>
                    <a:pt x="298" y="773"/>
                    <a:pt x="298" y="773"/>
                  </a:cubicBezTo>
                  <a:cubicBezTo>
                    <a:pt x="298" y="766"/>
                    <a:pt x="292" y="761"/>
                    <a:pt x="286" y="759"/>
                  </a:cubicBezTo>
                  <a:cubicBezTo>
                    <a:pt x="194" y="741"/>
                    <a:pt x="194" y="741"/>
                    <a:pt x="194" y="741"/>
                  </a:cubicBezTo>
                  <a:cubicBezTo>
                    <a:pt x="194" y="633"/>
                    <a:pt x="194" y="633"/>
                    <a:pt x="194" y="633"/>
                  </a:cubicBezTo>
                  <a:cubicBezTo>
                    <a:pt x="187" y="633"/>
                    <a:pt x="187" y="633"/>
                    <a:pt x="187" y="633"/>
                  </a:cubicBezTo>
                  <a:cubicBezTo>
                    <a:pt x="187" y="558"/>
                    <a:pt x="187" y="558"/>
                    <a:pt x="187" y="558"/>
                  </a:cubicBezTo>
                  <a:cubicBezTo>
                    <a:pt x="203" y="558"/>
                    <a:pt x="218" y="557"/>
                    <a:pt x="230" y="555"/>
                  </a:cubicBezTo>
                  <a:cubicBezTo>
                    <a:pt x="231" y="559"/>
                    <a:pt x="231" y="559"/>
                    <a:pt x="231" y="559"/>
                  </a:cubicBezTo>
                  <a:cubicBezTo>
                    <a:pt x="231" y="560"/>
                    <a:pt x="231" y="560"/>
                    <a:pt x="231" y="560"/>
                  </a:cubicBezTo>
                  <a:cubicBezTo>
                    <a:pt x="231" y="560"/>
                    <a:pt x="231" y="560"/>
                    <a:pt x="231" y="560"/>
                  </a:cubicBezTo>
                  <a:cubicBezTo>
                    <a:pt x="242" y="570"/>
                    <a:pt x="242" y="570"/>
                    <a:pt x="242" y="570"/>
                  </a:cubicBezTo>
                  <a:cubicBezTo>
                    <a:pt x="240" y="574"/>
                    <a:pt x="241" y="580"/>
                    <a:pt x="245" y="583"/>
                  </a:cubicBezTo>
                  <a:cubicBezTo>
                    <a:pt x="260" y="597"/>
                    <a:pt x="260" y="597"/>
                    <a:pt x="260" y="597"/>
                  </a:cubicBezTo>
                  <a:cubicBezTo>
                    <a:pt x="262" y="598"/>
                    <a:pt x="263" y="599"/>
                    <a:pt x="265" y="599"/>
                  </a:cubicBezTo>
                  <a:cubicBezTo>
                    <a:pt x="268" y="599"/>
                    <a:pt x="271" y="597"/>
                    <a:pt x="272" y="595"/>
                  </a:cubicBezTo>
                  <a:cubicBezTo>
                    <a:pt x="272" y="595"/>
                    <a:pt x="272" y="595"/>
                    <a:pt x="272" y="595"/>
                  </a:cubicBezTo>
                  <a:cubicBezTo>
                    <a:pt x="275" y="590"/>
                    <a:pt x="275" y="583"/>
                    <a:pt x="271" y="579"/>
                  </a:cubicBezTo>
                  <a:cubicBezTo>
                    <a:pt x="256" y="566"/>
                    <a:pt x="256" y="566"/>
                    <a:pt x="256" y="566"/>
                  </a:cubicBezTo>
                  <a:cubicBezTo>
                    <a:pt x="254" y="564"/>
                    <a:pt x="252" y="564"/>
                    <a:pt x="250" y="564"/>
                  </a:cubicBezTo>
                  <a:cubicBezTo>
                    <a:pt x="248" y="564"/>
                    <a:pt x="246" y="565"/>
                    <a:pt x="244" y="566"/>
                  </a:cubicBezTo>
                  <a:cubicBezTo>
                    <a:pt x="234" y="558"/>
                    <a:pt x="234" y="558"/>
                    <a:pt x="234" y="558"/>
                  </a:cubicBezTo>
                  <a:cubicBezTo>
                    <a:pt x="234" y="554"/>
                    <a:pt x="234" y="554"/>
                    <a:pt x="234" y="554"/>
                  </a:cubicBezTo>
                  <a:cubicBezTo>
                    <a:pt x="248" y="552"/>
                    <a:pt x="257" y="549"/>
                    <a:pt x="261" y="546"/>
                  </a:cubicBezTo>
                  <a:cubicBezTo>
                    <a:pt x="325" y="546"/>
                    <a:pt x="325" y="546"/>
                    <a:pt x="325" y="546"/>
                  </a:cubicBezTo>
                  <a:cubicBezTo>
                    <a:pt x="334" y="546"/>
                    <a:pt x="342" y="536"/>
                    <a:pt x="342" y="525"/>
                  </a:cubicBezTo>
                  <a:cubicBezTo>
                    <a:pt x="342" y="525"/>
                    <a:pt x="342" y="524"/>
                    <a:pt x="342" y="524"/>
                  </a:cubicBezTo>
                  <a:cubicBezTo>
                    <a:pt x="347" y="521"/>
                    <a:pt x="350" y="516"/>
                    <a:pt x="351" y="509"/>
                  </a:cubicBezTo>
                  <a:cubicBezTo>
                    <a:pt x="414" y="22"/>
                    <a:pt x="414" y="22"/>
                    <a:pt x="414" y="22"/>
                  </a:cubicBezTo>
                  <a:cubicBezTo>
                    <a:pt x="415" y="12"/>
                    <a:pt x="409" y="0"/>
                    <a:pt x="401" y="0"/>
                  </a:cubicBezTo>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a:extLst>
                <a:ext uri="{FF2B5EF4-FFF2-40B4-BE49-F238E27FC236}">
                  <a16:creationId xmlns:a16="http://schemas.microsoft.com/office/drawing/2014/main" id="{A93D4CE6-E3B3-4A7D-A943-A30C9921616C}"/>
                </a:ext>
              </a:extLst>
            </p:cNvPr>
            <p:cNvSpPr>
              <a:spLocks noEditPoints="1"/>
            </p:cNvSpPr>
            <p:nvPr/>
          </p:nvSpPr>
          <p:spPr bwMode="auto">
            <a:xfrm>
              <a:off x="8716169" y="6756400"/>
              <a:ext cx="614363" cy="46038"/>
            </a:xfrm>
            <a:custGeom>
              <a:avLst/>
              <a:gdLst>
                <a:gd name="T0" fmla="*/ 225 w 254"/>
                <a:gd name="T1" fmla="*/ 6 h 19"/>
                <a:gd name="T2" fmla="*/ 239 w 254"/>
                <a:gd name="T3" fmla="*/ 19 h 19"/>
                <a:gd name="T4" fmla="*/ 254 w 254"/>
                <a:gd name="T5" fmla="*/ 7 h 19"/>
                <a:gd name="T6" fmla="*/ 225 w 254"/>
                <a:gd name="T7" fmla="*/ 6 h 19"/>
                <a:gd name="T8" fmla="*/ 112 w 254"/>
                <a:gd name="T9" fmla="*/ 3 h 19"/>
                <a:gd name="T10" fmla="*/ 127 w 254"/>
                <a:gd name="T11" fmla="*/ 19 h 19"/>
                <a:gd name="T12" fmla="*/ 142 w 254"/>
                <a:gd name="T13" fmla="*/ 4 h 19"/>
                <a:gd name="T14" fmla="*/ 112 w 254"/>
                <a:gd name="T15" fmla="*/ 3 h 19"/>
                <a:gd name="T16" fmla="*/ 0 w 254"/>
                <a:gd name="T17" fmla="*/ 0 h 19"/>
                <a:gd name="T18" fmla="*/ 0 w 254"/>
                <a:gd name="T19" fmla="*/ 1 h 19"/>
                <a:gd name="T20" fmla="*/ 15 w 254"/>
                <a:gd name="T21" fmla="*/ 19 h 19"/>
                <a:gd name="T22" fmla="*/ 30 w 254"/>
                <a:gd name="T23" fmla="*/ 1 h 19"/>
                <a:gd name="T24" fmla="*/ 0 w 254"/>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4" h="19">
                  <a:moveTo>
                    <a:pt x="225" y="6"/>
                  </a:moveTo>
                  <a:cubicBezTo>
                    <a:pt x="226" y="14"/>
                    <a:pt x="232" y="19"/>
                    <a:pt x="239" y="19"/>
                  </a:cubicBezTo>
                  <a:cubicBezTo>
                    <a:pt x="246" y="19"/>
                    <a:pt x="252" y="14"/>
                    <a:pt x="254" y="7"/>
                  </a:cubicBezTo>
                  <a:cubicBezTo>
                    <a:pt x="245" y="7"/>
                    <a:pt x="235" y="6"/>
                    <a:pt x="225" y="6"/>
                  </a:cubicBezTo>
                  <a:moveTo>
                    <a:pt x="112" y="3"/>
                  </a:moveTo>
                  <a:cubicBezTo>
                    <a:pt x="113" y="12"/>
                    <a:pt x="119" y="19"/>
                    <a:pt x="127" y="19"/>
                  </a:cubicBezTo>
                  <a:cubicBezTo>
                    <a:pt x="135" y="19"/>
                    <a:pt x="141" y="12"/>
                    <a:pt x="142" y="4"/>
                  </a:cubicBezTo>
                  <a:cubicBezTo>
                    <a:pt x="132" y="3"/>
                    <a:pt x="122" y="3"/>
                    <a:pt x="112" y="3"/>
                  </a:cubicBezTo>
                  <a:moveTo>
                    <a:pt x="0" y="0"/>
                  </a:moveTo>
                  <a:cubicBezTo>
                    <a:pt x="0" y="1"/>
                    <a:pt x="0" y="1"/>
                    <a:pt x="0" y="1"/>
                  </a:cubicBezTo>
                  <a:cubicBezTo>
                    <a:pt x="0" y="11"/>
                    <a:pt x="7" y="19"/>
                    <a:pt x="15" y="19"/>
                  </a:cubicBezTo>
                  <a:cubicBezTo>
                    <a:pt x="24" y="19"/>
                    <a:pt x="30" y="11"/>
                    <a:pt x="30" y="1"/>
                  </a:cubicBezTo>
                  <a:cubicBezTo>
                    <a:pt x="20" y="1"/>
                    <a:pt x="10" y="1"/>
                    <a:pt x="0" y="0"/>
                  </a:cubicBezTo>
                </a:path>
              </a:pathLst>
            </a:custGeom>
            <a:solidFill>
              <a:srgbClr val="8D9B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a:extLst>
                <a:ext uri="{FF2B5EF4-FFF2-40B4-BE49-F238E27FC236}">
                  <a16:creationId xmlns:a16="http://schemas.microsoft.com/office/drawing/2014/main" id="{3835B4F4-CE1D-4CF3-AA9F-66F37207A4D1}"/>
                </a:ext>
              </a:extLst>
            </p:cNvPr>
            <p:cNvSpPr>
              <a:spLocks/>
            </p:cNvSpPr>
            <p:nvPr/>
          </p:nvSpPr>
          <p:spPr bwMode="auto">
            <a:xfrm>
              <a:off x="7088981" y="5305425"/>
              <a:ext cx="457200" cy="325438"/>
            </a:xfrm>
            <a:custGeom>
              <a:avLst/>
              <a:gdLst>
                <a:gd name="T0" fmla="*/ 10 w 189"/>
                <a:gd name="T1" fmla="*/ 0 h 135"/>
                <a:gd name="T2" fmla="*/ 179 w 189"/>
                <a:gd name="T3" fmla="*/ 0 h 135"/>
                <a:gd name="T4" fmla="*/ 189 w 189"/>
                <a:gd name="T5" fmla="*/ 10 h 135"/>
                <a:gd name="T6" fmla="*/ 189 w 189"/>
                <a:gd name="T7" fmla="*/ 124 h 135"/>
                <a:gd name="T8" fmla="*/ 179 w 189"/>
                <a:gd name="T9" fmla="*/ 135 h 135"/>
                <a:gd name="T10" fmla="*/ 10 w 189"/>
                <a:gd name="T11" fmla="*/ 135 h 135"/>
                <a:gd name="T12" fmla="*/ 0 w 189"/>
                <a:gd name="T13" fmla="*/ 124 h 135"/>
                <a:gd name="T14" fmla="*/ 0 w 189"/>
                <a:gd name="T15" fmla="*/ 10 h 135"/>
                <a:gd name="T16" fmla="*/ 10 w 189"/>
                <a:gd name="T1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135">
                  <a:moveTo>
                    <a:pt x="10" y="0"/>
                  </a:moveTo>
                  <a:cubicBezTo>
                    <a:pt x="179" y="0"/>
                    <a:pt x="179" y="0"/>
                    <a:pt x="179" y="0"/>
                  </a:cubicBezTo>
                  <a:cubicBezTo>
                    <a:pt x="184" y="0"/>
                    <a:pt x="189" y="5"/>
                    <a:pt x="189" y="10"/>
                  </a:cubicBezTo>
                  <a:cubicBezTo>
                    <a:pt x="189" y="124"/>
                    <a:pt x="189" y="124"/>
                    <a:pt x="189" y="124"/>
                  </a:cubicBezTo>
                  <a:cubicBezTo>
                    <a:pt x="189" y="130"/>
                    <a:pt x="184" y="135"/>
                    <a:pt x="179" y="135"/>
                  </a:cubicBezTo>
                  <a:cubicBezTo>
                    <a:pt x="10" y="135"/>
                    <a:pt x="10" y="135"/>
                    <a:pt x="10" y="135"/>
                  </a:cubicBezTo>
                  <a:cubicBezTo>
                    <a:pt x="5" y="135"/>
                    <a:pt x="0" y="130"/>
                    <a:pt x="0" y="124"/>
                  </a:cubicBezTo>
                  <a:cubicBezTo>
                    <a:pt x="0" y="10"/>
                    <a:pt x="0" y="10"/>
                    <a:pt x="0" y="10"/>
                  </a:cubicBezTo>
                  <a:cubicBezTo>
                    <a:pt x="0" y="5"/>
                    <a:pt x="5" y="0"/>
                    <a:pt x="10" y="0"/>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2">
              <a:extLst>
                <a:ext uri="{FF2B5EF4-FFF2-40B4-BE49-F238E27FC236}">
                  <a16:creationId xmlns:a16="http://schemas.microsoft.com/office/drawing/2014/main" id="{7DD42AB8-67B5-45AF-8302-C0EBF0B02891}"/>
                </a:ext>
              </a:extLst>
            </p:cNvPr>
            <p:cNvSpPr>
              <a:spLocks noChangeArrowheads="1"/>
            </p:cNvSpPr>
            <p:nvPr/>
          </p:nvSpPr>
          <p:spPr bwMode="auto">
            <a:xfrm>
              <a:off x="7114381" y="5329237"/>
              <a:ext cx="407988" cy="274638"/>
            </a:xfrm>
            <a:prstGeom prst="rect">
              <a:avLst/>
            </a:prstGeom>
            <a:solidFill>
              <a:srgbClr val="839C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a:extLst>
                <a:ext uri="{FF2B5EF4-FFF2-40B4-BE49-F238E27FC236}">
                  <a16:creationId xmlns:a16="http://schemas.microsoft.com/office/drawing/2014/main" id="{D61D9649-50F2-4237-952B-F76B8E32B385}"/>
                </a:ext>
              </a:extLst>
            </p:cNvPr>
            <p:cNvSpPr>
              <a:spLocks/>
            </p:cNvSpPr>
            <p:nvPr/>
          </p:nvSpPr>
          <p:spPr bwMode="auto">
            <a:xfrm>
              <a:off x="7014369" y="5619750"/>
              <a:ext cx="606425" cy="33338"/>
            </a:xfrm>
            <a:custGeom>
              <a:avLst/>
              <a:gdLst>
                <a:gd name="T0" fmla="*/ 8 w 251"/>
                <a:gd name="T1" fmla="*/ 0 h 14"/>
                <a:gd name="T2" fmla="*/ 243 w 251"/>
                <a:gd name="T3" fmla="*/ 0 h 14"/>
                <a:gd name="T4" fmla="*/ 251 w 251"/>
                <a:gd name="T5" fmla="*/ 7 h 14"/>
                <a:gd name="T6" fmla="*/ 243 w 251"/>
                <a:gd name="T7" fmla="*/ 14 h 14"/>
                <a:gd name="T8" fmla="*/ 8 w 251"/>
                <a:gd name="T9" fmla="*/ 14 h 14"/>
                <a:gd name="T10" fmla="*/ 0 w 251"/>
                <a:gd name="T11" fmla="*/ 7 h 14"/>
                <a:gd name="T12" fmla="*/ 8 w 251"/>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51" h="14">
                  <a:moveTo>
                    <a:pt x="8" y="0"/>
                  </a:moveTo>
                  <a:cubicBezTo>
                    <a:pt x="243" y="0"/>
                    <a:pt x="243" y="0"/>
                    <a:pt x="243" y="0"/>
                  </a:cubicBezTo>
                  <a:cubicBezTo>
                    <a:pt x="247" y="0"/>
                    <a:pt x="251" y="3"/>
                    <a:pt x="251" y="7"/>
                  </a:cubicBezTo>
                  <a:cubicBezTo>
                    <a:pt x="251" y="11"/>
                    <a:pt x="247" y="14"/>
                    <a:pt x="243" y="14"/>
                  </a:cubicBezTo>
                  <a:cubicBezTo>
                    <a:pt x="8" y="14"/>
                    <a:pt x="8" y="14"/>
                    <a:pt x="8" y="14"/>
                  </a:cubicBezTo>
                  <a:cubicBezTo>
                    <a:pt x="4" y="14"/>
                    <a:pt x="0" y="11"/>
                    <a:pt x="0" y="7"/>
                  </a:cubicBezTo>
                  <a:cubicBezTo>
                    <a:pt x="0" y="3"/>
                    <a:pt x="4" y="0"/>
                    <a:pt x="8" y="0"/>
                  </a:cubicBezTo>
                  <a:close/>
                </a:path>
              </a:pathLst>
            </a:custGeom>
            <a:solidFill>
              <a:srgbClr val="A6A8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Oval 24">
              <a:extLst>
                <a:ext uri="{FF2B5EF4-FFF2-40B4-BE49-F238E27FC236}">
                  <a16:creationId xmlns:a16="http://schemas.microsoft.com/office/drawing/2014/main" id="{F16FB2BE-B39D-440C-AE6E-13C07441ACBF}"/>
                </a:ext>
              </a:extLst>
            </p:cNvPr>
            <p:cNvSpPr>
              <a:spLocks noChangeArrowheads="1"/>
            </p:cNvSpPr>
            <p:nvPr/>
          </p:nvSpPr>
          <p:spPr bwMode="auto">
            <a:xfrm>
              <a:off x="7311231" y="5311775"/>
              <a:ext cx="12700" cy="11113"/>
            </a:xfrm>
            <a:prstGeom prst="ellipse">
              <a:avLst/>
            </a:pr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a:extLst>
                <a:ext uri="{FF2B5EF4-FFF2-40B4-BE49-F238E27FC236}">
                  <a16:creationId xmlns:a16="http://schemas.microsoft.com/office/drawing/2014/main" id="{4C16B67E-C230-4871-8470-BE9C6B9B6AFF}"/>
                </a:ext>
              </a:extLst>
            </p:cNvPr>
            <p:cNvSpPr>
              <a:spLocks/>
            </p:cNvSpPr>
            <p:nvPr/>
          </p:nvSpPr>
          <p:spPr bwMode="auto">
            <a:xfrm>
              <a:off x="7014369" y="5619750"/>
              <a:ext cx="606425" cy="15875"/>
            </a:xfrm>
            <a:custGeom>
              <a:avLst/>
              <a:gdLst>
                <a:gd name="T0" fmla="*/ 0 w 251"/>
                <a:gd name="T1" fmla="*/ 7 h 7"/>
                <a:gd name="T2" fmla="*/ 251 w 251"/>
                <a:gd name="T3" fmla="*/ 7 h 7"/>
                <a:gd name="T4" fmla="*/ 251 w 251"/>
                <a:gd name="T5" fmla="*/ 1 h 7"/>
                <a:gd name="T6" fmla="*/ 249 w 251"/>
                <a:gd name="T7" fmla="*/ 0 h 7"/>
                <a:gd name="T8" fmla="*/ 2 w 251"/>
                <a:gd name="T9" fmla="*/ 0 h 7"/>
                <a:gd name="T10" fmla="*/ 0 w 251"/>
                <a:gd name="T11" fmla="*/ 1 h 7"/>
                <a:gd name="T12" fmla="*/ 0 w 251"/>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51" h="7">
                  <a:moveTo>
                    <a:pt x="0" y="7"/>
                  </a:moveTo>
                  <a:cubicBezTo>
                    <a:pt x="251" y="7"/>
                    <a:pt x="251" y="7"/>
                    <a:pt x="251" y="7"/>
                  </a:cubicBezTo>
                  <a:cubicBezTo>
                    <a:pt x="251" y="1"/>
                    <a:pt x="251" y="1"/>
                    <a:pt x="251" y="1"/>
                  </a:cubicBezTo>
                  <a:cubicBezTo>
                    <a:pt x="251" y="0"/>
                    <a:pt x="250" y="0"/>
                    <a:pt x="249" y="0"/>
                  </a:cubicBezTo>
                  <a:cubicBezTo>
                    <a:pt x="2" y="0"/>
                    <a:pt x="2" y="0"/>
                    <a:pt x="2" y="0"/>
                  </a:cubicBezTo>
                  <a:cubicBezTo>
                    <a:pt x="1" y="0"/>
                    <a:pt x="0" y="0"/>
                    <a:pt x="0" y="1"/>
                  </a:cubicBezTo>
                  <a:lnTo>
                    <a:pt x="0" y="7"/>
                  </a:ln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a:extLst>
                <a:ext uri="{FF2B5EF4-FFF2-40B4-BE49-F238E27FC236}">
                  <a16:creationId xmlns:a16="http://schemas.microsoft.com/office/drawing/2014/main" id="{340060F0-62AC-444B-BF95-8818CD9C51B4}"/>
                </a:ext>
              </a:extLst>
            </p:cNvPr>
            <p:cNvSpPr>
              <a:spLocks/>
            </p:cNvSpPr>
            <p:nvPr/>
          </p:nvSpPr>
          <p:spPr bwMode="auto">
            <a:xfrm>
              <a:off x="7244556" y="5619750"/>
              <a:ext cx="146050" cy="4763"/>
            </a:xfrm>
            <a:custGeom>
              <a:avLst/>
              <a:gdLst>
                <a:gd name="T0" fmla="*/ 0 w 61"/>
                <a:gd name="T1" fmla="*/ 0 h 2"/>
                <a:gd name="T2" fmla="*/ 61 w 61"/>
                <a:gd name="T3" fmla="*/ 0 h 2"/>
                <a:gd name="T4" fmla="*/ 61 w 61"/>
                <a:gd name="T5" fmla="*/ 0 h 2"/>
                <a:gd name="T6" fmla="*/ 60 w 61"/>
                <a:gd name="T7" fmla="*/ 2 h 2"/>
                <a:gd name="T8" fmla="*/ 1 w 61"/>
                <a:gd name="T9" fmla="*/ 2 h 2"/>
                <a:gd name="T10" fmla="*/ 0 w 61"/>
                <a:gd name="T11" fmla="*/ 0 h 2"/>
              </a:gdLst>
              <a:ahLst/>
              <a:cxnLst>
                <a:cxn ang="0">
                  <a:pos x="T0" y="T1"/>
                </a:cxn>
                <a:cxn ang="0">
                  <a:pos x="T2" y="T3"/>
                </a:cxn>
                <a:cxn ang="0">
                  <a:pos x="T4" y="T5"/>
                </a:cxn>
                <a:cxn ang="0">
                  <a:pos x="T6" y="T7"/>
                </a:cxn>
                <a:cxn ang="0">
                  <a:pos x="T8" y="T9"/>
                </a:cxn>
                <a:cxn ang="0">
                  <a:pos x="T10" y="T11"/>
                </a:cxn>
              </a:cxnLst>
              <a:rect l="0" t="0" r="r" b="b"/>
              <a:pathLst>
                <a:path w="61" h="2">
                  <a:moveTo>
                    <a:pt x="0" y="0"/>
                  </a:moveTo>
                  <a:cubicBezTo>
                    <a:pt x="61" y="0"/>
                    <a:pt x="61" y="0"/>
                    <a:pt x="61" y="0"/>
                  </a:cubicBezTo>
                  <a:cubicBezTo>
                    <a:pt x="61" y="0"/>
                    <a:pt x="61" y="0"/>
                    <a:pt x="61" y="0"/>
                  </a:cubicBezTo>
                  <a:cubicBezTo>
                    <a:pt x="61" y="1"/>
                    <a:pt x="61" y="2"/>
                    <a:pt x="60" y="2"/>
                  </a:cubicBezTo>
                  <a:cubicBezTo>
                    <a:pt x="1" y="2"/>
                    <a:pt x="1" y="2"/>
                    <a:pt x="1" y="2"/>
                  </a:cubicBezTo>
                  <a:cubicBezTo>
                    <a:pt x="0" y="2"/>
                    <a:pt x="0" y="1"/>
                    <a:pt x="0" y="0"/>
                  </a:cubicBezTo>
                  <a:close/>
                </a:path>
              </a:pathLst>
            </a:custGeom>
            <a:solidFill>
              <a:srgbClr val="9294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Oval 27">
              <a:extLst>
                <a:ext uri="{FF2B5EF4-FFF2-40B4-BE49-F238E27FC236}">
                  <a16:creationId xmlns:a16="http://schemas.microsoft.com/office/drawing/2014/main" id="{B5B01F97-D8E1-4AFE-94C5-BDCDF97A4617}"/>
                </a:ext>
              </a:extLst>
            </p:cNvPr>
            <p:cNvSpPr>
              <a:spLocks noChangeArrowheads="1"/>
            </p:cNvSpPr>
            <p:nvPr/>
          </p:nvSpPr>
          <p:spPr bwMode="auto">
            <a:xfrm>
              <a:off x="7314406" y="5314950"/>
              <a:ext cx="6350" cy="4763"/>
            </a:xfrm>
            <a:prstGeom prst="ellipse">
              <a:avLst/>
            </a:pr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28">
              <a:extLst>
                <a:ext uri="{FF2B5EF4-FFF2-40B4-BE49-F238E27FC236}">
                  <a16:creationId xmlns:a16="http://schemas.microsoft.com/office/drawing/2014/main" id="{ECE808D1-E84F-413B-9014-38D0A1720346}"/>
                </a:ext>
              </a:extLst>
            </p:cNvPr>
            <p:cNvSpPr>
              <a:spLocks noChangeArrowheads="1"/>
            </p:cNvSpPr>
            <p:nvPr/>
          </p:nvSpPr>
          <p:spPr bwMode="auto">
            <a:xfrm>
              <a:off x="7114381" y="5329237"/>
              <a:ext cx="407988" cy="274638"/>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29">
              <a:extLst>
                <a:ext uri="{FF2B5EF4-FFF2-40B4-BE49-F238E27FC236}">
                  <a16:creationId xmlns:a16="http://schemas.microsoft.com/office/drawing/2014/main" id="{E2A904ED-DF85-46C5-9469-8FBF1998487C}"/>
                </a:ext>
              </a:extLst>
            </p:cNvPr>
            <p:cNvSpPr>
              <a:spLocks noChangeArrowheads="1"/>
            </p:cNvSpPr>
            <p:nvPr/>
          </p:nvSpPr>
          <p:spPr bwMode="auto">
            <a:xfrm>
              <a:off x="7115969" y="5332412"/>
              <a:ext cx="403225" cy="2714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30">
              <a:extLst>
                <a:ext uri="{FF2B5EF4-FFF2-40B4-BE49-F238E27FC236}">
                  <a16:creationId xmlns:a16="http://schemas.microsoft.com/office/drawing/2014/main" id="{C1E51666-9D0D-4945-A080-7F252B6CA612}"/>
                </a:ext>
              </a:extLst>
            </p:cNvPr>
            <p:cNvSpPr>
              <a:spLocks noChangeArrowheads="1"/>
            </p:cNvSpPr>
            <p:nvPr/>
          </p:nvSpPr>
          <p:spPr bwMode="auto">
            <a:xfrm>
              <a:off x="7168356" y="5413375"/>
              <a:ext cx="22225" cy="82550"/>
            </a:xfrm>
            <a:prstGeom prst="rect">
              <a:avLst/>
            </a:prstGeom>
            <a:solidFill>
              <a:srgbClr val="6DBA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31">
              <a:extLst>
                <a:ext uri="{FF2B5EF4-FFF2-40B4-BE49-F238E27FC236}">
                  <a16:creationId xmlns:a16="http://schemas.microsoft.com/office/drawing/2014/main" id="{98C93E9E-0C07-48D1-B3CE-A5525B7B8116}"/>
                </a:ext>
              </a:extLst>
            </p:cNvPr>
            <p:cNvSpPr>
              <a:spLocks noChangeArrowheads="1"/>
            </p:cNvSpPr>
            <p:nvPr/>
          </p:nvSpPr>
          <p:spPr bwMode="auto">
            <a:xfrm>
              <a:off x="7203281" y="5380037"/>
              <a:ext cx="20638" cy="115888"/>
            </a:xfrm>
            <a:prstGeom prst="rect">
              <a:avLst/>
            </a:prstGeom>
            <a:solidFill>
              <a:srgbClr val="EB60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Rectangle 32">
              <a:extLst>
                <a:ext uri="{FF2B5EF4-FFF2-40B4-BE49-F238E27FC236}">
                  <a16:creationId xmlns:a16="http://schemas.microsoft.com/office/drawing/2014/main" id="{EA1D8C89-0E62-45FB-BA75-615D926F4578}"/>
                </a:ext>
              </a:extLst>
            </p:cNvPr>
            <p:cNvSpPr>
              <a:spLocks noChangeArrowheads="1"/>
            </p:cNvSpPr>
            <p:nvPr/>
          </p:nvSpPr>
          <p:spPr bwMode="auto">
            <a:xfrm>
              <a:off x="7239794" y="5397500"/>
              <a:ext cx="19050" cy="98425"/>
            </a:xfrm>
            <a:prstGeom prst="rect">
              <a:avLst/>
            </a:prstGeom>
            <a:solidFill>
              <a:srgbClr val="EFAF3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a:extLst>
                <a:ext uri="{FF2B5EF4-FFF2-40B4-BE49-F238E27FC236}">
                  <a16:creationId xmlns:a16="http://schemas.microsoft.com/office/drawing/2014/main" id="{2E0557A6-2382-4319-8F04-2C761406456C}"/>
                </a:ext>
              </a:extLst>
            </p:cNvPr>
            <p:cNvSpPr>
              <a:spLocks/>
            </p:cNvSpPr>
            <p:nvPr/>
          </p:nvSpPr>
          <p:spPr bwMode="auto">
            <a:xfrm>
              <a:off x="7273131" y="5421312"/>
              <a:ext cx="22225" cy="74613"/>
            </a:xfrm>
            <a:custGeom>
              <a:avLst/>
              <a:gdLst>
                <a:gd name="T0" fmla="*/ 0 w 14"/>
                <a:gd name="T1" fmla="*/ 0 h 47"/>
                <a:gd name="T2" fmla="*/ 12 w 14"/>
                <a:gd name="T3" fmla="*/ 0 h 47"/>
                <a:gd name="T4" fmla="*/ 14 w 14"/>
                <a:gd name="T5" fmla="*/ 47 h 47"/>
                <a:gd name="T6" fmla="*/ 0 w 14"/>
                <a:gd name="T7" fmla="*/ 47 h 47"/>
                <a:gd name="T8" fmla="*/ 0 w 14"/>
                <a:gd name="T9" fmla="*/ 0 h 47"/>
              </a:gdLst>
              <a:ahLst/>
              <a:cxnLst>
                <a:cxn ang="0">
                  <a:pos x="T0" y="T1"/>
                </a:cxn>
                <a:cxn ang="0">
                  <a:pos x="T2" y="T3"/>
                </a:cxn>
                <a:cxn ang="0">
                  <a:pos x="T4" y="T5"/>
                </a:cxn>
                <a:cxn ang="0">
                  <a:pos x="T6" y="T7"/>
                </a:cxn>
                <a:cxn ang="0">
                  <a:pos x="T8" y="T9"/>
                </a:cxn>
              </a:cxnLst>
              <a:rect l="0" t="0" r="r" b="b"/>
              <a:pathLst>
                <a:path w="14" h="47">
                  <a:moveTo>
                    <a:pt x="0" y="0"/>
                  </a:moveTo>
                  <a:lnTo>
                    <a:pt x="12" y="0"/>
                  </a:lnTo>
                  <a:lnTo>
                    <a:pt x="14" y="47"/>
                  </a:lnTo>
                  <a:lnTo>
                    <a:pt x="0" y="47"/>
                  </a:lnTo>
                  <a:lnTo>
                    <a:pt x="0" y="0"/>
                  </a:lnTo>
                  <a:close/>
                </a:path>
              </a:pathLst>
            </a:custGeom>
            <a:solidFill>
              <a:srgbClr val="6DBA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34">
              <a:extLst>
                <a:ext uri="{FF2B5EF4-FFF2-40B4-BE49-F238E27FC236}">
                  <a16:creationId xmlns:a16="http://schemas.microsoft.com/office/drawing/2014/main" id="{C8491369-8E93-4951-9962-A94340170B29}"/>
                </a:ext>
              </a:extLst>
            </p:cNvPr>
            <p:cNvSpPr>
              <a:spLocks noChangeArrowheads="1"/>
            </p:cNvSpPr>
            <p:nvPr/>
          </p:nvSpPr>
          <p:spPr bwMode="auto">
            <a:xfrm>
              <a:off x="7306469" y="5397500"/>
              <a:ext cx="22225" cy="98425"/>
            </a:xfrm>
            <a:prstGeom prst="rect">
              <a:avLst/>
            </a:prstGeom>
            <a:solidFill>
              <a:srgbClr val="EB60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5">
              <a:extLst>
                <a:ext uri="{FF2B5EF4-FFF2-40B4-BE49-F238E27FC236}">
                  <a16:creationId xmlns:a16="http://schemas.microsoft.com/office/drawing/2014/main" id="{CE7402CC-18E9-4F0F-A475-27988399A164}"/>
                </a:ext>
              </a:extLst>
            </p:cNvPr>
            <p:cNvSpPr>
              <a:spLocks/>
            </p:cNvSpPr>
            <p:nvPr/>
          </p:nvSpPr>
          <p:spPr bwMode="auto">
            <a:xfrm>
              <a:off x="7339806" y="5378450"/>
              <a:ext cx="22225" cy="117475"/>
            </a:xfrm>
            <a:custGeom>
              <a:avLst/>
              <a:gdLst>
                <a:gd name="T0" fmla="*/ 0 w 14"/>
                <a:gd name="T1" fmla="*/ 0 h 74"/>
                <a:gd name="T2" fmla="*/ 14 w 14"/>
                <a:gd name="T3" fmla="*/ 0 h 74"/>
                <a:gd name="T4" fmla="*/ 14 w 14"/>
                <a:gd name="T5" fmla="*/ 74 h 74"/>
                <a:gd name="T6" fmla="*/ 2 w 14"/>
                <a:gd name="T7" fmla="*/ 74 h 74"/>
                <a:gd name="T8" fmla="*/ 0 w 14"/>
                <a:gd name="T9" fmla="*/ 0 h 74"/>
              </a:gdLst>
              <a:ahLst/>
              <a:cxnLst>
                <a:cxn ang="0">
                  <a:pos x="T0" y="T1"/>
                </a:cxn>
                <a:cxn ang="0">
                  <a:pos x="T2" y="T3"/>
                </a:cxn>
                <a:cxn ang="0">
                  <a:pos x="T4" y="T5"/>
                </a:cxn>
                <a:cxn ang="0">
                  <a:pos x="T6" y="T7"/>
                </a:cxn>
                <a:cxn ang="0">
                  <a:pos x="T8" y="T9"/>
                </a:cxn>
              </a:cxnLst>
              <a:rect l="0" t="0" r="r" b="b"/>
              <a:pathLst>
                <a:path w="14" h="74">
                  <a:moveTo>
                    <a:pt x="0" y="0"/>
                  </a:moveTo>
                  <a:lnTo>
                    <a:pt x="14" y="0"/>
                  </a:lnTo>
                  <a:lnTo>
                    <a:pt x="14" y="74"/>
                  </a:lnTo>
                  <a:lnTo>
                    <a:pt x="2" y="74"/>
                  </a:lnTo>
                  <a:lnTo>
                    <a:pt x="0" y="0"/>
                  </a:lnTo>
                  <a:close/>
                </a:path>
              </a:pathLst>
            </a:custGeom>
            <a:solidFill>
              <a:srgbClr val="EFAF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36">
              <a:extLst>
                <a:ext uri="{FF2B5EF4-FFF2-40B4-BE49-F238E27FC236}">
                  <a16:creationId xmlns:a16="http://schemas.microsoft.com/office/drawing/2014/main" id="{FD71C742-A80A-4EEC-AAD0-6E3FA9444407}"/>
                </a:ext>
              </a:extLst>
            </p:cNvPr>
            <p:cNvSpPr>
              <a:spLocks noChangeArrowheads="1"/>
            </p:cNvSpPr>
            <p:nvPr/>
          </p:nvSpPr>
          <p:spPr bwMode="auto">
            <a:xfrm>
              <a:off x="7376319" y="5356225"/>
              <a:ext cx="19050" cy="139700"/>
            </a:xfrm>
            <a:prstGeom prst="rect">
              <a:avLst/>
            </a:prstGeom>
            <a:solidFill>
              <a:srgbClr val="6DBA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37">
              <a:extLst>
                <a:ext uri="{FF2B5EF4-FFF2-40B4-BE49-F238E27FC236}">
                  <a16:creationId xmlns:a16="http://schemas.microsoft.com/office/drawing/2014/main" id="{24B8248C-F917-4A6B-B406-894A671A8C37}"/>
                </a:ext>
              </a:extLst>
            </p:cNvPr>
            <p:cNvSpPr>
              <a:spLocks noChangeArrowheads="1"/>
            </p:cNvSpPr>
            <p:nvPr/>
          </p:nvSpPr>
          <p:spPr bwMode="auto">
            <a:xfrm>
              <a:off x="7411244" y="5384800"/>
              <a:ext cx="20638" cy="111125"/>
            </a:xfrm>
            <a:prstGeom prst="rect">
              <a:avLst/>
            </a:prstGeom>
            <a:solidFill>
              <a:srgbClr val="EB60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38">
              <a:extLst>
                <a:ext uri="{FF2B5EF4-FFF2-40B4-BE49-F238E27FC236}">
                  <a16:creationId xmlns:a16="http://schemas.microsoft.com/office/drawing/2014/main" id="{299BD2CF-D17F-43B8-A8C5-D897D088C957}"/>
                </a:ext>
              </a:extLst>
            </p:cNvPr>
            <p:cNvSpPr>
              <a:spLocks noChangeArrowheads="1"/>
            </p:cNvSpPr>
            <p:nvPr/>
          </p:nvSpPr>
          <p:spPr bwMode="auto">
            <a:xfrm>
              <a:off x="7444581" y="5407025"/>
              <a:ext cx="22225" cy="88900"/>
            </a:xfrm>
            <a:prstGeom prst="rect">
              <a:avLst/>
            </a:prstGeom>
            <a:solidFill>
              <a:srgbClr val="EFAF3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9">
              <a:extLst>
                <a:ext uri="{FF2B5EF4-FFF2-40B4-BE49-F238E27FC236}">
                  <a16:creationId xmlns:a16="http://schemas.microsoft.com/office/drawing/2014/main" id="{CE823BAF-D035-4857-89F9-4EEC24E1E8F4}"/>
                </a:ext>
              </a:extLst>
            </p:cNvPr>
            <p:cNvSpPr>
              <a:spLocks/>
            </p:cNvSpPr>
            <p:nvPr/>
          </p:nvSpPr>
          <p:spPr bwMode="auto">
            <a:xfrm>
              <a:off x="7235031" y="5518150"/>
              <a:ext cx="19050" cy="33338"/>
            </a:xfrm>
            <a:custGeom>
              <a:avLst/>
              <a:gdLst>
                <a:gd name="T0" fmla="*/ 0 w 8"/>
                <a:gd name="T1" fmla="*/ 14 h 14"/>
                <a:gd name="T2" fmla="*/ 8 w 8"/>
                <a:gd name="T3" fmla="*/ 3 h 14"/>
                <a:gd name="T4" fmla="*/ 1 w 8"/>
                <a:gd name="T5" fmla="*/ 0 h 14"/>
                <a:gd name="T6" fmla="*/ 1 w 8"/>
                <a:gd name="T7" fmla="*/ 0 h 14"/>
                <a:gd name="T8" fmla="*/ 0 w 8"/>
                <a:gd name="T9" fmla="*/ 14 h 14"/>
              </a:gdLst>
              <a:ahLst/>
              <a:cxnLst>
                <a:cxn ang="0">
                  <a:pos x="T0" y="T1"/>
                </a:cxn>
                <a:cxn ang="0">
                  <a:pos x="T2" y="T3"/>
                </a:cxn>
                <a:cxn ang="0">
                  <a:pos x="T4" y="T5"/>
                </a:cxn>
                <a:cxn ang="0">
                  <a:pos x="T6" y="T7"/>
                </a:cxn>
                <a:cxn ang="0">
                  <a:pos x="T8" y="T9"/>
                </a:cxn>
              </a:cxnLst>
              <a:rect l="0" t="0" r="r" b="b"/>
              <a:pathLst>
                <a:path w="8" h="14">
                  <a:moveTo>
                    <a:pt x="0" y="14"/>
                  </a:moveTo>
                  <a:cubicBezTo>
                    <a:pt x="8" y="3"/>
                    <a:pt x="8" y="3"/>
                    <a:pt x="8" y="3"/>
                  </a:cubicBezTo>
                  <a:cubicBezTo>
                    <a:pt x="6" y="1"/>
                    <a:pt x="4" y="0"/>
                    <a:pt x="1" y="0"/>
                  </a:cubicBezTo>
                  <a:cubicBezTo>
                    <a:pt x="1" y="0"/>
                    <a:pt x="1" y="0"/>
                    <a:pt x="1" y="0"/>
                  </a:cubicBezTo>
                  <a:cubicBezTo>
                    <a:pt x="0" y="14"/>
                    <a:pt x="0" y="14"/>
                    <a:pt x="0" y="14"/>
                  </a:cubicBezTo>
                  <a:close/>
                </a:path>
              </a:pathLst>
            </a:custGeom>
            <a:solidFill>
              <a:srgbClr val="EB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0">
              <a:extLst>
                <a:ext uri="{FF2B5EF4-FFF2-40B4-BE49-F238E27FC236}">
                  <a16:creationId xmlns:a16="http://schemas.microsoft.com/office/drawing/2014/main" id="{3BEEB034-018C-47BF-A4EE-D1F89AB60E71}"/>
                </a:ext>
              </a:extLst>
            </p:cNvPr>
            <p:cNvSpPr>
              <a:spLocks/>
            </p:cNvSpPr>
            <p:nvPr/>
          </p:nvSpPr>
          <p:spPr bwMode="auto">
            <a:xfrm>
              <a:off x="7203281" y="5518150"/>
              <a:ext cx="33338" cy="33338"/>
            </a:xfrm>
            <a:custGeom>
              <a:avLst/>
              <a:gdLst>
                <a:gd name="T0" fmla="*/ 13 w 14"/>
                <a:gd name="T1" fmla="*/ 14 h 14"/>
                <a:gd name="T2" fmla="*/ 14 w 14"/>
                <a:gd name="T3" fmla="*/ 0 h 14"/>
                <a:gd name="T4" fmla="*/ 0 w 14"/>
                <a:gd name="T5" fmla="*/ 13 h 14"/>
                <a:gd name="T6" fmla="*/ 13 w 14"/>
                <a:gd name="T7" fmla="*/ 14 h 14"/>
              </a:gdLst>
              <a:ahLst/>
              <a:cxnLst>
                <a:cxn ang="0">
                  <a:pos x="T0" y="T1"/>
                </a:cxn>
                <a:cxn ang="0">
                  <a:pos x="T2" y="T3"/>
                </a:cxn>
                <a:cxn ang="0">
                  <a:pos x="T4" y="T5"/>
                </a:cxn>
                <a:cxn ang="0">
                  <a:pos x="T6" y="T7"/>
                </a:cxn>
              </a:cxnLst>
              <a:rect l="0" t="0" r="r" b="b"/>
              <a:pathLst>
                <a:path w="14" h="14">
                  <a:moveTo>
                    <a:pt x="13" y="14"/>
                  </a:moveTo>
                  <a:cubicBezTo>
                    <a:pt x="14" y="0"/>
                    <a:pt x="14" y="0"/>
                    <a:pt x="14" y="0"/>
                  </a:cubicBezTo>
                  <a:cubicBezTo>
                    <a:pt x="6" y="0"/>
                    <a:pt x="0" y="6"/>
                    <a:pt x="0" y="13"/>
                  </a:cubicBezTo>
                  <a:lnTo>
                    <a:pt x="13" y="14"/>
                  </a:lnTo>
                  <a:close/>
                </a:path>
              </a:pathLst>
            </a:custGeom>
            <a:solidFill>
              <a:srgbClr val="EFAF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1">
              <a:extLst>
                <a:ext uri="{FF2B5EF4-FFF2-40B4-BE49-F238E27FC236}">
                  <a16:creationId xmlns:a16="http://schemas.microsoft.com/office/drawing/2014/main" id="{B51452FA-2F5C-4872-9E9D-3F1892D719B3}"/>
                </a:ext>
              </a:extLst>
            </p:cNvPr>
            <p:cNvSpPr>
              <a:spLocks/>
            </p:cNvSpPr>
            <p:nvPr/>
          </p:nvSpPr>
          <p:spPr bwMode="auto">
            <a:xfrm>
              <a:off x="7203281" y="5524500"/>
              <a:ext cx="65088" cy="58738"/>
            </a:xfrm>
            <a:custGeom>
              <a:avLst/>
              <a:gdLst>
                <a:gd name="T0" fmla="*/ 13 w 27"/>
                <a:gd name="T1" fmla="*/ 11 h 24"/>
                <a:gd name="T2" fmla="*/ 0 w 27"/>
                <a:gd name="T3" fmla="*/ 10 h 24"/>
                <a:gd name="T4" fmla="*/ 13 w 27"/>
                <a:gd name="T5" fmla="*/ 24 h 24"/>
                <a:gd name="T6" fmla="*/ 27 w 27"/>
                <a:gd name="T7" fmla="*/ 11 h 24"/>
                <a:gd name="T8" fmla="*/ 21 w 27"/>
                <a:gd name="T9" fmla="*/ 0 h 24"/>
                <a:gd name="T10" fmla="*/ 13 w 27"/>
                <a:gd name="T11" fmla="*/ 11 h 24"/>
              </a:gdLst>
              <a:ahLst/>
              <a:cxnLst>
                <a:cxn ang="0">
                  <a:pos x="T0" y="T1"/>
                </a:cxn>
                <a:cxn ang="0">
                  <a:pos x="T2" y="T3"/>
                </a:cxn>
                <a:cxn ang="0">
                  <a:pos x="T4" y="T5"/>
                </a:cxn>
                <a:cxn ang="0">
                  <a:pos x="T6" y="T7"/>
                </a:cxn>
                <a:cxn ang="0">
                  <a:pos x="T8" y="T9"/>
                </a:cxn>
                <a:cxn ang="0">
                  <a:pos x="T10" y="T11"/>
                </a:cxn>
              </a:cxnLst>
              <a:rect l="0" t="0" r="r" b="b"/>
              <a:pathLst>
                <a:path w="27" h="24">
                  <a:moveTo>
                    <a:pt x="13" y="11"/>
                  </a:moveTo>
                  <a:cubicBezTo>
                    <a:pt x="0" y="10"/>
                    <a:pt x="0" y="10"/>
                    <a:pt x="0" y="10"/>
                  </a:cubicBezTo>
                  <a:cubicBezTo>
                    <a:pt x="0" y="18"/>
                    <a:pt x="5" y="24"/>
                    <a:pt x="13" y="24"/>
                  </a:cubicBezTo>
                  <a:cubicBezTo>
                    <a:pt x="20" y="24"/>
                    <a:pt x="27" y="19"/>
                    <a:pt x="27" y="11"/>
                  </a:cubicBezTo>
                  <a:cubicBezTo>
                    <a:pt x="27" y="6"/>
                    <a:pt x="25" y="2"/>
                    <a:pt x="21" y="0"/>
                  </a:cubicBezTo>
                  <a:cubicBezTo>
                    <a:pt x="13" y="11"/>
                    <a:pt x="13" y="11"/>
                    <a:pt x="13" y="11"/>
                  </a:cubicBezTo>
                  <a:close/>
                </a:path>
              </a:pathLst>
            </a:custGeom>
            <a:solidFill>
              <a:srgbClr val="6DBA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2">
              <a:extLst>
                <a:ext uri="{FF2B5EF4-FFF2-40B4-BE49-F238E27FC236}">
                  <a16:creationId xmlns:a16="http://schemas.microsoft.com/office/drawing/2014/main" id="{B405C515-BF0D-4E8E-886D-91D336B12525}"/>
                </a:ext>
              </a:extLst>
            </p:cNvPr>
            <p:cNvSpPr>
              <a:spLocks/>
            </p:cNvSpPr>
            <p:nvPr/>
          </p:nvSpPr>
          <p:spPr bwMode="auto">
            <a:xfrm>
              <a:off x="7366794" y="5518150"/>
              <a:ext cx="65088" cy="65088"/>
            </a:xfrm>
            <a:custGeom>
              <a:avLst/>
              <a:gdLst>
                <a:gd name="T0" fmla="*/ 0 w 27"/>
                <a:gd name="T1" fmla="*/ 13 h 27"/>
                <a:gd name="T2" fmla="*/ 13 w 27"/>
                <a:gd name="T3" fmla="*/ 27 h 27"/>
                <a:gd name="T4" fmla="*/ 27 w 27"/>
                <a:gd name="T5" fmla="*/ 14 h 27"/>
                <a:gd name="T6" fmla="*/ 21 w 27"/>
                <a:gd name="T7" fmla="*/ 3 h 27"/>
                <a:gd name="T8" fmla="*/ 14 w 27"/>
                <a:gd name="T9" fmla="*/ 0 h 27"/>
                <a:gd name="T10" fmla="*/ 14 w 27"/>
                <a:gd name="T11" fmla="*/ 0 h 27"/>
                <a:gd name="T12" fmla="*/ 0 w 27"/>
                <a:gd name="T13" fmla="*/ 13 h 27"/>
              </a:gdLst>
              <a:ahLst/>
              <a:cxnLst>
                <a:cxn ang="0">
                  <a:pos x="T0" y="T1"/>
                </a:cxn>
                <a:cxn ang="0">
                  <a:pos x="T2" y="T3"/>
                </a:cxn>
                <a:cxn ang="0">
                  <a:pos x="T4" y="T5"/>
                </a:cxn>
                <a:cxn ang="0">
                  <a:pos x="T6" y="T7"/>
                </a:cxn>
                <a:cxn ang="0">
                  <a:pos x="T8" y="T9"/>
                </a:cxn>
                <a:cxn ang="0">
                  <a:pos x="T10" y="T11"/>
                </a:cxn>
                <a:cxn ang="0">
                  <a:pos x="T12" y="T13"/>
                </a:cxn>
              </a:cxnLst>
              <a:rect l="0" t="0" r="r" b="b"/>
              <a:pathLst>
                <a:path w="27" h="27">
                  <a:moveTo>
                    <a:pt x="0" y="13"/>
                  </a:moveTo>
                  <a:cubicBezTo>
                    <a:pt x="0" y="21"/>
                    <a:pt x="6" y="27"/>
                    <a:pt x="13" y="27"/>
                  </a:cubicBezTo>
                  <a:cubicBezTo>
                    <a:pt x="21" y="27"/>
                    <a:pt x="27" y="22"/>
                    <a:pt x="27" y="14"/>
                  </a:cubicBezTo>
                  <a:cubicBezTo>
                    <a:pt x="27" y="9"/>
                    <a:pt x="25" y="5"/>
                    <a:pt x="21" y="3"/>
                  </a:cubicBezTo>
                  <a:cubicBezTo>
                    <a:pt x="19" y="1"/>
                    <a:pt x="17" y="0"/>
                    <a:pt x="14" y="0"/>
                  </a:cubicBezTo>
                  <a:cubicBezTo>
                    <a:pt x="14" y="0"/>
                    <a:pt x="14" y="0"/>
                    <a:pt x="14" y="0"/>
                  </a:cubicBezTo>
                  <a:cubicBezTo>
                    <a:pt x="7" y="0"/>
                    <a:pt x="0" y="6"/>
                    <a:pt x="0" y="13"/>
                  </a:cubicBezTo>
                  <a:close/>
                </a:path>
              </a:pathLst>
            </a:custGeom>
            <a:solidFill>
              <a:srgbClr val="6DBA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3">
              <a:extLst>
                <a:ext uri="{FF2B5EF4-FFF2-40B4-BE49-F238E27FC236}">
                  <a16:creationId xmlns:a16="http://schemas.microsoft.com/office/drawing/2014/main" id="{BD09F059-BAB4-409F-8597-D588996F8298}"/>
                </a:ext>
              </a:extLst>
            </p:cNvPr>
            <p:cNvSpPr>
              <a:spLocks/>
            </p:cNvSpPr>
            <p:nvPr/>
          </p:nvSpPr>
          <p:spPr bwMode="auto">
            <a:xfrm>
              <a:off x="7401719" y="5532437"/>
              <a:ext cx="30163" cy="50800"/>
            </a:xfrm>
            <a:custGeom>
              <a:avLst/>
              <a:gdLst>
                <a:gd name="T0" fmla="*/ 11 w 13"/>
                <a:gd name="T1" fmla="*/ 0 h 21"/>
                <a:gd name="T2" fmla="*/ 0 w 13"/>
                <a:gd name="T3" fmla="*/ 8 h 21"/>
                <a:gd name="T4" fmla="*/ 3 w 13"/>
                <a:gd name="T5" fmla="*/ 21 h 21"/>
                <a:gd name="T6" fmla="*/ 13 w 13"/>
                <a:gd name="T7" fmla="*/ 8 h 21"/>
                <a:gd name="T8" fmla="*/ 11 w 13"/>
                <a:gd name="T9" fmla="*/ 0 h 21"/>
              </a:gdLst>
              <a:ahLst/>
              <a:cxnLst>
                <a:cxn ang="0">
                  <a:pos x="T0" y="T1"/>
                </a:cxn>
                <a:cxn ang="0">
                  <a:pos x="T2" y="T3"/>
                </a:cxn>
                <a:cxn ang="0">
                  <a:pos x="T4" y="T5"/>
                </a:cxn>
                <a:cxn ang="0">
                  <a:pos x="T6" y="T7"/>
                </a:cxn>
                <a:cxn ang="0">
                  <a:pos x="T8" y="T9"/>
                </a:cxn>
              </a:cxnLst>
              <a:rect l="0" t="0" r="r" b="b"/>
              <a:pathLst>
                <a:path w="13" h="21">
                  <a:moveTo>
                    <a:pt x="11" y="0"/>
                  </a:moveTo>
                  <a:cubicBezTo>
                    <a:pt x="0" y="8"/>
                    <a:pt x="0" y="8"/>
                    <a:pt x="0" y="8"/>
                  </a:cubicBezTo>
                  <a:cubicBezTo>
                    <a:pt x="3" y="21"/>
                    <a:pt x="3" y="21"/>
                    <a:pt x="3" y="21"/>
                  </a:cubicBezTo>
                  <a:cubicBezTo>
                    <a:pt x="9" y="19"/>
                    <a:pt x="13" y="14"/>
                    <a:pt x="13" y="8"/>
                  </a:cubicBezTo>
                  <a:cubicBezTo>
                    <a:pt x="13" y="5"/>
                    <a:pt x="12" y="3"/>
                    <a:pt x="11" y="0"/>
                  </a:cubicBezTo>
                  <a:close/>
                </a:path>
              </a:pathLst>
            </a:custGeom>
            <a:solidFill>
              <a:srgbClr val="EB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4">
              <a:extLst>
                <a:ext uri="{FF2B5EF4-FFF2-40B4-BE49-F238E27FC236}">
                  <a16:creationId xmlns:a16="http://schemas.microsoft.com/office/drawing/2014/main" id="{9B644812-11A0-40C0-9DE4-AA06B3BCF6DE}"/>
                </a:ext>
              </a:extLst>
            </p:cNvPr>
            <p:cNvSpPr>
              <a:spLocks/>
            </p:cNvSpPr>
            <p:nvPr/>
          </p:nvSpPr>
          <p:spPr bwMode="auto">
            <a:xfrm>
              <a:off x="7379494" y="5518150"/>
              <a:ext cx="47625" cy="33338"/>
            </a:xfrm>
            <a:custGeom>
              <a:avLst/>
              <a:gdLst>
                <a:gd name="T0" fmla="*/ 9 w 20"/>
                <a:gd name="T1" fmla="*/ 14 h 14"/>
                <a:gd name="T2" fmla="*/ 20 w 20"/>
                <a:gd name="T3" fmla="*/ 6 h 14"/>
                <a:gd name="T4" fmla="*/ 9 w 20"/>
                <a:gd name="T5" fmla="*/ 0 h 14"/>
                <a:gd name="T6" fmla="*/ 0 w 20"/>
                <a:gd name="T7" fmla="*/ 3 h 14"/>
                <a:gd name="T8" fmla="*/ 9 w 20"/>
                <a:gd name="T9" fmla="*/ 14 h 14"/>
              </a:gdLst>
              <a:ahLst/>
              <a:cxnLst>
                <a:cxn ang="0">
                  <a:pos x="T0" y="T1"/>
                </a:cxn>
                <a:cxn ang="0">
                  <a:pos x="T2" y="T3"/>
                </a:cxn>
                <a:cxn ang="0">
                  <a:pos x="T4" y="T5"/>
                </a:cxn>
                <a:cxn ang="0">
                  <a:pos x="T6" y="T7"/>
                </a:cxn>
                <a:cxn ang="0">
                  <a:pos x="T8" y="T9"/>
                </a:cxn>
              </a:cxnLst>
              <a:rect l="0" t="0" r="r" b="b"/>
              <a:pathLst>
                <a:path w="20" h="14">
                  <a:moveTo>
                    <a:pt x="9" y="14"/>
                  </a:moveTo>
                  <a:cubicBezTo>
                    <a:pt x="20" y="6"/>
                    <a:pt x="20" y="6"/>
                    <a:pt x="20" y="6"/>
                  </a:cubicBezTo>
                  <a:cubicBezTo>
                    <a:pt x="18" y="3"/>
                    <a:pt x="14" y="0"/>
                    <a:pt x="9" y="0"/>
                  </a:cubicBezTo>
                  <a:cubicBezTo>
                    <a:pt x="5" y="0"/>
                    <a:pt x="2" y="1"/>
                    <a:pt x="0" y="3"/>
                  </a:cubicBezTo>
                  <a:cubicBezTo>
                    <a:pt x="9" y="14"/>
                    <a:pt x="9" y="14"/>
                    <a:pt x="9" y="14"/>
                  </a:cubicBezTo>
                  <a:close/>
                </a:path>
              </a:pathLst>
            </a:custGeom>
            <a:solidFill>
              <a:srgbClr val="EFAF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5">
              <a:extLst>
                <a:ext uri="{FF2B5EF4-FFF2-40B4-BE49-F238E27FC236}">
                  <a16:creationId xmlns:a16="http://schemas.microsoft.com/office/drawing/2014/main" id="{B558E363-19CE-420D-802C-034F394A2EEA}"/>
                </a:ext>
              </a:extLst>
            </p:cNvPr>
            <p:cNvSpPr>
              <a:spLocks/>
            </p:cNvSpPr>
            <p:nvPr/>
          </p:nvSpPr>
          <p:spPr bwMode="auto">
            <a:xfrm>
              <a:off x="7285831" y="5518150"/>
              <a:ext cx="65088" cy="65088"/>
            </a:xfrm>
            <a:custGeom>
              <a:avLst/>
              <a:gdLst>
                <a:gd name="T0" fmla="*/ 0 w 27"/>
                <a:gd name="T1" fmla="*/ 13 h 27"/>
                <a:gd name="T2" fmla="*/ 13 w 27"/>
                <a:gd name="T3" fmla="*/ 27 h 27"/>
                <a:gd name="T4" fmla="*/ 27 w 27"/>
                <a:gd name="T5" fmla="*/ 14 h 27"/>
                <a:gd name="T6" fmla="*/ 21 w 27"/>
                <a:gd name="T7" fmla="*/ 3 h 27"/>
                <a:gd name="T8" fmla="*/ 14 w 27"/>
                <a:gd name="T9" fmla="*/ 0 h 27"/>
                <a:gd name="T10" fmla="*/ 14 w 27"/>
                <a:gd name="T11" fmla="*/ 0 h 27"/>
                <a:gd name="T12" fmla="*/ 0 w 27"/>
                <a:gd name="T13" fmla="*/ 13 h 27"/>
              </a:gdLst>
              <a:ahLst/>
              <a:cxnLst>
                <a:cxn ang="0">
                  <a:pos x="T0" y="T1"/>
                </a:cxn>
                <a:cxn ang="0">
                  <a:pos x="T2" y="T3"/>
                </a:cxn>
                <a:cxn ang="0">
                  <a:pos x="T4" y="T5"/>
                </a:cxn>
                <a:cxn ang="0">
                  <a:pos x="T6" y="T7"/>
                </a:cxn>
                <a:cxn ang="0">
                  <a:pos x="T8" y="T9"/>
                </a:cxn>
                <a:cxn ang="0">
                  <a:pos x="T10" y="T11"/>
                </a:cxn>
                <a:cxn ang="0">
                  <a:pos x="T12" y="T13"/>
                </a:cxn>
              </a:cxnLst>
              <a:rect l="0" t="0" r="r" b="b"/>
              <a:pathLst>
                <a:path w="27" h="27">
                  <a:moveTo>
                    <a:pt x="0" y="13"/>
                  </a:moveTo>
                  <a:cubicBezTo>
                    <a:pt x="0" y="21"/>
                    <a:pt x="6" y="27"/>
                    <a:pt x="13" y="27"/>
                  </a:cubicBezTo>
                  <a:cubicBezTo>
                    <a:pt x="21" y="27"/>
                    <a:pt x="27" y="22"/>
                    <a:pt x="27" y="14"/>
                  </a:cubicBezTo>
                  <a:cubicBezTo>
                    <a:pt x="27" y="9"/>
                    <a:pt x="25" y="5"/>
                    <a:pt x="21" y="3"/>
                  </a:cubicBezTo>
                  <a:cubicBezTo>
                    <a:pt x="19" y="1"/>
                    <a:pt x="17" y="0"/>
                    <a:pt x="14" y="0"/>
                  </a:cubicBezTo>
                  <a:cubicBezTo>
                    <a:pt x="14" y="0"/>
                    <a:pt x="14" y="0"/>
                    <a:pt x="14" y="0"/>
                  </a:cubicBezTo>
                  <a:cubicBezTo>
                    <a:pt x="6" y="0"/>
                    <a:pt x="0" y="6"/>
                    <a:pt x="0" y="13"/>
                  </a:cubicBezTo>
                  <a:close/>
                </a:path>
              </a:pathLst>
            </a:custGeom>
            <a:solidFill>
              <a:srgbClr val="6DBA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6">
              <a:extLst>
                <a:ext uri="{FF2B5EF4-FFF2-40B4-BE49-F238E27FC236}">
                  <a16:creationId xmlns:a16="http://schemas.microsoft.com/office/drawing/2014/main" id="{99C206F7-9EAA-4068-8B3E-0C40BA400E87}"/>
                </a:ext>
              </a:extLst>
            </p:cNvPr>
            <p:cNvSpPr>
              <a:spLocks/>
            </p:cNvSpPr>
            <p:nvPr/>
          </p:nvSpPr>
          <p:spPr bwMode="auto">
            <a:xfrm>
              <a:off x="7285831" y="5519737"/>
              <a:ext cx="33338" cy="31750"/>
            </a:xfrm>
            <a:custGeom>
              <a:avLst/>
              <a:gdLst>
                <a:gd name="T0" fmla="*/ 0 w 14"/>
                <a:gd name="T1" fmla="*/ 12 h 13"/>
                <a:gd name="T2" fmla="*/ 14 w 14"/>
                <a:gd name="T3" fmla="*/ 13 h 13"/>
                <a:gd name="T4" fmla="*/ 14 w 14"/>
                <a:gd name="T5" fmla="*/ 13 h 13"/>
                <a:gd name="T6" fmla="*/ 14 w 14"/>
                <a:gd name="T7" fmla="*/ 13 h 13"/>
                <a:gd name="T8" fmla="*/ 10 w 14"/>
                <a:gd name="T9" fmla="*/ 0 h 13"/>
                <a:gd name="T10" fmla="*/ 0 w 14"/>
                <a:gd name="T11" fmla="*/ 12 h 13"/>
              </a:gdLst>
              <a:ahLst/>
              <a:cxnLst>
                <a:cxn ang="0">
                  <a:pos x="T0" y="T1"/>
                </a:cxn>
                <a:cxn ang="0">
                  <a:pos x="T2" y="T3"/>
                </a:cxn>
                <a:cxn ang="0">
                  <a:pos x="T4" y="T5"/>
                </a:cxn>
                <a:cxn ang="0">
                  <a:pos x="T6" y="T7"/>
                </a:cxn>
                <a:cxn ang="0">
                  <a:pos x="T8" y="T9"/>
                </a:cxn>
                <a:cxn ang="0">
                  <a:pos x="T10" y="T11"/>
                </a:cxn>
              </a:cxnLst>
              <a:rect l="0" t="0" r="r" b="b"/>
              <a:pathLst>
                <a:path w="14" h="13">
                  <a:moveTo>
                    <a:pt x="0" y="12"/>
                  </a:moveTo>
                  <a:cubicBezTo>
                    <a:pt x="14" y="13"/>
                    <a:pt x="14" y="13"/>
                    <a:pt x="14" y="13"/>
                  </a:cubicBezTo>
                  <a:cubicBezTo>
                    <a:pt x="14" y="13"/>
                    <a:pt x="14" y="13"/>
                    <a:pt x="14" y="13"/>
                  </a:cubicBezTo>
                  <a:cubicBezTo>
                    <a:pt x="14" y="13"/>
                    <a:pt x="14" y="13"/>
                    <a:pt x="14" y="13"/>
                  </a:cubicBezTo>
                  <a:cubicBezTo>
                    <a:pt x="10" y="0"/>
                    <a:pt x="10" y="0"/>
                    <a:pt x="10" y="0"/>
                  </a:cubicBezTo>
                  <a:cubicBezTo>
                    <a:pt x="4" y="1"/>
                    <a:pt x="0" y="6"/>
                    <a:pt x="0" y="12"/>
                  </a:cubicBezTo>
                  <a:close/>
                </a:path>
              </a:pathLst>
            </a:custGeom>
            <a:solidFill>
              <a:srgbClr val="EFAF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7">
              <a:extLst>
                <a:ext uri="{FF2B5EF4-FFF2-40B4-BE49-F238E27FC236}">
                  <a16:creationId xmlns:a16="http://schemas.microsoft.com/office/drawing/2014/main" id="{64968309-003F-4235-864F-7F56998FC434}"/>
                </a:ext>
              </a:extLst>
            </p:cNvPr>
            <p:cNvSpPr>
              <a:spLocks/>
            </p:cNvSpPr>
            <p:nvPr/>
          </p:nvSpPr>
          <p:spPr bwMode="auto">
            <a:xfrm>
              <a:off x="7309644" y="5518150"/>
              <a:ext cx="41275" cy="57150"/>
            </a:xfrm>
            <a:custGeom>
              <a:avLst/>
              <a:gdLst>
                <a:gd name="T0" fmla="*/ 0 w 17"/>
                <a:gd name="T1" fmla="*/ 1 h 24"/>
                <a:gd name="T2" fmla="*/ 4 w 17"/>
                <a:gd name="T3" fmla="*/ 14 h 24"/>
                <a:gd name="T4" fmla="*/ 4 w 17"/>
                <a:gd name="T5" fmla="*/ 14 h 24"/>
                <a:gd name="T6" fmla="*/ 13 w 17"/>
                <a:gd name="T7" fmla="*/ 24 h 24"/>
                <a:gd name="T8" fmla="*/ 17 w 17"/>
                <a:gd name="T9" fmla="*/ 14 h 24"/>
                <a:gd name="T10" fmla="*/ 12 w 17"/>
                <a:gd name="T11" fmla="*/ 3 h 24"/>
                <a:gd name="T12" fmla="*/ 4 w 17"/>
                <a:gd name="T13" fmla="*/ 0 h 24"/>
                <a:gd name="T14" fmla="*/ 0 w 17"/>
                <a:gd name="T15" fmla="*/ 1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4">
                  <a:moveTo>
                    <a:pt x="0" y="1"/>
                  </a:moveTo>
                  <a:cubicBezTo>
                    <a:pt x="4" y="14"/>
                    <a:pt x="4" y="14"/>
                    <a:pt x="4" y="14"/>
                  </a:cubicBezTo>
                  <a:cubicBezTo>
                    <a:pt x="4" y="14"/>
                    <a:pt x="4" y="14"/>
                    <a:pt x="4" y="14"/>
                  </a:cubicBezTo>
                  <a:cubicBezTo>
                    <a:pt x="13" y="24"/>
                    <a:pt x="13" y="24"/>
                    <a:pt x="13" y="24"/>
                  </a:cubicBezTo>
                  <a:cubicBezTo>
                    <a:pt x="15" y="21"/>
                    <a:pt x="17" y="18"/>
                    <a:pt x="17" y="14"/>
                  </a:cubicBezTo>
                  <a:cubicBezTo>
                    <a:pt x="17" y="10"/>
                    <a:pt x="15" y="6"/>
                    <a:pt x="12" y="3"/>
                  </a:cubicBezTo>
                  <a:cubicBezTo>
                    <a:pt x="10" y="1"/>
                    <a:pt x="7" y="0"/>
                    <a:pt x="4" y="0"/>
                  </a:cubicBezTo>
                  <a:cubicBezTo>
                    <a:pt x="2" y="0"/>
                    <a:pt x="1" y="0"/>
                    <a:pt x="0" y="1"/>
                  </a:cubicBezTo>
                  <a:close/>
                </a:path>
              </a:pathLst>
            </a:custGeom>
            <a:solidFill>
              <a:srgbClr val="EB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8">
              <a:extLst>
                <a:ext uri="{FF2B5EF4-FFF2-40B4-BE49-F238E27FC236}">
                  <a16:creationId xmlns:a16="http://schemas.microsoft.com/office/drawing/2014/main" id="{87843155-EF45-4A6D-A256-F0284DC0338C}"/>
                </a:ext>
              </a:extLst>
            </p:cNvPr>
            <p:cNvSpPr>
              <a:spLocks/>
            </p:cNvSpPr>
            <p:nvPr/>
          </p:nvSpPr>
          <p:spPr bwMode="auto">
            <a:xfrm>
              <a:off x="3151981" y="5257800"/>
              <a:ext cx="969963" cy="433388"/>
            </a:xfrm>
            <a:custGeom>
              <a:avLst/>
              <a:gdLst>
                <a:gd name="T0" fmla="*/ 64 w 402"/>
                <a:gd name="T1" fmla="*/ 13 h 180"/>
                <a:gd name="T2" fmla="*/ 229 w 402"/>
                <a:gd name="T3" fmla="*/ 118 h 180"/>
                <a:gd name="T4" fmla="*/ 379 w 402"/>
                <a:gd name="T5" fmla="*/ 98 h 180"/>
                <a:gd name="T6" fmla="*/ 402 w 402"/>
                <a:gd name="T7" fmla="*/ 141 h 180"/>
                <a:gd name="T8" fmla="*/ 204 w 402"/>
                <a:gd name="T9" fmla="*/ 162 h 180"/>
                <a:gd name="T10" fmla="*/ 34 w 402"/>
                <a:gd name="T11" fmla="*/ 75 h 180"/>
                <a:gd name="T12" fmla="*/ 64 w 402"/>
                <a:gd name="T13" fmla="*/ 13 h 180"/>
              </a:gdLst>
              <a:ahLst/>
              <a:cxnLst>
                <a:cxn ang="0">
                  <a:pos x="T0" y="T1"/>
                </a:cxn>
                <a:cxn ang="0">
                  <a:pos x="T2" y="T3"/>
                </a:cxn>
                <a:cxn ang="0">
                  <a:pos x="T4" y="T5"/>
                </a:cxn>
                <a:cxn ang="0">
                  <a:pos x="T6" y="T7"/>
                </a:cxn>
                <a:cxn ang="0">
                  <a:pos x="T8" y="T9"/>
                </a:cxn>
                <a:cxn ang="0">
                  <a:pos x="T10" y="T11"/>
                </a:cxn>
                <a:cxn ang="0">
                  <a:pos x="T12" y="T13"/>
                </a:cxn>
              </a:cxnLst>
              <a:rect l="0" t="0" r="r" b="b"/>
              <a:pathLst>
                <a:path w="402" h="180">
                  <a:moveTo>
                    <a:pt x="64" y="13"/>
                  </a:moveTo>
                  <a:cubicBezTo>
                    <a:pt x="64" y="13"/>
                    <a:pt x="167" y="103"/>
                    <a:pt x="229" y="118"/>
                  </a:cubicBezTo>
                  <a:cubicBezTo>
                    <a:pt x="284" y="131"/>
                    <a:pt x="379" y="98"/>
                    <a:pt x="379" y="98"/>
                  </a:cubicBezTo>
                  <a:cubicBezTo>
                    <a:pt x="402" y="141"/>
                    <a:pt x="402" y="141"/>
                    <a:pt x="402" y="141"/>
                  </a:cubicBezTo>
                  <a:cubicBezTo>
                    <a:pt x="401" y="142"/>
                    <a:pt x="280" y="180"/>
                    <a:pt x="204" y="162"/>
                  </a:cubicBezTo>
                  <a:cubicBezTo>
                    <a:pt x="134" y="145"/>
                    <a:pt x="35" y="75"/>
                    <a:pt x="34" y="75"/>
                  </a:cubicBezTo>
                  <a:cubicBezTo>
                    <a:pt x="0" y="56"/>
                    <a:pt x="34" y="0"/>
                    <a:pt x="64" y="13"/>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9">
              <a:extLst>
                <a:ext uri="{FF2B5EF4-FFF2-40B4-BE49-F238E27FC236}">
                  <a16:creationId xmlns:a16="http://schemas.microsoft.com/office/drawing/2014/main" id="{E228A29F-D4D9-4AFD-9464-4452ED7AA770}"/>
                </a:ext>
              </a:extLst>
            </p:cNvPr>
            <p:cNvSpPr>
              <a:spLocks/>
            </p:cNvSpPr>
            <p:nvPr/>
          </p:nvSpPr>
          <p:spPr bwMode="auto">
            <a:xfrm>
              <a:off x="5457031" y="5045075"/>
              <a:ext cx="681038" cy="796925"/>
            </a:xfrm>
            <a:custGeom>
              <a:avLst/>
              <a:gdLst>
                <a:gd name="T0" fmla="*/ 282 w 282"/>
                <a:gd name="T1" fmla="*/ 301 h 330"/>
                <a:gd name="T2" fmla="*/ 237 w 282"/>
                <a:gd name="T3" fmla="*/ 80 h 330"/>
                <a:gd name="T4" fmla="*/ 1 w 282"/>
                <a:gd name="T5" fmla="*/ 82 h 330"/>
                <a:gd name="T6" fmla="*/ 46 w 282"/>
                <a:gd name="T7" fmla="*/ 330 h 330"/>
                <a:gd name="T8" fmla="*/ 282 w 282"/>
                <a:gd name="T9" fmla="*/ 301 h 330"/>
              </a:gdLst>
              <a:ahLst/>
              <a:cxnLst>
                <a:cxn ang="0">
                  <a:pos x="T0" y="T1"/>
                </a:cxn>
                <a:cxn ang="0">
                  <a:pos x="T2" y="T3"/>
                </a:cxn>
                <a:cxn ang="0">
                  <a:pos x="T4" y="T5"/>
                </a:cxn>
                <a:cxn ang="0">
                  <a:pos x="T6" y="T7"/>
                </a:cxn>
                <a:cxn ang="0">
                  <a:pos x="T8" y="T9"/>
                </a:cxn>
              </a:cxnLst>
              <a:rect l="0" t="0" r="r" b="b"/>
              <a:pathLst>
                <a:path w="282" h="330">
                  <a:moveTo>
                    <a:pt x="282" y="301"/>
                  </a:moveTo>
                  <a:cubicBezTo>
                    <a:pt x="282" y="301"/>
                    <a:pt x="259" y="121"/>
                    <a:pt x="237" y="80"/>
                  </a:cubicBezTo>
                  <a:cubicBezTo>
                    <a:pt x="192" y="0"/>
                    <a:pt x="5" y="22"/>
                    <a:pt x="1" y="82"/>
                  </a:cubicBezTo>
                  <a:cubicBezTo>
                    <a:pt x="0" y="102"/>
                    <a:pt x="46" y="330"/>
                    <a:pt x="46" y="330"/>
                  </a:cubicBezTo>
                  <a:lnTo>
                    <a:pt x="282" y="301"/>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0">
              <a:extLst>
                <a:ext uri="{FF2B5EF4-FFF2-40B4-BE49-F238E27FC236}">
                  <a16:creationId xmlns:a16="http://schemas.microsoft.com/office/drawing/2014/main" id="{19EC1A6B-30B8-4387-8C09-95A0EC02D732}"/>
                </a:ext>
              </a:extLst>
            </p:cNvPr>
            <p:cNvSpPr>
              <a:spLocks/>
            </p:cNvSpPr>
            <p:nvPr/>
          </p:nvSpPr>
          <p:spPr bwMode="auto">
            <a:xfrm>
              <a:off x="5655469" y="5276850"/>
              <a:ext cx="561975" cy="595313"/>
            </a:xfrm>
            <a:custGeom>
              <a:avLst/>
              <a:gdLst>
                <a:gd name="T0" fmla="*/ 233 w 233"/>
                <a:gd name="T1" fmla="*/ 211 h 247"/>
                <a:gd name="T2" fmla="*/ 151 w 233"/>
                <a:gd name="T3" fmla="*/ 10 h 247"/>
                <a:gd name="T4" fmla="*/ 31 w 233"/>
                <a:gd name="T5" fmla="*/ 27 h 247"/>
                <a:gd name="T6" fmla="*/ 59 w 233"/>
                <a:gd name="T7" fmla="*/ 247 h 247"/>
                <a:gd name="T8" fmla="*/ 233 w 233"/>
                <a:gd name="T9" fmla="*/ 211 h 247"/>
              </a:gdLst>
              <a:ahLst/>
              <a:cxnLst>
                <a:cxn ang="0">
                  <a:pos x="T0" y="T1"/>
                </a:cxn>
                <a:cxn ang="0">
                  <a:pos x="T2" y="T3"/>
                </a:cxn>
                <a:cxn ang="0">
                  <a:pos x="T4" y="T5"/>
                </a:cxn>
                <a:cxn ang="0">
                  <a:pos x="T6" y="T7"/>
                </a:cxn>
                <a:cxn ang="0">
                  <a:pos x="T8" y="T9"/>
                </a:cxn>
              </a:cxnLst>
              <a:rect l="0" t="0" r="r" b="b"/>
              <a:pathLst>
                <a:path w="233" h="247">
                  <a:moveTo>
                    <a:pt x="233" y="211"/>
                  </a:moveTo>
                  <a:cubicBezTo>
                    <a:pt x="233" y="211"/>
                    <a:pt x="153" y="21"/>
                    <a:pt x="151" y="10"/>
                  </a:cubicBezTo>
                  <a:cubicBezTo>
                    <a:pt x="149" y="0"/>
                    <a:pt x="62" y="6"/>
                    <a:pt x="31" y="27"/>
                  </a:cubicBezTo>
                  <a:cubicBezTo>
                    <a:pt x="0" y="48"/>
                    <a:pt x="59" y="247"/>
                    <a:pt x="59" y="247"/>
                  </a:cubicBezTo>
                  <a:lnTo>
                    <a:pt x="233"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1">
              <a:extLst>
                <a:ext uri="{FF2B5EF4-FFF2-40B4-BE49-F238E27FC236}">
                  <a16:creationId xmlns:a16="http://schemas.microsoft.com/office/drawing/2014/main" id="{D1FBEF6B-68B4-4FD1-B44A-CFBEC730CC2E}"/>
                </a:ext>
              </a:extLst>
            </p:cNvPr>
            <p:cNvSpPr>
              <a:spLocks/>
            </p:cNvSpPr>
            <p:nvPr/>
          </p:nvSpPr>
          <p:spPr bwMode="auto">
            <a:xfrm>
              <a:off x="5965031" y="5278437"/>
              <a:ext cx="474663" cy="461963"/>
            </a:xfrm>
            <a:custGeom>
              <a:avLst/>
              <a:gdLst>
                <a:gd name="T0" fmla="*/ 69 w 197"/>
                <a:gd name="T1" fmla="*/ 16 h 191"/>
                <a:gd name="T2" fmla="*/ 1 w 197"/>
                <a:gd name="T3" fmla="*/ 0 h 191"/>
                <a:gd name="T4" fmla="*/ 0 w 197"/>
                <a:gd name="T5" fmla="*/ 20 h 191"/>
                <a:gd name="T6" fmla="*/ 45 w 197"/>
                <a:gd name="T7" fmla="*/ 104 h 191"/>
                <a:gd name="T8" fmla="*/ 71 w 197"/>
                <a:gd name="T9" fmla="*/ 191 h 191"/>
                <a:gd name="T10" fmla="*/ 114 w 197"/>
                <a:gd name="T11" fmla="*/ 191 h 191"/>
                <a:gd name="T12" fmla="*/ 83 w 197"/>
                <a:gd name="T13" fmla="*/ 99 h 191"/>
                <a:gd name="T14" fmla="*/ 146 w 197"/>
                <a:gd name="T15" fmla="*/ 166 h 191"/>
                <a:gd name="T16" fmla="*/ 197 w 197"/>
                <a:gd name="T17" fmla="*/ 159 h 191"/>
                <a:gd name="T18" fmla="*/ 104 w 197"/>
                <a:gd name="T19" fmla="*/ 52 h 191"/>
                <a:gd name="T20" fmla="*/ 69 w 197"/>
                <a:gd name="T21" fmla="*/ 1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 h="191">
                  <a:moveTo>
                    <a:pt x="69" y="16"/>
                  </a:moveTo>
                  <a:cubicBezTo>
                    <a:pt x="61" y="16"/>
                    <a:pt x="1" y="0"/>
                    <a:pt x="1" y="0"/>
                  </a:cubicBezTo>
                  <a:cubicBezTo>
                    <a:pt x="0" y="20"/>
                    <a:pt x="0" y="20"/>
                    <a:pt x="0" y="20"/>
                  </a:cubicBezTo>
                  <a:cubicBezTo>
                    <a:pt x="0" y="20"/>
                    <a:pt x="31" y="65"/>
                    <a:pt x="45" y="104"/>
                  </a:cubicBezTo>
                  <a:cubicBezTo>
                    <a:pt x="60" y="143"/>
                    <a:pt x="71" y="191"/>
                    <a:pt x="71" y="191"/>
                  </a:cubicBezTo>
                  <a:cubicBezTo>
                    <a:pt x="114" y="191"/>
                    <a:pt x="114" y="191"/>
                    <a:pt x="114" y="191"/>
                  </a:cubicBezTo>
                  <a:cubicBezTo>
                    <a:pt x="114" y="191"/>
                    <a:pt x="95" y="143"/>
                    <a:pt x="83" y="99"/>
                  </a:cubicBezTo>
                  <a:cubicBezTo>
                    <a:pt x="111" y="129"/>
                    <a:pt x="146" y="166"/>
                    <a:pt x="146" y="166"/>
                  </a:cubicBezTo>
                  <a:cubicBezTo>
                    <a:pt x="146" y="166"/>
                    <a:pt x="197" y="162"/>
                    <a:pt x="197" y="159"/>
                  </a:cubicBezTo>
                  <a:cubicBezTo>
                    <a:pt x="197" y="155"/>
                    <a:pt x="104" y="52"/>
                    <a:pt x="104" y="52"/>
                  </a:cubicBezTo>
                  <a:lnTo>
                    <a:pt x="69" y="1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2">
              <a:extLst>
                <a:ext uri="{FF2B5EF4-FFF2-40B4-BE49-F238E27FC236}">
                  <a16:creationId xmlns:a16="http://schemas.microsoft.com/office/drawing/2014/main" id="{BA89FC01-F817-466C-B771-4F1668BCCB6D}"/>
                </a:ext>
              </a:extLst>
            </p:cNvPr>
            <p:cNvSpPr>
              <a:spLocks/>
            </p:cNvSpPr>
            <p:nvPr/>
          </p:nvSpPr>
          <p:spPr bwMode="auto">
            <a:xfrm>
              <a:off x="5961856" y="5322887"/>
              <a:ext cx="190500" cy="390525"/>
            </a:xfrm>
            <a:custGeom>
              <a:avLst/>
              <a:gdLst>
                <a:gd name="T0" fmla="*/ 0 w 79"/>
                <a:gd name="T1" fmla="*/ 0 h 162"/>
                <a:gd name="T2" fmla="*/ 55 w 79"/>
                <a:gd name="T3" fmla="*/ 16 h 162"/>
                <a:gd name="T4" fmla="*/ 57 w 79"/>
                <a:gd name="T5" fmla="*/ 80 h 162"/>
                <a:gd name="T6" fmla="*/ 69 w 79"/>
                <a:gd name="T7" fmla="*/ 74 h 162"/>
                <a:gd name="T8" fmla="*/ 79 w 79"/>
                <a:gd name="T9" fmla="*/ 160 h 162"/>
                <a:gd name="T10" fmla="*/ 69 w 79"/>
                <a:gd name="T11" fmla="*/ 156 h 162"/>
                <a:gd name="T12" fmla="*/ 32 w 79"/>
                <a:gd name="T13" fmla="*/ 61 h 162"/>
                <a:gd name="T14" fmla="*/ 0 w 79"/>
                <a:gd name="T15" fmla="*/ 0 h 1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 h="162">
                  <a:moveTo>
                    <a:pt x="0" y="0"/>
                  </a:moveTo>
                  <a:cubicBezTo>
                    <a:pt x="6" y="2"/>
                    <a:pt x="55" y="16"/>
                    <a:pt x="55" y="16"/>
                  </a:cubicBezTo>
                  <a:cubicBezTo>
                    <a:pt x="57" y="80"/>
                    <a:pt x="57" y="80"/>
                    <a:pt x="57" y="80"/>
                  </a:cubicBezTo>
                  <a:cubicBezTo>
                    <a:pt x="69" y="74"/>
                    <a:pt x="69" y="74"/>
                    <a:pt x="69" y="74"/>
                  </a:cubicBezTo>
                  <a:cubicBezTo>
                    <a:pt x="79" y="160"/>
                    <a:pt x="79" y="160"/>
                    <a:pt x="79" y="160"/>
                  </a:cubicBezTo>
                  <a:cubicBezTo>
                    <a:pt x="79" y="160"/>
                    <a:pt x="74" y="162"/>
                    <a:pt x="69" y="156"/>
                  </a:cubicBezTo>
                  <a:cubicBezTo>
                    <a:pt x="65" y="150"/>
                    <a:pt x="41" y="86"/>
                    <a:pt x="32" y="61"/>
                  </a:cubicBezTo>
                  <a:cubicBezTo>
                    <a:pt x="23" y="37"/>
                    <a:pt x="0" y="0"/>
                    <a:pt x="0" y="0"/>
                  </a:cubicBezTo>
                  <a:close/>
                </a:path>
              </a:pathLst>
            </a:custGeom>
            <a:solidFill>
              <a:srgbClr val="444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3">
              <a:extLst>
                <a:ext uri="{FF2B5EF4-FFF2-40B4-BE49-F238E27FC236}">
                  <a16:creationId xmlns:a16="http://schemas.microsoft.com/office/drawing/2014/main" id="{9BE8F48C-C85A-436E-8945-D9296ADC0D14}"/>
                </a:ext>
              </a:extLst>
            </p:cNvPr>
            <p:cNvSpPr>
              <a:spLocks/>
            </p:cNvSpPr>
            <p:nvPr/>
          </p:nvSpPr>
          <p:spPr bwMode="auto">
            <a:xfrm>
              <a:off x="5928519" y="5353050"/>
              <a:ext cx="185738" cy="422275"/>
            </a:xfrm>
            <a:custGeom>
              <a:avLst/>
              <a:gdLst>
                <a:gd name="T0" fmla="*/ 0 w 77"/>
                <a:gd name="T1" fmla="*/ 4 h 175"/>
                <a:gd name="T2" fmla="*/ 32 w 77"/>
                <a:gd name="T3" fmla="*/ 158 h 175"/>
                <a:gd name="T4" fmla="*/ 71 w 77"/>
                <a:gd name="T5" fmla="*/ 175 h 175"/>
                <a:gd name="T6" fmla="*/ 77 w 77"/>
                <a:gd name="T7" fmla="*/ 151 h 175"/>
                <a:gd name="T8" fmla="*/ 13 w 77"/>
                <a:gd name="T9" fmla="*/ 0 h 175"/>
                <a:gd name="T10" fmla="*/ 0 w 77"/>
                <a:gd name="T11" fmla="*/ 4 h 175"/>
              </a:gdLst>
              <a:ahLst/>
              <a:cxnLst>
                <a:cxn ang="0">
                  <a:pos x="T0" y="T1"/>
                </a:cxn>
                <a:cxn ang="0">
                  <a:pos x="T2" y="T3"/>
                </a:cxn>
                <a:cxn ang="0">
                  <a:pos x="T4" y="T5"/>
                </a:cxn>
                <a:cxn ang="0">
                  <a:pos x="T6" y="T7"/>
                </a:cxn>
                <a:cxn ang="0">
                  <a:pos x="T8" y="T9"/>
                </a:cxn>
                <a:cxn ang="0">
                  <a:pos x="T10" y="T11"/>
                </a:cxn>
              </a:cxnLst>
              <a:rect l="0" t="0" r="r" b="b"/>
              <a:pathLst>
                <a:path w="77" h="175">
                  <a:moveTo>
                    <a:pt x="0" y="4"/>
                  </a:moveTo>
                  <a:cubicBezTo>
                    <a:pt x="0" y="4"/>
                    <a:pt x="32" y="156"/>
                    <a:pt x="32" y="158"/>
                  </a:cubicBezTo>
                  <a:cubicBezTo>
                    <a:pt x="32" y="160"/>
                    <a:pt x="71" y="175"/>
                    <a:pt x="71" y="175"/>
                  </a:cubicBezTo>
                  <a:cubicBezTo>
                    <a:pt x="77" y="151"/>
                    <a:pt x="77" y="151"/>
                    <a:pt x="77" y="151"/>
                  </a:cubicBezTo>
                  <a:cubicBezTo>
                    <a:pt x="13" y="0"/>
                    <a:pt x="13" y="0"/>
                    <a:pt x="13" y="0"/>
                  </a:cubicBezTo>
                  <a:lnTo>
                    <a:pt x="0" y="4"/>
                  </a:ln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4">
              <a:extLst>
                <a:ext uri="{FF2B5EF4-FFF2-40B4-BE49-F238E27FC236}">
                  <a16:creationId xmlns:a16="http://schemas.microsoft.com/office/drawing/2014/main" id="{41DE96E6-ED4C-4EF4-B789-F0BCA0F9728F}"/>
                </a:ext>
              </a:extLst>
            </p:cNvPr>
            <p:cNvSpPr>
              <a:spLocks/>
            </p:cNvSpPr>
            <p:nvPr/>
          </p:nvSpPr>
          <p:spPr bwMode="auto">
            <a:xfrm>
              <a:off x="5793581" y="5237162"/>
              <a:ext cx="163513" cy="106363"/>
            </a:xfrm>
            <a:custGeom>
              <a:avLst/>
              <a:gdLst>
                <a:gd name="T0" fmla="*/ 58 w 68"/>
                <a:gd name="T1" fmla="*/ 0 h 44"/>
                <a:gd name="T2" fmla="*/ 68 w 68"/>
                <a:gd name="T3" fmla="*/ 30 h 44"/>
                <a:gd name="T4" fmla="*/ 60 w 68"/>
                <a:gd name="T5" fmla="*/ 43 h 44"/>
                <a:gd name="T6" fmla="*/ 22 w 68"/>
                <a:gd name="T7" fmla="*/ 39 h 44"/>
                <a:gd name="T8" fmla="*/ 1 w 68"/>
                <a:gd name="T9" fmla="*/ 27 h 44"/>
                <a:gd name="T10" fmla="*/ 1 w 68"/>
                <a:gd name="T11" fmla="*/ 8 h 44"/>
                <a:gd name="T12" fmla="*/ 58 w 68"/>
                <a:gd name="T13" fmla="*/ 0 h 44"/>
              </a:gdLst>
              <a:ahLst/>
              <a:cxnLst>
                <a:cxn ang="0">
                  <a:pos x="T0" y="T1"/>
                </a:cxn>
                <a:cxn ang="0">
                  <a:pos x="T2" y="T3"/>
                </a:cxn>
                <a:cxn ang="0">
                  <a:pos x="T4" y="T5"/>
                </a:cxn>
                <a:cxn ang="0">
                  <a:pos x="T6" y="T7"/>
                </a:cxn>
                <a:cxn ang="0">
                  <a:pos x="T8" y="T9"/>
                </a:cxn>
                <a:cxn ang="0">
                  <a:pos x="T10" y="T11"/>
                </a:cxn>
                <a:cxn ang="0">
                  <a:pos x="T12" y="T13"/>
                </a:cxn>
              </a:cxnLst>
              <a:rect l="0" t="0" r="r" b="b"/>
              <a:pathLst>
                <a:path w="68" h="44">
                  <a:moveTo>
                    <a:pt x="58" y="0"/>
                  </a:moveTo>
                  <a:cubicBezTo>
                    <a:pt x="68" y="30"/>
                    <a:pt x="68" y="30"/>
                    <a:pt x="68" y="30"/>
                  </a:cubicBezTo>
                  <a:cubicBezTo>
                    <a:pt x="68" y="30"/>
                    <a:pt x="62" y="41"/>
                    <a:pt x="60" y="43"/>
                  </a:cubicBezTo>
                  <a:cubicBezTo>
                    <a:pt x="58" y="44"/>
                    <a:pt x="29" y="41"/>
                    <a:pt x="22" y="39"/>
                  </a:cubicBezTo>
                  <a:cubicBezTo>
                    <a:pt x="15" y="37"/>
                    <a:pt x="0" y="28"/>
                    <a:pt x="1" y="27"/>
                  </a:cubicBezTo>
                  <a:cubicBezTo>
                    <a:pt x="1" y="26"/>
                    <a:pt x="1" y="8"/>
                    <a:pt x="1" y="8"/>
                  </a:cubicBezTo>
                  <a:lnTo>
                    <a:pt x="58" y="0"/>
                  </a:lnTo>
                  <a:close/>
                </a:path>
              </a:pathLst>
            </a:custGeom>
            <a:solidFill>
              <a:srgbClr val="FBD2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5">
              <a:extLst>
                <a:ext uri="{FF2B5EF4-FFF2-40B4-BE49-F238E27FC236}">
                  <a16:creationId xmlns:a16="http://schemas.microsoft.com/office/drawing/2014/main" id="{EEC30CEB-685F-4FFE-8FBE-25B4265DE06F}"/>
                </a:ext>
              </a:extLst>
            </p:cNvPr>
            <p:cNvSpPr>
              <a:spLocks/>
            </p:cNvSpPr>
            <p:nvPr/>
          </p:nvSpPr>
          <p:spPr bwMode="auto">
            <a:xfrm>
              <a:off x="5515769" y="5311775"/>
              <a:ext cx="390525" cy="463550"/>
            </a:xfrm>
            <a:custGeom>
              <a:avLst/>
              <a:gdLst>
                <a:gd name="T0" fmla="*/ 154 w 162"/>
                <a:gd name="T1" fmla="*/ 177 h 192"/>
                <a:gd name="T2" fmla="*/ 154 w 162"/>
                <a:gd name="T3" fmla="*/ 62 h 192"/>
                <a:gd name="T4" fmla="*/ 140 w 162"/>
                <a:gd name="T5" fmla="*/ 14 h 192"/>
                <a:gd name="T6" fmla="*/ 111 w 162"/>
                <a:gd name="T7" fmla="*/ 0 h 192"/>
                <a:gd name="T8" fmla="*/ 34 w 162"/>
                <a:gd name="T9" fmla="*/ 28 h 192"/>
                <a:gd name="T10" fmla="*/ 0 w 162"/>
                <a:gd name="T11" fmla="*/ 170 h 192"/>
                <a:gd name="T12" fmla="*/ 52 w 162"/>
                <a:gd name="T13" fmla="*/ 187 h 192"/>
                <a:gd name="T14" fmla="*/ 71 w 162"/>
                <a:gd name="T15" fmla="*/ 106 h 192"/>
                <a:gd name="T16" fmla="*/ 98 w 162"/>
                <a:gd name="T17" fmla="*/ 192 h 192"/>
                <a:gd name="T18" fmla="*/ 154 w 162"/>
                <a:gd name="T19" fmla="*/ 17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92">
                  <a:moveTo>
                    <a:pt x="154" y="177"/>
                  </a:moveTo>
                  <a:cubicBezTo>
                    <a:pt x="154" y="177"/>
                    <a:pt x="162" y="89"/>
                    <a:pt x="154" y="62"/>
                  </a:cubicBezTo>
                  <a:cubicBezTo>
                    <a:pt x="147" y="35"/>
                    <a:pt x="140" y="20"/>
                    <a:pt x="140" y="14"/>
                  </a:cubicBezTo>
                  <a:cubicBezTo>
                    <a:pt x="141" y="9"/>
                    <a:pt x="111" y="0"/>
                    <a:pt x="111" y="0"/>
                  </a:cubicBezTo>
                  <a:cubicBezTo>
                    <a:pt x="34" y="28"/>
                    <a:pt x="34" y="28"/>
                    <a:pt x="34" y="28"/>
                  </a:cubicBezTo>
                  <a:cubicBezTo>
                    <a:pt x="0" y="170"/>
                    <a:pt x="0" y="170"/>
                    <a:pt x="0" y="170"/>
                  </a:cubicBezTo>
                  <a:cubicBezTo>
                    <a:pt x="0" y="170"/>
                    <a:pt x="56" y="191"/>
                    <a:pt x="52" y="187"/>
                  </a:cubicBezTo>
                  <a:cubicBezTo>
                    <a:pt x="49" y="182"/>
                    <a:pt x="71" y="106"/>
                    <a:pt x="71" y="106"/>
                  </a:cubicBezTo>
                  <a:cubicBezTo>
                    <a:pt x="71" y="106"/>
                    <a:pt x="95" y="192"/>
                    <a:pt x="98" y="192"/>
                  </a:cubicBezTo>
                  <a:cubicBezTo>
                    <a:pt x="101" y="192"/>
                    <a:pt x="154" y="177"/>
                    <a:pt x="154" y="177"/>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6">
              <a:extLst>
                <a:ext uri="{FF2B5EF4-FFF2-40B4-BE49-F238E27FC236}">
                  <a16:creationId xmlns:a16="http://schemas.microsoft.com/office/drawing/2014/main" id="{1974B5B7-28E7-46F6-995A-664702B3BB6E}"/>
                </a:ext>
              </a:extLst>
            </p:cNvPr>
            <p:cNvSpPr>
              <a:spLocks/>
            </p:cNvSpPr>
            <p:nvPr/>
          </p:nvSpPr>
          <p:spPr bwMode="auto">
            <a:xfrm>
              <a:off x="5734844" y="5302250"/>
              <a:ext cx="190500" cy="417513"/>
            </a:xfrm>
            <a:custGeom>
              <a:avLst/>
              <a:gdLst>
                <a:gd name="T0" fmla="*/ 42 w 79"/>
                <a:gd name="T1" fmla="*/ 0 h 173"/>
                <a:gd name="T2" fmla="*/ 0 w 79"/>
                <a:gd name="T3" fmla="*/ 40 h 173"/>
                <a:gd name="T4" fmla="*/ 62 w 79"/>
                <a:gd name="T5" fmla="*/ 104 h 173"/>
                <a:gd name="T6" fmla="*/ 40 w 79"/>
                <a:gd name="T7" fmla="*/ 99 h 173"/>
                <a:gd name="T8" fmla="*/ 68 w 79"/>
                <a:gd name="T9" fmla="*/ 168 h 173"/>
                <a:gd name="T10" fmla="*/ 79 w 79"/>
                <a:gd name="T11" fmla="*/ 166 h 173"/>
                <a:gd name="T12" fmla="*/ 63 w 79"/>
                <a:gd name="T13" fmla="*/ 66 h 173"/>
                <a:gd name="T14" fmla="*/ 42 w 79"/>
                <a:gd name="T15" fmla="*/ 0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 h="173">
                  <a:moveTo>
                    <a:pt x="42" y="0"/>
                  </a:moveTo>
                  <a:cubicBezTo>
                    <a:pt x="38" y="5"/>
                    <a:pt x="0" y="40"/>
                    <a:pt x="0" y="40"/>
                  </a:cubicBezTo>
                  <a:cubicBezTo>
                    <a:pt x="62" y="104"/>
                    <a:pt x="62" y="104"/>
                    <a:pt x="62" y="104"/>
                  </a:cubicBezTo>
                  <a:cubicBezTo>
                    <a:pt x="40" y="99"/>
                    <a:pt x="40" y="99"/>
                    <a:pt x="40" y="99"/>
                  </a:cubicBezTo>
                  <a:cubicBezTo>
                    <a:pt x="68" y="168"/>
                    <a:pt x="68" y="168"/>
                    <a:pt x="68" y="168"/>
                  </a:cubicBezTo>
                  <a:cubicBezTo>
                    <a:pt x="68" y="168"/>
                    <a:pt x="78" y="173"/>
                    <a:pt x="79" y="166"/>
                  </a:cubicBezTo>
                  <a:cubicBezTo>
                    <a:pt x="79" y="159"/>
                    <a:pt x="68" y="92"/>
                    <a:pt x="63" y="66"/>
                  </a:cubicBezTo>
                  <a:cubicBezTo>
                    <a:pt x="58" y="40"/>
                    <a:pt x="42" y="0"/>
                    <a:pt x="42" y="0"/>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7">
              <a:extLst>
                <a:ext uri="{FF2B5EF4-FFF2-40B4-BE49-F238E27FC236}">
                  <a16:creationId xmlns:a16="http://schemas.microsoft.com/office/drawing/2014/main" id="{EA0AE4F8-3D32-484B-8E78-F9E98889D44D}"/>
                </a:ext>
              </a:extLst>
            </p:cNvPr>
            <p:cNvSpPr>
              <a:spLocks/>
            </p:cNvSpPr>
            <p:nvPr/>
          </p:nvSpPr>
          <p:spPr bwMode="auto">
            <a:xfrm>
              <a:off x="5938044" y="5211762"/>
              <a:ext cx="315913" cy="349250"/>
            </a:xfrm>
            <a:custGeom>
              <a:avLst/>
              <a:gdLst>
                <a:gd name="T0" fmla="*/ 0 w 199"/>
                <a:gd name="T1" fmla="*/ 220 h 220"/>
                <a:gd name="T2" fmla="*/ 190 w 199"/>
                <a:gd name="T3" fmla="*/ 0 h 220"/>
                <a:gd name="T4" fmla="*/ 199 w 199"/>
                <a:gd name="T5" fmla="*/ 138 h 220"/>
                <a:gd name="T6" fmla="*/ 0 w 199"/>
                <a:gd name="T7" fmla="*/ 220 h 220"/>
              </a:gdLst>
              <a:ahLst/>
              <a:cxnLst>
                <a:cxn ang="0">
                  <a:pos x="T0" y="T1"/>
                </a:cxn>
                <a:cxn ang="0">
                  <a:pos x="T2" y="T3"/>
                </a:cxn>
                <a:cxn ang="0">
                  <a:pos x="T4" y="T5"/>
                </a:cxn>
                <a:cxn ang="0">
                  <a:pos x="T6" y="T7"/>
                </a:cxn>
              </a:cxnLst>
              <a:rect l="0" t="0" r="r" b="b"/>
              <a:pathLst>
                <a:path w="199" h="220">
                  <a:moveTo>
                    <a:pt x="0" y="220"/>
                  </a:moveTo>
                  <a:lnTo>
                    <a:pt x="190" y="0"/>
                  </a:lnTo>
                  <a:lnTo>
                    <a:pt x="199" y="138"/>
                  </a:lnTo>
                  <a:lnTo>
                    <a:pt x="0" y="220"/>
                  </a:lnTo>
                  <a:close/>
                </a:path>
              </a:pathLst>
            </a:custGeom>
            <a:solidFill>
              <a:srgbClr val="5D85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8">
              <a:extLst>
                <a:ext uri="{FF2B5EF4-FFF2-40B4-BE49-F238E27FC236}">
                  <a16:creationId xmlns:a16="http://schemas.microsoft.com/office/drawing/2014/main" id="{2EC9454D-65D4-42C7-A1AA-F7DC9C814737}"/>
                </a:ext>
              </a:extLst>
            </p:cNvPr>
            <p:cNvSpPr>
              <a:spLocks/>
            </p:cNvSpPr>
            <p:nvPr/>
          </p:nvSpPr>
          <p:spPr bwMode="auto">
            <a:xfrm>
              <a:off x="6014244" y="5267325"/>
              <a:ext cx="207963" cy="473075"/>
            </a:xfrm>
            <a:custGeom>
              <a:avLst/>
              <a:gdLst>
                <a:gd name="T0" fmla="*/ 86 w 86"/>
                <a:gd name="T1" fmla="*/ 74 h 196"/>
                <a:gd name="T2" fmla="*/ 83 w 86"/>
                <a:gd name="T3" fmla="*/ 0 h 196"/>
                <a:gd name="T4" fmla="*/ 0 w 86"/>
                <a:gd name="T5" fmla="*/ 109 h 196"/>
                <a:gd name="T6" fmla="*/ 2 w 86"/>
                <a:gd name="T7" fmla="*/ 196 h 196"/>
                <a:gd name="T8" fmla="*/ 86 w 86"/>
                <a:gd name="T9" fmla="*/ 74 h 196"/>
              </a:gdLst>
              <a:ahLst/>
              <a:cxnLst>
                <a:cxn ang="0">
                  <a:pos x="T0" y="T1"/>
                </a:cxn>
                <a:cxn ang="0">
                  <a:pos x="T2" y="T3"/>
                </a:cxn>
                <a:cxn ang="0">
                  <a:pos x="T4" y="T5"/>
                </a:cxn>
                <a:cxn ang="0">
                  <a:pos x="T6" y="T7"/>
                </a:cxn>
                <a:cxn ang="0">
                  <a:pos x="T8" y="T9"/>
                </a:cxn>
              </a:cxnLst>
              <a:rect l="0" t="0" r="r" b="b"/>
              <a:pathLst>
                <a:path w="86" h="196">
                  <a:moveTo>
                    <a:pt x="86" y="74"/>
                  </a:moveTo>
                  <a:cubicBezTo>
                    <a:pt x="83" y="0"/>
                    <a:pt x="83" y="0"/>
                    <a:pt x="83" y="0"/>
                  </a:cubicBezTo>
                  <a:cubicBezTo>
                    <a:pt x="0" y="109"/>
                    <a:pt x="0" y="109"/>
                    <a:pt x="0" y="109"/>
                  </a:cubicBezTo>
                  <a:cubicBezTo>
                    <a:pt x="2" y="196"/>
                    <a:pt x="2" y="196"/>
                    <a:pt x="2" y="196"/>
                  </a:cubicBezTo>
                  <a:cubicBezTo>
                    <a:pt x="29" y="152"/>
                    <a:pt x="55" y="116"/>
                    <a:pt x="86" y="74"/>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9">
              <a:extLst>
                <a:ext uri="{FF2B5EF4-FFF2-40B4-BE49-F238E27FC236}">
                  <a16:creationId xmlns:a16="http://schemas.microsoft.com/office/drawing/2014/main" id="{47F48D6E-27C8-4A22-964E-069C79C0F75A}"/>
                </a:ext>
              </a:extLst>
            </p:cNvPr>
            <p:cNvSpPr>
              <a:spLocks/>
            </p:cNvSpPr>
            <p:nvPr/>
          </p:nvSpPr>
          <p:spPr bwMode="auto">
            <a:xfrm>
              <a:off x="5744369" y="5370512"/>
              <a:ext cx="509588" cy="430213"/>
            </a:xfrm>
            <a:custGeom>
              <a:avLst/>
              <a:gdLst>
                <a:gd name="T0" fmla="*/ 148 w 321"/>
                <a:gd name="T1" fmla="*/ 0 h 271"/>
                <a:gd name="T2" fmla="*/ 321 w 321"/>
                <a:gd name="T3" fmla="*/ 38 h 271"/>
                <a:gd name="T4" fmla="*/ 174 w 321"/>
                <a:gd name="T5" fmla="*/ 271 h 271"/>
                <a:gd name="T6" fmla="*/ 0 w 321"/>
                <a:gd name="T7" fmla="*/ 231 h 271"/>
                <a:gd name="T8" fmla="*/ 148 w 321"/>
                <a:gd name="T9" fmla="*/ 0 h 271"/>
              </a:gdLst>
              <a:ahLst/>
              <a:cxnLst>
                <a:cxn ang="0">
                  <a:pos x="T0" y="T1"/>
                </a:cxn>
                <a:cxn ang="0">
                  <a:pos x="T2" y="T3"/>
                </a:cxn>
                <a:cxn ang="0">
                  <a:pos x="T4" y="T5"/>
                </a:cxn>
                <a:cxn ang="0">
                  <a:pos x="T6" y="T7"/>
                </a:cxn>
                <a:cxn ang="0">
                  <a:pos x="T8" y="T9"/>
                </a:cxn>
              </a:cxnLst>
              <a:rect l="0" t="0" r="r" b="b"/>
              <a:pathLst>
                <a:path w="321" h="271">
                  <a:moveTo>
                    <a:pt x="148" y="0"/>
                  </a:moveTo>
                  <a:lnTo>
                    <a:pt x="321" y="38"/>
                  </a:lnTo>
                  <a:lnTo>
                    <a:pt x="174" y="271"/>
                  </a:lnTo>
                  <a:lnTo>
                    <a:pt x="0" y="231"/>
                  </a:lnTo>
                  <a:lnTo>
                    <a:pt x="148" y="0"/>
                  </a:lnTo>
                  <a:close/>
                </a:path>
              </a:pathLst>
            </a:custGeom>
            <a:solidFill>
              <a:srgbClr val="638F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60">
              <a:extLst>
                <a:ext uri="{FF2B5EF4-FFF2-40B4-BE49-F238E27FC236}">
                  <a16:creationId xmlns:a16="http://schemas.microsoft.com/office/drawing/2014/main" id="{8D98D761-B8F1-4EDF-93B8-D4DC0F461508}"/>
                </a:ext>
              </a:extLst>
            </p:cNvPr>
            <p:cNvSpPr>
              <a:spLocks/>
            </p:cNvSpPr>
            <p:nvPr/>
          </p:nvSpPr>
          <p:spPr bwMode="auto">
            <a:xfrm>
              <a:off x="5892006" y="5514975"/>
              <a:ext cx="277813" cy="227013"/>
            </a:xfrm>
            <a:custGeom>
              <a:avLst/>
              <a:gdLst>
                <a:gd name="T0" fmla="*/ 0 w 115"/>
                <a:gd name="T1" fmla="*/ 72 h 94"/>
                <a:gd name="T2" fmla="*/ 55 w 115"/>
                <a:gd name="T3" fmla="*/ 39 h 94"/>
                <a:gd name="T4" fmla="*/ 79 w 115"/>
                <a:gd name="T5" fmla="*/ 2 h 94"/>
                <a:gd name="T6" fmla="*/ 78 w 115"/>
                <a:gd name="T7" fmla="*/ 38 h 94"/>
                <a:gd name="T8" fmla="*/ 111 w 115"/>
                <a:gd name="T9" fmla="*/ 27 h 94"/>
                <a:gd name="T10" fmla="*/ 115 w 115"/>
                <a:gd name="T11" fmla="*/ 45 h 94"/>
                <a:gd name="T12" fmla="*/ 97 w 115"/>
                <a:gd name="T13" fmla="*/ 78 h 94"/>
                <a:gd name="T14" fmla="*/ 60 w 115"/>
                <a:gd name="T15" fmla="*/ 85 h 94"/>
                <a:gd name="T16" fmla="*/ 37 w 115"/>
                <a:gd name="T17" fmla="*/ 93 h 94"/>
                <a:gd name="T18" fmla="*/ 0 w 115"/>
                <a:gd name="T19" fmla="*/ 7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94">
                  <a:moveTo>
                    <a:pt x="0" y="72"/>
                  </a:moveTo>
                  <a:cubicBezTo>
                    <a:pt x="0" y="72"/>
                    <a:pt x="50" y="50"/>
                    <a:pt x="55" y="39"/>
                  </a:cubicBezTo>
                  <a:cubicBezTo>
                    <a:pt x="59" y="28"/>
                    <a:pt x="71" y="0"/>
                    <a:pt x="79" y="2"/>
                  </a:cubicBezTo>
                  <a:cubicBezTo>
                    <a:pt x="87" y="3"/>
                    <a:pt x="75" y="39"/>
                    <a:pt x="78" y="38"/>
                  </a:cubicBezTo>
                  <a:cubicBezTo>
                    <a:pt x="82" y="37"/>
                    <a:pt x="111" y="27"/>
                    <a:pt x="111" y="27"/>
                  </a:cubicBezTo>
                  <a:cubicBezTo>
                    <a:pt x="111" y="27"/>
                    <a:pt x="115" y="33"/>
                    <a:pt x="115" y="45"/>
                  </a:cubicBezTo>
                  <a:cubicBezTo>
                    <a:pt x="115" y="57"/>
                    <a:pt x="103" y="73"/>
                    <a:pt x="97" y="78"/>
                  </a:cubicBezTo>
                  <a:cubicBezTo>
                    <a:pt x="91" y="83"/>
                    <a:pt x="68" y="85"/>
                    <a:pt x="60" y="85"/>
                  </a:cubicBezTo>
                  <a:cubicBezTo>
                    <a:pt x="53" y="86"/>
                    <a:pt x="40" y="92"/>
                    <a:pt x="37" y="93"/>
                  </a:cubicBezTo>
                  <a:cubicBezTo>
                    <a:pt x="33" y="94"/>
                    <a:pt x="0" y="72"/>
                    <a:pt x="0" y="72"/>
                  </a:cubicBezTo>
                  <a:close/>
                </a:path>
              </a:pathLst>
            </a:custGeom>
            <a:solidFill>
              <a:srgbClr val="FBD2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61">
              <a:extLst>
                <a:ext uri="{FF2B5EF4-FFF2-40B4-BE49-F238E27FC236}">
                  <a16:creationId xmlns:a16="http://schemas.microsoft.com/office/drawing/2014/main" id="{3F6C1F0B-CAB6-4345-87BF-7D792CE24502}"/>
                </a:ext>
              </a:extLst>
            </p:cNvPr>
            <p:cNvSpPr>
              <a:spLocks/>
            </p:cNvSpPr>
            <p:nvPr/>
          </p:nvSpPr>
          <p:spPr bwMode="auto">
            <a:xfrm>
              <a:off x="5776119" y="5264150"/>
              <a:ext cx="138113" cy="123825"/>
            </a:xfrm>
            <a:custGeom>
              <a:avLst/>
              <a:gdLst>
                <a:gd name="T0" fmla="*/ 0 w 57"/>
                <a:gd name="T1" fmla="*/ 0 h 51"/>
                <a:gd name="T2" fmla="*/ 0 w 57"/>
                <a:gd name="T3" fmla="*/ 24 h 51"/>
                <a:gd name="T4" fmla="*/ 40 w 57"/>
                <a:gd name="T5" fmla="*/ 51 h 51"/>
                <a:gd name="T6" fmla="*/ 57 w 57"/>
                <a:gd name="T7" fmla="*/ 28 h 51"/>
                <a:gd name="T8" fmla="*/ 0 w 57"/>
                <a:gd name="T9" fmla="*/ 0 h 51"/>
              </a:gdLst>
              <a:ahLst/>
              <a:cxnLst>
                <a:cxn ang="0">
                  <a:pos x="T0" y="T1"/>
                </a:cxn>
                <a:cxn ang="0">
                  <a:pos x="T2" y="T3"/>
                </a:cxn>
                <a:cxn ang="0">
                  <a:pos x="T4" y="T5"/>
                </a:cxn>
                <a:cxn ang="0">
                  <a:pos x="T6" y="T7"/>
                </a:cxn>
                <a:cxn ang="0">
                  <a:pos x="T8" y="T9"/>
                </a:cxn>
              </a:cxnLst>
              <a:rect l="0" t="0" r="r" b="b"/>
              <a:pathLst>
                <a:path w="57" h="51">
                  <a:moveTo>
                    <a:pt x="0" y="0"/>
                  </a:moveTo>
                  <a:cubicBezTo>
                    <a:pt x="0" y="0"/>
                    <a:pt x="0" y="24"/>
                    <a:pt x="0" y="24"/>
                  </a:cubicBezTo>
                  <a:cubicBezTo>
                    <a:pt x="1" y="24"/>
                    <a:pt x="40" y="51"/>
                    <a:pt x="40" y="51"/>
                  </a:cubicBezTo>
                  <a:cubicBezTo>
                    <a:pt x="57" y="28"/>
                    <a:pt x="57" y="28"/>
                    <a:pt x="57" y="28"/>
                  </a:cubicBezTo>
                  <a:lnTo>
                    <a:pt x="0" y="0"/>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2">
              <a:extLst>
                <a:ext uri="{FF2B5EF4-FFF2-40B4-BE49-F238E27FC236}">
                  <a16:creationId xmlns:a16="http://schemas.microsoft.com/office/drawing/2014/main" id="{56B9CAAF-9F28-4F62-84DD-E8105546BE38}"/>
                </a:ext>
              </a:extLst>
            </p:cNvPr>
            <p:cNvSpPr>
              <a:spLocks/>
            </p:cNvSpPr>
            <p:nvPr/>
          </p:nvSpPr>
          <p:spPr bwMode="auto">
            <a:xfrm>
              <a:off x="5938044" y="5241925"/>
              <a:ext cx="55563" cy="106363"/>
            </a:xfrm>
            <a:custGeom>
              <a:avLst/>
              <a:gdLst>
                <a:gd name="T0" fmla="*/ 23 w 23"/>
                <a:gd name="T1" fmla="*/ 44 h 44"/>
                <a:gd name="T2" fmla="*/ 0 w 23"/>
                <a:gd name="T3" fmla="*/ 33 h 44"/>
                <a:gd name="T4" fmla="*/ 1 w 23"/>
                <a:gd name="T5" fmla="*/ 0 h 44"/>
                <a:gd name="T6" fmla="*/ 16 w 23"/>
                <a:gd name="T7" fmla="*/ 16 h 44"/>
                <a:gd name="T8" fmla="*/ 23 w 23"/>
                <a:gd name="T9" fmla="*/ 44 h 44"/>
              </a:gdLst>
              <a:ahLst/>
              <a:cxnLst>
                <a:cxn ang="0">
                  <a:pos x="T0" y="T1"/>
                </a:cxn>
                <a:cxn ang="0">
                  <a:pos x="T2" y="T3"/>
                </a:cxn>
                <a:cxn ang="0">
                  <a:pos x="T4" y="T5"/>
                </a:cxn>
                <a:cxn ang="0">
                  <a:pos x="T6" y="T7"/>
                </a:cxn>
                <a:cxn ang="0">
                  <a:pos x="T8" y="T9"/>
                </a:cxn>
              </a:cxnLst>
              <a:rect l="0" t="0" r="r" b="b"/>
              <a:pathLst>
                <a:path w="23" h="44">
                  <a:moveTo>
                    <a:pt x="23" y="44"/>
                  </a:moveTo>
                  <a:cubicBezTo>
                    <a:pt x="21" y="43"/>
                    <a:pt x="0" y="33"/>
                    <a:pt x="0" y="33"/>
                  </a:cubicBezTo>
                  <a:cubicBezTo>
                    <a:pt x="1" y="0"/>
                    <a:pt x="1" y="0"/>
                    <a:pt x="1" y="0"/>
                  </a:cubicBezTo>
                  <a:cubicBezTo>
                    <a:pt x="16" y="16"/>
                    <a:pt x="16" y="16"/>
                    <a:pt x="16" y="16"/>
                  </a:cubicBezTo>
                  <a:lnTo>
                    <a:pt x="23" y="44"/>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3">
              <a:extLst>
                <a:ext uri="{FF2B5EF4-FFF2-40B4-BE49-F238E27FC236}">
                  <a16:creationId xmlns:a16="http://schemas.microsoft.com/office/drawing/2014/main" id="{2F74CC97-04CC-412F-8447-7EB3915E9DB2}"/>
                </a:ext>
              </a:extLst>
            </p:cNvPr>
            <p:cNvSpPr>
              <a:spLocks/>
            </p:cNvSpPr>
            <p:nvPr/>
          </p:nvSpPr>
          <p:spPr bwMode="auto">
            <a:xfrm>
              <a:off x="2670969" y="5176837"/>
              <a:ext cx="1004888" cy="1057275"/>
            </a:xfrm>
            <a:custGeom>
              <a:avLst/>
              <a:gdLst>
                <a:gd name="T0" fmla="*/ 103 w 416"/>
                <a:gd name="T1" fmla="*/ 404 h 438"/>
                <a:gd name="T2" fmla="*/ 242 w 416"/>
                <a:gd name="T3" fmla="*/ 376 h 438"/>
                <a:gd name="T4" fmla="*/ 416 w 416"/>
                <a:gd name="T5" fmla="*/ 421 h 438"/>
                <a:gd name="T6" fmla="*/ 405 w 416"/>
                <a:gd name="T7" fmla="*/ 437 h 438"/>
                <a:gd name="T8" fmla="*/ 83 w 416"/>
                <a:gd name="T9" fmla="*/ 437 h 438"/>
                <a:gd name="T10" fmla="*/ 65 w 416"/>
                <a:gd name="T11" fmla="*/ 424 h 438"/>
                <a:gd name="T12" fmla="*/ 2 w 416"/>
                <a:gd name="T13" fmla="*/ 18 h 438"/>
                <a:gd name="T14" fmla="*/ 15 w 416"/>
                <a:gd name="T15" fmla="*/ 0 h 438"/>
                <a:gd name="T16" fmla="*/ 103 w 416"/>
                <a:gd name="T17" fmla="*/ 404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6" h="438">
                  <a:moveTo>
                    <a:pt x="103" y="404"/>
                  </a:moveTo>
                  <a:cubicBezTo>
                    <a:pt x="150" y="382"/>
                    <a:pt x="183" y="376"/>
                    <a:pt x="242" y="376"/>
                  </a:cubicBezTo>
                  <a:cubicBezTo>
                    <a:pt x="301" y="376"/>
                    <a:pt x="364" y="392"/>
                    <a:pt x="416" y="421"/>
                  </a:cubicBezTo>
                  <a:cubicBezTo>
                    <a:pt x="416" y="430"/>
                    <a:pt x="411" y="437"/>
                    <a:pt x="405" y="437"/>
                  </a:cubicBezTo>
                  <a:cubicBezTo>
                    <a:pt x="83" y="437"/>
                    <a:pt x="83" y="437"/>
                    <a:pt x="83" y="437"/>
                  </a:cubicBezTo>
                  <a:cubicBezTo>
                    <a:pt x="74" y="438"/>
                    <a:pt x="66" y="432"/>
                    <a:pt x="65" y="424"/>
                  </a:cubicBezTo>
                  <a:cubicBezTo>
                    <a:pt x="2" y="18"/>
                    <a:pt x="2" y="18"/>
                    <a:pt x="2" y="18"/>
                  </a:cubicBezTo>
                  <a:cubicBezTo>
                    <a:pt x="0" y="10"/>
                    <a:pt x="6" y="0"/>
                    <a:pt x="15" y="0"/>
                  </a:cubicBezTo>
                  <a:cubicBezTo>
                    <a:pt x="90" y="0"/>
                    <a:pt x="113" y="342"/>
                    <a:pt x="103" y="404"/>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4">
              <a:extLst>
                <a:ext uri="{FF2B5EF4-FFF2-40B4-BE49-F238E27FC236}">
                  <a16:creationId xmlns:a16="http://schemas.microsoft.com/office/drawing/2014/main" id="{1A58A6D9-FB9C-4DD9-A8C4-3AD9AEB50770}"/>
                </a:ext>
              </a:extLst>
            </p:cNvPr>
            <p:cNvSpPr>
              <a:spLocks/>
            </p:cNvSpPr>
            <p:nvPr/>
          </p:nvSpPr>
          <p:spPr bwMode="auto">
            <a:xfrm>
              <a:off x="3009106" y="6264275"/>
              <a:ext cx="112713" cy="117475"/>
            </a:xfrm>
            <a:custGeom>
              <a:avLst/>
              <a:gdLst>
                <a:gd name="T0" fmla="*/ 34 w 47"/>
                <a:gd name="T1" fmla="*/ 24 h 49"/>
                <a:gd name="T2" fmla="*/ 31 w 47"/>
                <a:gd name="T3" fmla="*/ 35 h 49"/>
                <a:gd name="T4" fmla="*/ 16 w 47"/>
                <a:gd name="T5" fmla="*/ 46 h 49"/>
                <a:gd name="T6" fmla="*/ 3 w 47"/>
                <a:gd name="T7" fmla="*/ 44 h 49"/>
                <a:gd name="T8" fmla="*/ 5 w 47"/>
                <a:gd name="T9" fmla="*/ 32 h 49"/>
                <a:gd name="T10" fmla="*/ 20 w 47"/>
                <a:gd name="T11" fmla="*/ 20 h 49"/>
                <a:gd name="T12" fmla="*/ 32 w 47"/>
                <a:gd name="T13" fmla="*/ 21 h 49"/>
                <a:gd name="T14" fmla="*/ 42 w 47"/>
                <a:gd name="T15" fmla="*/ 14 h 49"/>
                <a:gd name="T16" fmla="*/ 43 w 47"/>
                <a:gd name="T17" fmla="*/ 0 h 49"/>
                <a:gd name="T18" fmla="*/ 47 w 47"/>
                <a:gd name="T19" fmla="*/ 0 h 49"/>
                <a:gd name="T20" fmla="*/ 45 w 47"/>
                <a:gd name="T21" fmla="*/ 15 h 49"/>
                <a:gd name="T22" fmla="*/ 45 w 47"/>
                <a:gd name="T23" fmla="*/ 15 h 49"/>
                <a:gd name="T24" fmla="*/ 45 w 47"/>
                <a:gd name="T25" fmla="*/ 16 h 49"/>
                <a:gd name="T26" fmla="*/ 34 w 47"/>
                <a:gd name="T27" fmla="*/ 2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9">
                  <a:moveTo>
                    <a:pt x="34" y="24"/>
                  </a:moveTo>
                  <a:cubicBezTo>
                    <a:pt x="35" y="27"/>
                    <a:pt x="34" y="32"/>
                    <a:pt x="31" y="35"/>
                  </a:cubicBezTo>
                  <a:cubicBezTo>
                    <a:pt x="16" y="46"/>
                    <a:pt x="16" y="46"/>
                    <a:pt x="16" y="46"/>
                  </a:cubicBezTo>
                  <a:cubicBezTo>
                    <a:pt x="12" y="49"/>
                    <a:pt x="6" y="48"/>
                    <a:pt x="3" y="44"/>
                  </a:cubicBezTo>
                  <a:cubicBezTo>
                    <a:pt x="0" y="40"/>
                    <a:pt x="1" y="35"/>
                    <a:pt x="5" y="32"/>
                  </a:cubicBezTo>
                  <a:cubicBezTo>
                    <a:pt x="20" y="20"/>
                    <a:pt x="20" y="20"/>
                    <a:pt x="20" y="20"/>
                  </a:cubicBezTo>
                  <a:cubicBezTo>
                    <a:pt x="24" y="18"/>
                    <a:pt x="28" y="18"/>
                    <a:pt x="32" y="21"/>
                  </a:cubicBezTo>
                  <a:cubicBezTo>
                    <a:pt x="42" y="14"/>
                    <a:pt x="42" y="14"/>
                    <a:pt x="42" y="14"/>
                  </a:cubicBezTo>
                  <a:cubicBezTo>
                    <a:pt x="43" y="0"/>
                    <a:pt x="43" y="0"/>
                    <a:pt x="43" y="0"/>
                  </a:cubicBezTo>
                  <a:cubicBezTo>
                    <a:pt x="47" y="0"/>
                    <a:pt x="47" y="0"/>
                    <a:pt x="47" y="0"/>
                  </a:cubicBezTo>
                  <a:cubicBezTo>
                    <a:pt x="45" y="15"/>
                    <a:pt x="45" y="15"/>
                    <a:pt x="45" y="15"/>
                  </a:cubicBezTo>
                  <a:cubicBezTo>
                    <a:pt x="45" y="15"/>
                    <a:pt x="45" y="15"/>
                    <a:pt x="45" y="15"/>
                  </a:cubicBezTo>
                  <a:cubicBezTo>
                    <a:pt x="45" y="16"/>
                    <a:pt x="45" y="16"/>
                    <a:pt x="45" y="16"/>
                  </a:cubicBezTo>
                  <a:lnTo>
                    <a:pt x="34" y="24"/>
                  </a:ln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65">
              <a:extLst>
                <a:ext uri="{FF2B5EF4-FFF2-40B4-BE49-F238E27FC236}">
                  <a16:creationId xmlns:a16="http://schemas.microsoft.com/office/drawing/2014/main" id="{BDD64175-B5AB-4500-8234-0CD005A825E0}"/>
                </a:ext>
              </a:extLst>
            </p:cNvPr>
            <p:cNvSpPr>
              <a:spLocks noChangeArrowheads="1"/>
            </p:cNvSpPr>
            <p:nvPr/>
          </p:nvSpPr>
          <p:spPr bwMode="auto">
            <a:xfrm>
              <a:off x="3223419" y="6246812"/>
              <a:ext cx="60325" cy="246063"/>
            </a:xfrm>
            <a:prstGeom prst="rect">
              <a:avLst/>
            </a:prstGeom>
            <a:solidFill>
              <a:srgbClr val="8081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Rectangle 66">
              <a:extLst>
                <a:ext uri="{FF2B5EF4-FFF2-40B4-BE49-F238E27FC236}">
                  <a16:creationId xmlns:a16="http://schemas.microsoft.com/office/drawing/2014/main" id="{4F393EFA-5397-4D74-B93B-9D258506ADC3}"/>
                </a:ext>
              </a:extLst>
            </p:cNvPr>
            <p:cNvSpPr>
              <a:spLocks noChangeArrowheads="1"/>
            </p:cNvSpPr>
            <p:nvPr/>
          </p:nvSpPr>
          <p:spPr bwMode="auto">
            <a:xfrm>
              <a:off x="3253581" y="6246812"/>
              <a:ext cx="30163" cy="246063"/>
            </a:xfrm>
            <a:prstGeom prst="rect">
              <a:avLst/>
            </a:prstGeom>
            <a:solidFill>
              <a:srgbClr val="8D8D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7">
              <a:extLst>
                <a:ext uri="{FF2B5EF4-FFF2-40B4-BE49-F238E27FC236}">
                  <a16:creationId xmlns:a16="http://schemas.microsoft.com/office/drawing/2014/main" id="{E75779BA-E5C0-4211-89F7-B5DB65779F40}"/>
                </a:ext>
              </a:extLst>
            </p:cNvPr>
            <p:cNvSpPr>
              <a:spLocks/>
            </p:cNvSpPr>
            <p:nvPr/>
          </p:nvSpPr>
          <p:spPr bwMode="auto">
            <a:xfrm>
              <a:off x="2850356" y="6227762"/>
              <a:ext cx="806450" cy="69850"/>
            </a:xfrm>
            <a:custGeom>
              <a:avLst/>
              <a:gdLst>
                <a:gd name="T0" fmla="*/ 334 w 334"/>
                <a:gd name="T1" fmla="*/ 0 h 29"/>
                <a:gd name="T2" fmla="*/ 334 w 334"/>
                <a:gd name="T3" fmla="*/ 2 h 29"/>
                <a:gd name="T4" fmla="*/ 317 w 334"/>
                <a:gd name="T5" fmla="*/ 19 h 29"/>
                <a:gd name="T6" fmla="*/ 253 w 334"/>
                <a:gd name="T7" fmla="*/ 19 h 29"/>
                <a:gd name="T8" fmla="*/ 167 w 334"/>
                <a:gd name="T9" fmla="*/ 29 h 29"/>
                <a:gd name="T10" fmla="*/ 81 w 334"/>
                <a:gd name="T11" fmla="*/ 19 h 29"/>
                <a:gd name="T12" fmla="*/ 17 w 334"/>
                <a:gd name="T13" fmla="*/ 19 h 29"/>
                <a:gd name="T14" fmla="*/ 0 w 334"/>
                <a:gd name="T15" fmla="*/ 2 h 29"/>
                <a:gd name="T16" fmla="*/ 0 w 334"/>
                <a:gd name="T17" fmla="*/ 0 h 29"/>
                <a:gd name="T18" fmla="*/ 334 w 334"/>
                <a:gd name="T1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4" h="29">
                  <a:moveTo>
                    <a:pt x="334" y="0"/>
                  </a:moveTo>
                  <a:cubicBezTo>
                    <a:pt x="334" y="0"/>
                    <a:pt x="334" y="1"/>
                    <a:pt x="334" y="2"/>
                  </a:cubicBezTo>
                  <a:cubicBezTo>
                    <a:pt x="334" y="11"/>
                    <a:pt x="327" y="19"/>
                    <a:pt x="317" y="19"/>
                  </a:cubicBezTo>
                  <a:cubicBezTo>
                    <a:pt x="253" y="19"/>
                    <a:pt x="253" y="19"/>
                    <a:pt x="253" y="19"/>
                  </a:cubicBezTo>
                  <a:cubicBezTo>
                    <a:pt x="246" y="25"/>
                    <a:pt x="210" y="29"/>
                    <a:pt x="167" y="29"/>
                  </a:cubicBezTo>
                  <a:cubicBezTo>
                    <a:pt x="124" y="29"/>
                    <a:pt x="88" y="25"/>
                    <a:pt x="81" y="19"/>
                  </a:cubicBezTo>
                  <a:cubicBezTo>
                    <a:pt x="17" y="19"/>
                    <a:pt x="17" y="19"/>
                    <a:pt x="17" y="19"/>
                  </a:cubicBezTo>
                  <a:cubicBezTo>
                    <a:pt x="8" y="19"/>
                    <a:pt x="0" y="11"/>
                    <a:pt x="0" y="2"/>
                  </a:cubicBezTo>
                  <a:cubicBezTo>
                    <a:pt x="0" y="1"/>
                    <a:pt x="0" y="0"/>
                    <a:pt x="0" y="0"/>
                  </a:cubicBezTo>
                  <a:lnTo>
                    <a:pt x="334" y="0"/>
                  </a:ln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8">
              <a:extLst>
                <a:ext uri="{FF2B5EF4-FFF2-40B4-BE49-F238E27FC236}">
                  <a16:creationId xmlns:a16="http://schemas.microsoft.com/office/drawing/2014/main" id="{3C2284EB-0FDF-4F23-8A65-7A3B06A46E43}"/>
                </a:ext>
              </a:extLst>
            </p:cNvPr>
            <p:cNvSpPr>
              <a:spLocks/>
            </p:cNvSpPr>
            <p:nvPr/>
          </p:nvSpPr>
          <p:spPr bwMode="auto">
            <a:xfrm>
              <a:off x="2955131" y="6446837"/>
              <a:ext cx="595313" cy="311150"/>
            </a:xfrm>
            <a:custGeom>
              <a:avLst/>
              <a:gdLst>
                <a:gd name="T0" fmla="*/ 103 w 246"/>
                <a:gd name="T1" fmla="*/ 0 h 129"/>
                <a:gd name="T2" fmla="*/ 143 w 246"/>
                <a:gd name="T3" fmla="*/ 0 h 129"/>
                <a:gd name="T4" fmla="*/ 143 w 246"/>
                <a:gd name="T5" fmla="*/ 90 h 129"/>
                <a:gd name="T6" fmla="*/ 235 w 246"/>
                <a:gd name="T7" fmla="*/ 105 h 129"/>
                <a:gd name="T8" fmla="*/ 246 w 246"/>
                <a:gd name="T9" fmla="*/ 117 h 129"/>
                <a:gd name="T10" fmla="*/ 235 w 246"/>
                <a:gd name="T11" fmla="*/ 128 h 129"/>
                <a:gd name="T12" fmla="*/ 135 w 246"/>
                <a:gd name="T13" fmla="*/ 111 h 129"/>
                <a:gd name="T14" fmla="*/ 112 w 246"/>
                <a:gd name="T15" fmla="*/ 111 h 129"/>
                <a:gd name="T16" fmla="*/ 12 w 246"/>
                <a:gd name="T17" fmla="*/ 128 h 129"/>
                <a:gd name="T18" fmla="*/ 0 w 246"/>
                <a:gd name="T19" fmla="*/ 117 h 129"/>
                <a:gd name="T20" fmla="*/ 12 w 246"/>
                <a:gd name="T21" fmla="*/ 105 h 129"/>
                <a:gd name="T22" fmla="*/ 103 w 246"/>
                <a:gd name="T23" fmla="*/ 90 h 129"/>
                <a:gd name="T24" fmla="*/ 103 w 246"/>
                <a:gd name="T25"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6" h="129">
                  <a:moveTo>
                    <a:pt x="103" y="0"/>
                  </a:moveTo>
                  <a:cubicBezTo>
                    <a:pt x="143" y="0"/>
                    <a:pt x="143" y="0"/>
                    <a:pt x="143" y="0"/>
                  </a:cubicBezTo>
                  <a:cubicBezTo>
                    <a:pt x="143" y="90"/>
                    <a:pt x="143" y="90"/>
                    <a:pt x="143" y="90"/>
                  </a:cubicBezTo>
                  <a:cubicBezTo>
                    <a:pt x="235" y="105"/>
                    <a:pt x="235" y="105"/>
                    <a:pt x="235" y="105"/>
                  </a:cubicBezTo>
                  <a:cubicBezTo>
                    <a:pt x="241" y="106"/>
                    <a:pt x="246" y="111"/>
                    <a:pt x="246" y="117"/>
                  </a:cubicBezTo>
                  <a:cubicBezTo>
                    <a:pt x="246" y="123"/>
                    <a:pt x="241" y="129"/>
                    <a:pt x="235" y="128"/>
                  </a:cubicBezTo>
                  <a:cubicBezTo>
                    <a:pt x="135" y="111"/>
                    <a:pt x="135" y="111"/>
                    <a:pt x="135" y="111"/>
                  </a:cubicBezTo>
                  <a:cubicBezTo>
                    <a:pt x="112" y="111"/>
                    <a:pt x="112" y="111"/>
                    <a:pt x="112" y="111"/>
                  </a:cubicBezTo>
                  <a:cubicBezTo>
                    <a:pt x="12" y="128"/>
                    <a:pt x="12" y="128"/>
                    <a:pt x="12" y="128"/>
                  </a:cubicBezTo>
                  <a:cubicBezTo>
                    <a:pt x="5" y="129"/>
                    <a:pt x="0" y="123"/>
                    <a:pt x="0" y="117"/>
                  </a:cubicBezTo>
                  <a:cubicBezTo>
                    <a:pt x="0" y="111"/>
                    <a:pt x="5" y="106"/>
                    <a:pt x="12" y="105"/>
                  </a:cubicBezTo>
                  <a:cubicBezTo>
                    <a:pt x="103" y="90"/>
                    <a:pt x="103" y="90"/>
                    <a:pt x="103" y="90"/>
                  </a:cubicBezTo>
                  <a:lnTo>
                    <a:pt x="103" y="0"/>
                  </a:ln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Oval 69">
              <a:extLst>
                <a:ext uri="{FF2B5EF4-FFF2-40B4-BE49-F238E27FC236}">
                  <a16:creationId xmlns:a16="http://schemas.microsoft.com/office/drawing/2014/main" id="{15C1352E-1227-4CB1-ACBA-78BD0579987C}"/>
                </a:ext>
              </a:extLst>
            </p:cNvPr>
            <p:cNvSpPr>
              <a:spLocks noChangeArrowheads="1"/>
            </p:cNvSpPr>
            <p:nvPr/>
          </p:nvSpPr>
          <p:spPr bwMode="auto">
            <a:xfrm>
              <a:off x="2944019" y="6723062"/>
              <a:ext cx="74613" cy="71438"/>
            </a:xfrm>
            <a:prstGeom prst="ellipse">
              <a:avLst/>
            </a:pr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Oval 70">
              <a:extLst>
                <a:ext uri="{FF2B5EF4-FFF2-40B4-BE49-F238E27FC236}">
                  <a16:creationId xmlns:a16="http://schemas.microsoft.com/office/drawing/2014/main" id="{BDE0A292-51ED-453B-9732-03F0F64DAD7F}"/>
                </a:ext>
              </a:extLst>
            </p:cNvPr>
            <p:cNvSpPr>
              <a:spLocks noChangeArrowheads="1"/>
            </p:cNvSpPr>
            <p:nvPr/>
          </p:nvSpPr>
          <p:spPr bwMode="auto">
            <a:xfrm>
              <a:off x="3485356" y="6723062"/>
              <a:ext cx="74613" cy="71438"/>
            </a:xfrm>
            <a:prstGeom prst="ellipse">
              <a:avLst/>
            </a:pr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71">
              <a:extLst>
                <a:ext uri="{FF2B5EF4-FFF2-40B4-BE49-F238E27FC236}">
                  <a16:creationId xmlns:a16="http://schemas.microsoft.com/office/drawing/2014/main" id="{05EC6FC6-3731-4AB7-81FA-E7D157DF2352}"/>
                </a:ext>
              </a:extLst>
            </p:cNvPr>
            <p:cNvSpPr>
              <a:spLocks/>
            </p:cNvSpPr>
            <p:nvPr/>
          </p:nvSpPr>
          <p:spPr bwMode="auto">
            <a:xfrm>
              <a:off x="3218656" y="6664325"/>
              <a:ext cx="68263" cy="96838"/>
            </a:xfrm>
            <a:custGeom>
              <a:avLst/>
              <a:gdLst>
                <a:gd name="T0" fmla="*/ 0 w 43"/>
                <a:gd name="T1" fmla="*/ 0 h 61"/>
                <a:gd name="T2" fmla="*/ 22 w 43"/>
                <a:gd name="T3" fmla="*/ 0 h 61"/>
                <a:gd name="T4" fmla="*/ 43 w 43"/>
                <a:gd name="T5" fmla="*/ 0 h 61"/>
                <a:gd name="T6" fmla="*/ 35 w 43"/>
                <a:gd name="T7" fmla="*/ 61 h 61"/>
                <a:gd name="T8" fmla="*/ 22 w 43"/>
                <a:gd name="T9" fmla="*/ 61 h 61"/>
                <a:gd name="T10" fmla="*/ 8 w 43"/>
                <a:gd name="T11" fmla="*/ 61 h 61"/>
                <a:gd name="T12" fmla="*/ 0 w 43"/>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43" h="61">
                  <a:moveTo>
                    <a:pt x="0" y="0"/>
                  </a:moveTo>
                  <a:lnTo>
                    <a:pt x="22" y="0"/>
                  </a:lnTo>
                  <a:lnTo>
                    <a:pt x="43" y="0"/>
                  </a:lnTo>
                  <a:lnTo>
                    <a:pt x="35" y="61"/>
                  </a:lnTo>
                  <a:lnTo>
                    <a:pt x="22" y="61"/>
                  </a:lnTo>
                  <a:lnTo>
                    <a:pt x="8" y="61"/>
                  </a:lnTo>
                  <a:lnTo>
                    <a:pt x="0" y="0"/>
                  </a:ln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Oval 72">
              <a:extLst>
                <a:ext uri="{FF2B5EF4-FFF2-40B4-BE49-F238E27FC236}">
                  <a16:creationId xmlns:a16="http://schemas.microsoft.com/office/drawing/2014/main" id="{E068EED4-060E-4CFE-A092-992239DE40CD}"/>
                </a:ext>
              </a:extLst>
            </p:cNvPr>
            <p:cNvSpPr>
              <a:spLocks noChangeArrowheads="1"/>
            </p:cNvSpPr>
            <p:nvPr/>
          </p:nvSpPr>
          <p:spPr bwMode="auto">
            <a:xfrm>
              <a:off x="3213894" y="6723062"/>
              <a:ext cx="74613" cy="71438"/>
            </a:xfrm>
            <a:prstGeom prst="ellipse">
              <a:avLst/>
            </a:pr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73">
              <a:extLst>
                <a:ext uri="{FF2B5EF4-FFF2-40B4-BE49-F238E27FC236}">
                  <a16:creationId xmlns:a16="http://schemas.microsoft.com/office/drawing/2014/main" id="{3DA4B859-56A8-4FFA-BB31-9FB80C64538B}"/>
                </a:ext>
              </a:extLst>
            </p:cNvPr>
            <p:cNvSpPr>
              <a:spLocks/>
            </p:cNvSpPr>
            <p:nvPr/>
          </p:nvSpPr>
          <p:spPr bwMode="auto">
            <a:xfrm>
              <a:off x="3074194" y="5897562"/>
              <a:ext cx="852488" cy="844550"/>
            </a:xfrm>
            <a:custGeom>
              <a:avLst/>
              <a:gdLst>
                <a:gd name="T0" fmla="*/ 6 w 353"/>
                <a:gd name="T1" fmla="*/ 3 h 350"/>
                <a:gd name="T2" fmla="*/ 10 w 353"/>
                <a:gd name="T3" fmla="*/ 54 h 350"/>
                <a:gd name="T4" fmla="*/ 70 w 353"/>
                <a:gd name="T5" fmla="*/ 98 h 350"/>
                <a:gd name="T6" fmla="*/ 246 w 353"/>
                <a:gd name="T7" fmla="*/ 117 h 350"/>
                <a:gd name="T8" fmla="*/ 254 w 353"/>
                <a:gd name="T9" fmla="*/ 347 h 350"/>
                <a:gd name="T10" fmla="*/ 346 w 353"/>
                <a:gd name="T11" fmla="*/ 350 h 350"/>
                <a:gd name="T12" fmla="*/ 272 w 353"/>
                <a:gd name="T13" fmla="*/ 38 h 350"/>
                <a:gd name="T14" fmla="*/ 146 w 353"/>
                <a:gd name="T15" fmla="*/ 0 h 350"/>
                <a:gd name="T16" fmla="*/ 6 w 353"/>
                <a:gd name="T17"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 h="350">
                  <a:moveTo>
                    <a:pt x="6" y="3"/>
                  </a:moveTo>
                  <a:cubicBezTo>
                    <a:pt x="0" y="16"/>
                    <a:pt x="2" y="29"/>
                    <a:pt x="10" y="54"/>
                  </a:cubicBezTo>
                  <a:cubicBezTo>
                    <a:pt x="19" y="78"/>
                    <a:pt x="38" y="93"/>
                    <a:pt x="70" y="98"/>
                  </a:cubicBezTo>
                  <a:cubicBezTo>
                    <a:pt x="102" y="103"/>
                    <a:pt x="246" y="117"/>
                    <a:pt x="246" y="117"/>
                  </a:cubicBezTo>
                  <a:cubicBezTo>
                    <a:pt x="254" y="347"/>
                    <a:pt x="254" y="347"/>
                    <a:pt x="254" y="347"/>
                  </a:cubicBezTo>
                  <a:cubicBezTo>
                    <a:pt x="346" y="350"/>
                    <a:pt x="346" y="350"/>
                    <a:pt x="346" y="350"/>
                  </a:cubicBezTo>
                  <a:cubicBezTo>
                    <a:pt x="341" y="281"/>
                    <a:pt x="353" y="55"/>
                    <a:pt x="272" y="38"/>
                  </a:cubicBezTo>
                  <a:cubicBezTo>
                    <a:pt x="146" y="0"/>
                    <a:pt x="146" y="0"/>
                    <a:pt x="146" y="0"/>
                  </a:cubicBezTo>
                  <a:lnTo>
                    <a:pt x="6" y="3"/>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74">
              <a:extLst>
                <a:ext uri="{FF2B5EF4-FFF2-40B4-BE49-F238E27FC236}">
                  <a16:creationId xmlns:a16="http://schemas.microsoft.com/office/drawing/2014/main" id="{B345C487-2BBF-4CDE-B1FA-817A60B8F373}"/>
                </a:ext>
              </a:extLst>
            </p:cNvPr>
            <p:cNvSpPr>
              <a:spLocks/>
            </p:cNvSpPr>
            <p:nvPr/>
          </p:nvSpPr>
          <p:spPr bwMode="auto">
            <a:xfrm>
              <a:off x="3056731" y="5897562"/>
              <a:ext cx="1052513" cy="858838"/>
            </a:xfrm>
            <a:custGeom>
              <a:avLst/>
              <a:gdLst>
                <a:gd name="T0" fmla="*/ 6 w 436"/>
                <a:gd name="T1" fmla="*/ 2 h 356"/>
                <a:gd name="T2" fmla="*/ 10 w 436"/>
                <a:gd name="T3" fmla="*/ 53 h 356"/>
                <a:gd name="T4" fmla="*/ 70 w 436"/>
                <a:gd name="T5" fmla="*/ 97 h 356"/>
                <a:gd name="T6" fmla="*/ 295 w 436"/>
                <a:gd name="T7" fmla="*/ 113 h 356"/>
                <a:gd name="T8" fmla="*/ 363 w 436"/>
                <a:gd name="T9" fmla="*/ 356 h 356"/>
                <a:gd name="T10" fmla="*/ 436 w 436"/>
                <a:gd name="T11" fmla="*/ 348 h 356"/>
                <a:gd name="T12" fmla="*/ 319 w 436"/>
                <a:gd name="T13" fmla="*/ 30 h 356"/>
                <a:gd name="T14" fmla="*/ 145 w 436"/>
                <a:gd name="T15" fmla="*/ 0 h 356"/>
                <a:gd name="T16" fmla="*/ 6 w 436"/>
                <a:gd name="T17" fmla="*/ 2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6" h="356">
                  <a:moveTo>
                    <a:pt x="6" y="2"/>
                  </a:moveTo>
                  <a:cubicBezTo>
                    <a:pt x="0" y="16"/>
                    <a:pt x="2" y="28"/>
                    <a:pt x="10" y="53"/>
                  </a:cubicBezTo>
                  <a:cubicBezTo>
                    <a:pt x="18" y="78"/>
                    <a:pt x="38" y="93"/>
                    <a:pt x="70" y="97"/>
                  </a:cubicBezTo>
                  <a:cubicBezTo>
                    <a:pt x="102" y="102"/>
                    <a:pt x="295" y="113"/>
                    <a:pt x="295" y="113"/>
                  </a:cubicBezTo>
                  <a:cubicBezTo>
                    <a:pt x="363" y="356"/>
                    <a:pt x="363" y="356"/>
                    <a:pt x="363" y="356"/>
                  </a:cubicBezTo>
                  <a:cubicBezTo>
                    <a:pt x="436" y="348"/>
                    <a:pt x="436" y="348"/>
                    <a:pt x="436" y="348"/>
                  </a:cubicBezTo>
                  <a:cubicBezTo>
                    <a:pt x="432" y="280"/>
                    <a:pt x="401" y="47"/>
                    <a:pt x="319" y="30"/>
                  </a:cubicBezTo>
                  <a:cubicBezTo>
                    <a:pt x="145" y="0"/>
                    <a:pt x="145" y="0"/>
                    <a:pt x="145" y="0"/>
                  </a:cubicBezTo>
                  <a:lnTo>
                    <a:pt x="6" y="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75">
              <a:extLst>
                <a:ext uri="{FF2B5EF4-FFF2-40B4-BE49-F238E27FC236}">
                  <a16:creationId xmlns:a16="http://schemas.microsoft.com/office/drawing/2014/main" id="{7671677C-B7EB-48A1-BD2E-0951A3E47E5D}"/>
                </a:ext>
              </a:extLst>
            </p:cNvPr>
            <p:cNvSpPr>
              <a:spLocks noChangeArrowheads="1"/>
            </p:cNvSpPr>
            <p:nvPr/>
          </p:nvSpPr>
          <p:spPr bwMode="auto">
            <a:xfrm>
              <a:off x="3852069" y="5775325"/>
              <a:ext cx="3579813" cy="1019175"/>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76">
              <a:extLst>
                <a:ext uri="{FF2B5EF4-FFF2-40B4-BE49-F238E27FC236}">
                  <a16:creationId xmlns:a16="http://schemas.microsoft.com/office/drawing/2014/main" id="{6CAF4E78-6056-48FE-9D00-D05E1B87EAAE}"/>
                </a:ext>
              </a:extLst>
            </p:cNvPr>
            <p:cNvSpPr>
              <a:spLocks/>
            </p:cNvSpPr>
            <p:nvPr/>
          </p:nvSpPr>
          <p:spPr bwMode="auto">
            <a:xfrm>
              <a:off x="5080794" y="6022975"/>
              <a:ext cx="198438" cy="738188"/>
            </a:xfrm>
            <a:custGeom>
              <a:avLst/>
              <a:gdLst>
                <a:gd name="T0" fmla="*/ 7 w 82"/>
                <a:gd name="T1" fmla="*/ 17 h 306"/>
                <a:gd name="T2" fmla="*/ 10 w 82"/>
                <a:gd name="T3" fmla="*/ 109 h 306"/>
                <a:gd name="T4" fmla="*/ 9 w 82"/>
                <a:gd name="T5" fmla="*/ 251 h 306"/>
                <a:gd name="T6" fmla="*/ 6 w 82"/>
                <a:gd name="T7" fmla="*/ 299 h 306"/>
                <a:gd name="T8" fmla="*/ 32 w 82"/>
                <a:gd name="T9" fmla="*/ 300 h 306"/>
                <a:gd name="T10" fmla="*/ 34 w 82"/>
                <a:gd name="T11" fmla="*/ 271 h 306"/>
                <a:gd name="T12" fmla="*/ 38 w 82"/>
                <a:gd name="T13" fmla="*/ 227 h 306"/>
                <a:gd name="T14" fmla="*/ 69 w 82"/>
                <a:gd name="T15" fmla="*/ 94 h 306"/>
                <a:gd name="T16" fmla="*/ 67 w 82"/>
                <a:gd name="T17" fmla="*/ 20 h 306"/>
                <a:gd name="T18" fmla="*/ 7 w 82"/>
                <a:gd name="T19" fmla="*/ 17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306">
                  <a:moveTo>
                    <a:pt x="7" y="17"/>
                  </a:moveTo>
                  <a:cubicBezTo>
                    <a:pt x="2" y="39"/>
                    <a:pt x="2" y="57"/>
                    <a:pt x="10" y="109"/>
                  </a:cubicBezTo>
                  <a:cubicBezTo>
                    <a:pt x="0" y="147"/>
                    <a:pt x="9" y="247"/>
                    <a:pt x="9" y="251"/>
                  </a:cubicBezTo>
                  <a:cubicBezTo>
                    <a:pt x="7" y="267"/>
                    <a:pt x="4" y="290"/>
                    <a:pt x="6" y="299"/>
                  </a:cubicBezTo>
                  <a:cubicBezTo>
                    <a:pt x="7" y="306"/>
                    <a:pt x="32" y="300"/>
                    <a:pt x="32" y="300"/>
                  </a:cubicBezTo>
                  <a:cubicBezTo>
                    <a:pt x="32" y="300"/>
                    <a:pt x="43" y="298"/>
                    <a:pt x="34" y="271"/>
                  </a:cubicBezTo>
                  <a:cubicBezTo>
                    <a:pt x="29" y="255"/>
                    <a:pt x="33" y="243"/>
                    <a:pt x="38" y="227"/>
                  </a:cubicBezTo>
                  <a:cubicBezTo>
                    <a:pt x="53" y="185"/>
                    <a:pt x="72" y="128"/>
                    <a:pt x="69" y="94"/>
                  </a:cubicBezTo>
                  <a:cubicBezTo>
                    <a:pt x="71" y="58"/>
                    <a:pt x="82" y="38"/>
                    <a:pt x="67" y="20"/>
                  </a:cubicBezTo>
                  <a:cubicBezTo>
                    <a:pt x="67" y="0"/>
                    <a:pt x="7" y="17"/>
                    <a:pt x="7" y="17"/>
                  </a:cubicBezTo>
                  <a:close/>
                </a:path>
              </a:pathLst>
            </a:custGeom>
            <a:solidFill>
              <a:srgbClr val="FBD2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77">
              <a:extLst>
                <a:ext uri="{FF2B5EF4-FFF2-40B4-BE49-F238E27FC236}">
                  <a16:creationId xmlns:a16="http://schemas.microsoft.com/office/drawing/2014/main" id="{8C2C92A5-B00C-4F32-818B-B05EE4298D72}"/>
                </a:ext>
              </a:extLst>
            </p:cNvPr>
            <p:cNvSpPr>
              <a:spLocks/>
            </p:cNvSpPr>
            <p:nvPr/>
          </p:nvSpPr>
          <p:spPr bwMode="auto">
            <a:xfrm>
              <a:off x="4895056" y="6029325"/>
              <a:ext cx="203200" cy="727075"/>
            </a:xfrm>
            <a:custGeom>
              <a:avLst/>
              <a:gdLst>
                <a:gd name="T0" fmla="*/ 71 w 84"/>
                <a:gd name="T1" fmla="*/ 14 h 301"/>
                <a:gd name="T2" fmla="*/ 67 w 84"/>
                <a:gd name="T3" fmla="*/ 106 h 301"/>
                <a:gd name="T4" fmla="*/ 74 w 84"/>
                <a:gd name="T5" fmla="*/ 267 h 301"/>
                <a:gd name="T6" fmla="*/ 76 w 84"/>
                <a:gd name="T7" fmla="*/ 287 h 301"/>
                <a:gd name="T8" fmla="*/ 50 w 84"/>
                <a:gd name="T9" fmla="*/ 288 h 301"/>
                <a:gd name="T10" fmla="*/ 48 w 84"/>
                <a:gd name="T11" fmla="*/ 273 h 301"/>
                <a:gd name="T12" fmla="*/ 18 w 84"/>
                <a:gd name="T13" fmla="*/ 109 h 301"/>
                <a:gd name="T14" fmla="*/ 0 w 84"/>
                <a:gd name="T15" fmla="*/ 19 h 301"/>
                <a:gd name="T16" fmla="*/ 71 w 84"/>
                <a:gd name="T17" fmla="*/ 14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301">
                  <a:moveTo>
                    <a:pt x="71" y="14"/>
                  </a:moveTo>
                  <a:cubicBezTo>
                    <a:pt x="76" y="36"/>
                    <a:pt x="76" y="54"/>
                    <a:pt x="67" y="106"/>
                  </a:cubicBezTo>
                  <a:cubicBezTo>
                    <a:pt x="84" y="165"/>
                    <a:pt x="73" y="210"/>
                    <a:pt x="74" y="267"/>
                  </a:cubicBezTo>
                  <a:cubicBezTo>
                    <a:pt x="76" y="283"/>
                    <a:pt x="78" y="278"/>
                    <a:pt x="76" y="287"/>
                  </a:cubicBezTo>
                  <a:cubicBezTo>
                    <a:pt x="75" y="294"/>
                    <a:pt x="50" y="288"/>
                    <a:pt x="50" y="288"/>
                  </a:cubicBezTo>
                  <a:cubicBezTo>
                    <a:pt x="50" y="288"/>
                    <a:pt x="39" y="301"/>
                    <a:pt x="48" y="273"/>
                  </a:cubicBezTo>
                  <a:cubicBezTo>
                    <a:pt x="54" y="256"/>
                    <a:pt x="12" y="158"/>
                    <a:pt x="18" y="109"/>
                  </a:cubicBezTo>
                  <a:cubicBezTo>
                    <a:pt x="22" y="72"/>
                    <a:pt x="0" y="42"/>
                    <a:pt x="0" y="19"/>
                  </a:cubicBezTo>
                  <a:cubicBezTo>
                    <a:pt x="0" y="0"/>
                    <a:pt x="71" y="14"/>
                    <a:pt x="71" y="14"/>
                  </a:cubicBezTo>
                  <a:close/>
                </a:path>
              </a:pathLst>
            </a:custGeom>
            <a:solidFill>
              <a:srgbClr val="FBD2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Rectangle 78">
              <a:extLst>
                <a:ext uri="{FF2B5EF4-FFF2-40B4-BE49-F238E27FC236}">
                  <a16:creationId xmlns:a16="http://schemas.microsoft.com/office/drawing/2014/main" id="{993B1561-8A7D-475F-938D-40218B77F091}"/>
                </a:ext>
              </a:extLst>
            </p:cNvPr>
            <p:cNvSpPr>
              <a:spLocks noChangeArrowheads="1"/>
            </p:cNvSpPr>
            <p:nvPr/>
          </p:nvSpPr>
          <p:spPr bwMode="auto">
            <a:xfrm>
              <a:off x="3852069" y="5740400"/>
              <a:ext cx="3579813" cy="46038"/>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79">
              <a:extLst>
                <a:ext uri="{FF2B5EF4-FFF2-40B4-BE49-F238E27FC236}">
                  <a16:creationId xmlns:a16="http://schemas.microsoft.com/office/drawing/2014/main" id="{E37574E3-3ECA-415B-80A5-7DE1A9A1FD78}"/>
                </a:ext>
              </a:extLst>
            </p:cNvPr>
            <p:cNvSpPr>
              <a:spLocks noChangeArrowheads="1"/>
            </p:cNvSpPr>
            <p:nvPr/>
          </p:nvSpPr>
          <p:spPr bwMode="auto">
            <a:xfrm>
              <a:off x="3534569" y="5653087"/>
              <a:ext cx="4211638" cy="98425"/>
            </a:xfrm>
            <a:prstGeom prst="rect">
              <a:avLst/>
            </a:prstGeom>
            <a:solidFill>
              <a:schemeClr val="tx2">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80">
              <a:extLst>
                <a:ext uri="{FF2B5EF4-FFF2-40B4-BE49-F238E27FC236}">
                  <a16:creationId xmlns:a16="http://schemas.microsoft.com/office/drawing/2014/main" id="{0E7A1A68-56B5-47A1-92F8-2C0DA1452872}"/>
                </a:ext>
              </a:extLst>
            </p:cNvPr>
            <p:cNvSpPr>
              <a:spLocks noChangeArrowheads="1"/>
            </p:cNvSpPr>
            <p:nvPr/>
          </p:nvSpPr>
          <p:spPr bwMode="auto">
            <a:xfrm>
              <a:off x="3534569" y="5653087"/>
              <a:ext cx="4211638" cy="50800"/>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81">
              <a:extLst>
                <a:ext uri="{FF2B5EF4-FFF2-40B4-BE49-F238E27FC236}">
                  <a16:creationId xmlns:a16="http://schemas.microsoft.com/office/drawing/2014/main" id="{C68EA3AF-BA93-43BC-A825-E7B5D8C986C1}"/>
                </a:ext>
              </a:extLst>
            </p:cNvPr>
            <p:cNvSpPr>
              <a:spLocks/>
            </p:cNvSpPr>
            <p:nvPr/>
          </p:nvSpPr>
          <p:spPr bwMode="auto">
            <a:xfrm>
              <a:off x="6596856" y="4735512"/>
              <a:ext cx="506413" cy="598488"/>
            </a:xfrm>
            <a:custGeom>
              <a:avLst/>
              <a:gdLst>
                <a:gd name="T0" fmla="*/ 62 w 210"/>
                <a:gd name="T1" fmla="*/ 28 h 248"/>
                <a:gd name="T2" fmla="*/ 183 w 210"/>
                <a:gd name="T3" fmla="*/ 75 h 248"/>
                <a:gd name="T4" fmla="*/ 183 w 210"/>
                <a:gd name="T5" fmla="*/ 107 h 248"/>
                <a:gd name="T6" fmla="*/ 209 w 210"/>
                <a:gd name="T7" fmla="*/ 140 h 248"/>
                <a:gd name="T8" fmla="*/ 196 w 210"/>
                <a:gd name="T9" fmla="*/ 152 h 248"/>
                <a:gd name="T10" fmla="*/ 187 w 210"/>
                <a:gd name="T11" fmla="*/ 206 h 248"/>
                <a:gd name="T12" fmla="*/ 151 w 210"/>
                <a:gd name="T13" fmla="*/ 225 h 248"/>
                <a:gd name="T14" fmla="*/ 24 w 210"/>
                <a:gd name="T15" fmla="*/ 164 h 248"/>
                <a:gd name="T16" fmla="*/ 62 w 210"/>
                <a:gd name="T17" fmla="*/ 2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 h="248">
                  <a:moveTo>
                    <a:pt x="62" y="28"/>
                  </a:moveTo>
                  <a:cubicBezTo>
                    <a:pt x="120" y="0"/>
                    <a:pt x="160" y="11"/>
                    <a:pt x="183" y="75"/>
                  </a:cubicBezTo>
                  <a:cubicBezTo>
                    <a:pt x="186" y="84"/>
                    <a:pt x="182" y="103"/>
                    <a:pt x="183" y="107"/>
                  </a:cubicBezTo>
                  <a:cubicBezTo>
                    <a:pt x="198" y="124"/>
                    <a:pt x="207" y="132"/>
                    <a:pt x="209" y="140"/>
                  </a:cubicBezTo>
                  <a:cubicBezTo>
                    <a:pt x="210" y="144"/>
                    <a:pt x="202" y="149"/>
                    <a:pt x="196" y="152"/>
                  </a:cubicBezTo>
                  <a:cubicBezTo>
                    <a:pt x="199" y="169"/>
                    <a:pt x="197" y="193"/>
                    <a:pt x="187" y="206"/>
                  </a:cubicBezTo>
                  <a:cubicBezTo>
                    <a:pt x="179" y="217"/>
                    <a:pt x="165" y="219"/>
                    <a:pt x="151" y="225"/>
                  </a:cubicBezTo>
                  <a:cubicBezTo>
                    <a:pt x="106" y="248"/>
                    <a:pt x="48" y="216"/>
                    <a:pt x="24" y="164"/>
                  </a:cubicBezTo>
                  <a:cubicBezTo>
                    <a:pt x="0" y="111"/>
                    <a:pt x="17" y="51"/>
                    <a:pt x="62" y="28"/>
                  </a:cubicBezTo>
                  <a:close/>
                </a:path>
              </a:pathLst>
            </a:custGeom>
            <a:solidFill>
              <a:srgbClr val="FBD2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82">
              <a:extLst>
                <a:ext uri="{FF2B5EF4-FFF2-40B4-BE49-F238E27FC236}">
                  <a16:creationId xmlns:a16="http://schemas.microsoft.com/office/drawing/2014/main" id="{CD2B2B66-B4A4-4135-88AE-B24512E1AEFB}"/>
                </a:ext>
              </a:extLst>
            </p:cNvPr>
            <p:cNvSpPr>
              <a:spLocks/>
            </p:cNvSpPr>
            <p:nvPr/>
          </p:nvSpPr>
          <p:spPr bwMode="auto">
            <a:xfrm>
              <a:off x="6944519" y="4919662"/>
              <a:ext cx="103188" cy="88900"/>
            </a:xfrm>
            <a:custGeom>
              <a:avLst/>
              <a:gdLst>
                <a:gd name="T0" fmla="*/ 40 w 43"/>
                <a:gd name="T1" fmla="*/ 20 h 37"/>
                <a:gd name="T2" fmla="*/ 1 w 43"/>
                <a:gd name="T3" fmla="*/ 37 h 37"/>
                <a:gd name="T4" fmla="*/ 40 w 43"/>
                <a:gd name="T5" fmla="*/ 20 h 37"/>
              </a:gdLst>
              <a:ahLst/>
              <a:cxnLst>
                <a:cxn ang="0">
                  <a:pos x="T0" y="T1"/>
                </a:cxn>
                <a:cxn ang="0">
                  <a:pos x="T2" y="T3"/>
                </a:cxn>
                <a:cxn ang="0">
                  <a:pos x="T4" y="T5"/>
                </a:cxn>
              </a:cxnLst>
              <a:rect l="0" t="0" r="r" b="b"/>
              <a:pathLst>
                <a:path w="43" h="37">
                  <a:moveTo>
                    <a:pt x="40" y="20"/>
                  </a:moveTo>
                  <a:cubicBezTo>
                    <a:pt x="43" y="0"/>
                    <a:pt x="0" y="30"/>
                    <a:pt x="1" y="37"/>
                  </a:cubicBezTo>
                  <a:cubicBezTo>
                    <a:pt x="15" y="28"/>
                    <a:pt x="24" y="22"/>
                    <a:pt x="40" y="20"/>
                  </a:cubicBezTo>
                  <a:close/>
                </a:path>
              </a:pathLst>
            </a:custGeom>
            <a:solidFill>
              <a:srgbClr val="7458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83">
              <a:extLst>
                <a:ext uri="{FF2B5EF4-FFF2-40B4-BE49-F238E27FC236}">
                  <a16:creationId xmlns:a16="http://schemas.microsoft.com/office/drawing/2014/main" id="{FF4F1EC8-643C-496D-ACF0-428AD2ABA23F}"/>
                </a:ext>
              </a:extLst>
            </p:cNvPr>
            <p:cNvSpPr>
              <a:spLocks/>
            </p:cNvSpPr>
            <p:nvPr/>
          </p:nvSpPr>
          <p:spPr bwMode="auto">
            <a:xfrm>
              <a:off x="6584156" y="4706937"/>
              <a:ext cx="508000" cy="590550"/>
            </a:xfrm>
            <a:custGeom>
              <a:avLst/>
              <a:gdLst>
                <a:gd name="T0" fmla="*/ 204 w 210"/>
                <a:gd name="T1" fmla="*/ 86 h 245"/>
                <a:gd name="T2" fmla="*/ 193 w 210"/>
                <a:gd name="T3" fmla="*/ 115 h 245"/>
                <a:gd name="T4" fmla="*/ 188 w 210"/>
                <a:gd name="T5" fmla="*/ 88 h 245"/>
                <a:gd name="T6" fmla="*/ 141 w 210"/>
                <a:gd name="T7" fmla="*/ 123 h 245"/>
                <a:gd name="T8" fmla="*/ 150 w 210"/>
                <a:gd name="T9" fmla="*/ 178 h 245"/>
                <a:gd name="T10" fmla="*/ 142 w 210"/>
                <a:gd name="T11" fmla="*/ 186 h 245"/>
                <a:gd name="T12" fmla="*/ 132 w 210"/>
                <a:gd name="T13" fmla="*/ 142 h 245"/>
                <a:gd name="T14" fmla="*/ 114 w 210"/>
                <a:gd name="T15" fmla="*/ 136 h 245"/>
                <a:gd name="T16" fmla="*/ 97 w 210"/>
                <a:gd name="T17" fmla="*/ 165 h 245"/>
                <a:gd name="T18" fmla="*/ 127 w 210"/>
                <a:gd name="T19" fmla="*/ 197 h 245"/>
                <a:gd name="T20" fmla="*/ 120 w 210"/>
                <a:gd name="T21" fmla="*/ 225 h 245"/>
                <a:gd name="T22" fmla="*/ 95 w 210"/>
                <a:gd name="T23" fmla="*/ 244 h 245"/>
                <a:gd name="T24" fmla="*/ 61 w 210"/>
                <a:gd name="T25" fmla="*/ 240 h 245"/>
                <a:gd name="T26" fmla="*/ 15 w 210"/>
                <a:gd name="T27" fmla="*/ 170 h 245"/>
                <a:gd name="T28" fmla="*/ 7 w 210"/>
                <a:gd name="T29" fmla="*/ 86 h 245"/>
                <a:gd name="T30" fmla="*/ 27 w 210"/>
                <a:gd name="T31" fmla="*/ 60 h 245"/>
                <a:gd name="T32" fmla="*/ 56 w 210"/>
                <a:gd name="T33" fmla="*/ 34 h 245"/>
                <a:gd name="T34" fmla="*/ 204 w 210"/>
                <a:gd name="T35" fmla="*/ 86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0" h="245">
                  <a:moveTo>
                    <a:pt x="204" y="86"/>
                  </a:moveTo>
                  <a:cubicBezTo>
                    <a:pt x="203" y="98"/>
                    <a:pt x="192" y="116"/>
                    <a:pt x="193" y="115"/>
                  </a:cubicBezTo>
                  <a:cubicBezTo>
                    <a:pt x="193" y="113"/>
                    <a:pt x="195" y="97"/>
                    <a:pt x="188" y="88"/>
                  </a:cubicBezTo>
                  <a:cubicBezTo>
                    <a:pt x="181" y="99"/>
                    <a:pt x="141" y="123"/>
                    <a:pt x="141" y="123"/>
                  </a:cubicBezTo>
                  <a:cubicBezTo>
                    <a:pt x="150" y="178"/>
                    <a:pt x="150" y="178"/>
                    <a:pt x="150" y="178"/>
                  </a:cubicBezTo>
                  <a:cubicBezTo>
                    <a:pt x="142" y="186"/>
                    <a:pt x="142" y="186"/>
                    <a:pt x="142" y="186"/>
                  </a:cubicBezTo>
                  <a:cubicBezTo>
                    <a:pt x="142" y="186"/>
                    <a:pt x="138" y="148"/>
                    <a:pt x="132" y="142"/>
                  </a:cubicBezTo>
                  <a:cubicBezTo>
                    <a:pt x="126" y="136"/>
                    <a:pt x="127" y="134"/>
                    <a:pt x="114" y="136"/>
                  </a:cubicBezTo>
                  <a:cubicBezTo>
                    <a:pt x="101" y="138"/>
                    <a:pt x="95" y="151"/>
                    <a:pt x="97" y="165"/>
                  </a:cubicBezTo>
                  <a:cubicBezTo>
                    <a:pt x="99" y="179"/>
                    <a:pt x="127" y="197"/>
                    <a:pt x="127" y="197"/>
                  </a:cubicBezTo>
                  <a:cubicBezTo>
                    <a:pt x="127" y="197"/>
                    <a:pt x="129" y="213"/>
                    <a:pt x="120" y="225"/>
                  </a:cubicBezTo>
                  <a:cubicBezTo>
                    <a:pt x="111" y="238"/>
                    <a:pt x="95" y="244"/>
                    <a:pt x="95" y="244"/>
                  </a:cubicBezTo>
                  <a:cubicBezTo>
                    <a:pt x="95" y="244"/>
                    <a:pt x="69" y="245"/>
                    <a:pt x="61" y="240"/>
                  </a:cubicBezTo>
                  <a:cubicBezTo>
                    <a:pt x="53" y="235"/>
                    <a:pt x="27" y="191"/>
                    <a:pt x="15" y="170"/>
                  </a:cubicBezTo>
                  <a:cubicBezTo>
                    <a:pt x="4" y="150"/>
                    <a:pt x="0" y="105"/>
                    <a:pt x="7" y="86"/>
                  </a:cubicBezTo>
                  <a:cubicBezTo>
                    <a:pt x="13" y="67"/>
                    <a:pt x="27" y="60"/>
                    <a:pt x="27" y="60"/>
                  </a:cubicBezTo>
                  <a:cubicBezTo>
                    <a:pt x="27" y="60"/>
                    <a:pt x="36" y="48"/>
                    <a:pt x="56" y="34"/>
                  </a:cubicBezTo>
                  <a:cubicBezTo>
                    <a:pt x="105" y="0"/>
                    <a:pt x="210" y="12"/>
                    <a:pt x="204" y="8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4">
              <a:extLst>
                <a:ext uri="{FF2B5EF4-FFF2-40B4-BE49-F238E27FC236}">
                  <a16:creationId xmlns:a16="http://schemas.microsoft.com/office/drawing/2014/main" id="{8FBEC84A-5013-478A-9465-73EEA257EF1E}"/>
                </a:ext>
              </a:extLst>
            </p:cNvPr>
            <p:cNvSpPr>
              <a:spLocks/>
            </p:cNvSpPr>
            <p:nvPr/>
          </p:nvSpPr>
          <p:spPr bwMode="auto">
            <a:xfrm>
              <a:off x="7108031" y="6034087"/>
              <a:ext cx="239713" cy="684213"/>
            </a:xfrm>
            <a:custGeom>
              <a:avLst/>
              <a:gdLst>
                <a:gd name="T0" fmla="*/ 0 w 151"/>
                <a:gd name="T1" fmla="*/ 0 h 431"/>
                <a:gd name="T2" fmla="*/ 35 w 151"/>
                <a:gd name="T3" fmla="*/ 431 h 431"/>
                <a:gd name="T4" fmla="*/ 151 w 151"/>
                <a:gd name="T5" fmla="*/ 406 h 431"/>
                <a:gd name="T6" fmla="*/ 121 w 151"/>
                <a:gd name="T7" fmla="*/ 8 h 431"/>
                <a:gd name="T8" fmla="*/ 0 w 151"/>
                <a:gd name="T9" fmla="*/ 0 h 431"/>
              </a:gdLst>
              <a:ahLst/>
              <a:cxnLst>
                <a:cxn ang="0">
                  <a:pos x="T0" y="T1"/>
                </a:cxn>
                <a:cxn ang="0">
                  <a:pos x="T2" y="T3"/>
                </a:cxn>
                <a:cxn ang="0">
                  <a:pos x="T4" y="T5"/>
                </a:cxn>
                <a:cxn ang="0">
                  <a:pos x="T6" y="T7"/>
                </a:cxn>
                <a:cxn ang="0">
                  <a:pos x="T8" y="T9"/>
                </a:cxn>
              </a:cxnLst>
              <a:rect l="0" t="0" r="r" b="b"/>
              <a:pathLst>
                <a:path w="151" h="431">
                  <a:moveTo>
                    <a:pt x="0" y="0"/>
                  </a:moveTo>
                  <a:lnTo>
                    <a:pt x="35" y="431"/>
                  </a:lnTo>
                  <a:lnTo>
                    <a:pt x="151" y="406"/>
                  </a:lnTo>
                  <a:lnTo>
                    <a:pt x="121" y="8"/>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85">
              <a:extLst>
                <a:ext uri="{FF2B5EF4-FFF2-40B4-BE49-F238E27FC236}">
                  <a16:creationId xmlns:a16="http://schemas.microsoft.com/office/drawing/2014/main" id="{BC9253D3-DF01-4CD8-B753-9659625DF861}"/>
                </a:ext>
              </a:extLst>
            </p:cNvPr>
            <p:cNvSpPr>
              <a:spLocks/>
            </p:cNvSpPr>
            <p:nvPr/>
          </p:nvSpPr>
          <p:spPr bwMode="auto">
            <a:xfrm>
              <a:off x="6841331" y="5935662"/>
              <a:ext cx="873125" cy="806450"/>
            </a:xfrm>
            <a:custGeom>
              <a:avLst/>
              <a:gdLst>
                <a:gd name="T0" fmla="*/ 4 w 362"/>
                <a:gd name="T1" fmla="*/ 2 h 334"/>
                <a:gd name="T2" fmla="*/ 8 w 362"/>
                <a:gd name="T3" fmla="*/ 53 h 334"/>
                <a:gd name="T4" fmla="*/ 57 w 362"/>
                <a:gd name="T5" fmla="*/ 97 h 334"/>
                <a:gd name="T6" fmla="*/ 241 w 362"/>
                <a:gd name="T7" fmla="*/ 113 h 334"/>
                <a:gd name="T8" fmla="*/ 278 w 362"/>
                <a:gd name="T9" fmla="*/ 334 h 334"/>
                <a:gd name="T10" fmla="*/ 362 w 362"/>
                <a:gd name="T11" fmla="*/ 315 h 334"/>
                <a:gd name="T12" fmla="*/ 282 w 362"/>
                <a:gd name="T13" fmla="*/ 43 h 334"/>
                <a:gd name="T14" fmla="*/ 119 w 362"/>
                <a:gd name="T15" fmla="*/ 0 h 334"/>
                <a:gd name="T16" fmla="*/ 4 w 362"/>
                <a:gd name="T17" fmla="*/ 2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2" h="334">
                  <a:moveTo>
                    <a:pt x="4" y="2"/>
                  </a:moveTo>
                  <a:cubicBezTo>
                    <a:pt x="0" y="16"/>
                    <a:pt x="2" y="28"/>
                    <a:pt x="8" y="53"/>
                  </a:cubicBezTo>
                  <a:cubicBezTo>
                    <a:pt x="15" y="78"/>
                    <a:pt x="31" y="93"/>
                    <a:pt x="57" y="97"/>
                  </a:cubicBezTo>
                  <a:cubicBezTo>
                    <a:pt x="83" y="102"/>
                    <a:pt x="241" y="113"/>
                    <a:pt x="241" y="113"/>
                  </a:cubicBezTo>
                  <a:cubicBezTo>
                    <a:pt x="278" y="334"/>
                    <a:pt x="278" y="334"/>
                    <a:pt x="278" y="334"/>
                  </a:cubicBezTo>
                  <a:cubicBezTo>
                    <a:pt x="362" y="315"/>
                    <a:pt x="362" y="315"/>
                    <a:pt x="362" y="315"/>
                  </a:cubicBezTo>
                  <a:cubicBezTo>
                    <a:pt x="335" y="241"/>
                    <a:pt x="312" y="65"/>
                    <a:pt x="282" y="43"/>
                  </a:cubicBezTo>
                  <a:cubicBezTo>
                    <a:pt x="119" y="0"/>
                    <a:pt x="119" y="0"/>
                    <a:pt x="119" y="0"/>
                  </a:cubicBezTo>
                  <a:lnTo>
                    <a:pt x="4" y="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86">
              <a:extLst>
                <a:ext uri="{FF2B5EF4-FFF2-40B4-BE49-F238E27FC236}">
                  <a16:creationId xmlns:a16="http://schemas.microsoft.com/office/drawing/2014/main" id="{E1D8CB0D-0AA2-406E-92CD-4BA5126FF0D6}"/>
                </a:ext>
              </a:extLst>
            </p:cNvPr>
            <p:cNvSpPr>
              <a:spLocks/>
            </p:cNvSpPr>
            <p:nvPr/>
          </p:nvSpPr>
          <p:spPr bwMode="auto">
            <a:xfrm>
              <a:off x="6676231" y="5267325"/>
              <a:ext cx="554038" cy="841375"/>
            </a:xfrm>
            <a:custGeom>
              <a:avLst/>
              <a:gdLst>
                <a:gd name="T0" fmla="*/ 12 w 229"/>
                <a:gd name="T1" fmla="*/ 6 h 349"/>
                <a:gd name="T2" fmla="*/ 103 w 229"/>
                <a:gd name="T3" fmla="*/ 6 h 349"/>
                <a:gd name="T4" fmla="*/ 134 w 229"/>
                <a:gd name="T5" fmla="*/ 4 h 349"/>
                <a:gd name="T6" fmla="*/ 153 w 229"/>
                <a:gd name="T7" fmla="*/ 32 h 349"/>
                <a:gd name="T8" fmla="*/ 224 w 229"/>
                <a:gd name="T9" fmla="*/ 320 h 349"/>
                <a:gd name="T10" fmla="*/ 14 w 229"/>
                <a:gd name="T11" fmla="*/ 326 h 349"/>
                <a:gd name="T12" fmla="*/ 12 w 229"/>
                <a:gd name="T13" fmla="*/ 6 h 349"/>
              </a:gdLst>
              <a:ahLst/>
              <a:cxnLst>
                <a:cxn ang="0">
                  <a:pos x="T0" y="T1"/>
                </a:cxn>
                <a:cxn ang="0">
                  <a:pos x="T2" y="T3"/>
                </a:cxn>
                <a:cxn ang="0">
                  <a:pos x="T4" y="T5"/>
                </a:cxn>
                <a:cxn ang="0">
                  <a:pos x="T6" y="T7"/>
                </a:cxn>
                <a:cxn ang="0">
                  <a:pos x="T8" y="T9"/>
                </a:cxn>
                <a:cxn ang="0">
                  <a:pos x="T10" y="T11"/>
                </a:cxn>
                <a:cxn ang="0">
                  <a:pos x="T12" y="T13"/>
                </a:cxn>
              </a:cxnLst>
              <a:rect l="0" t="0" r="r" b="b"/>
              <a:pathLst>
                <a:path w="229" h="349">
                  <a:moveTo>
                    <a:pt x="12" y="6"/>
                  </a:moveTo>
                  <a:cubicBezTo>
                    <a:pt x="21" y="0"/>
                    <a:pt x="96" y="7"/>
                    <a:pt x="103" y="6"/>
                  </a:cubicBezTo>
                  <a:cubicBezTo>
                    <a:pt x="134" y="4"/>
                    <a:pt x="134" y="4"/>
                    <a:pt x="134" y="4"/>
                  </a:cubicBezTo>
                  <a:cubicBezTo>
                    <a:pt x="153" y="32"/>
                    <a:pt x="153" y="32"/>
                    <a:pt x="153" y="32"/>
                  </a:cubicBezTo>
                  <a:cubicBezTo>
                    <a:pt x="175" y="77"/>
                    <a:pt x="229" y="317"/>
                    <a:pt x="224" y="320"/>
                  </a:cubicBezTo>
                  <a:cubicBezTo>
                    <a:pt x="173" y="349"/>
                    <a:pt x="27" y="337"/>
                    <a:pt x="14" y="326"/>
                  </a:cubicBezTo>
                  <a:cubicBezTo>
                    <a:pt x="0" y="315"/>
                    <a:pt x="12" y="6"/>
                    <a:pt x="12" y="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87">
              <a:extLst>
                <a:ext uri="{FF2B5EF4-FFF2-40B4-BE49-F238E27FC236}">
                  <a16:creationId xmlns:a16="http://schemas.microsoft.com/office/drawing/2014/main" id="{69A794FC-18BB-4FB3-950C-FB7B50C6D5A3}"/>
                </a:ext>
              </a:extLst>
            </p:cNvPr>
            <p:cNvSpPr>
              <a:spLocks/>
            </p:cNvSpPr>
            <p:nvPr/>
          </p:nvSpPr>
          <p:spPr bwMode="auto">
            <a:xfrm>
              <a:off x="6277769" y="5078412"/>
              <a:ext cx="1001713" cy="1155700"/>
            </a:xfrm>
            <a:custGeom>
              <a:avLst/>
              <a:gdLst>
                <a:gd name="T0" fmla="*/ 241 w 415"/>
                <a:gd name="T1" fmla="*/ 417 h 479"/>
                <a:gd name="T2" fmla="*/ 415 w 415"/>
                <a:gd name="T3" fmla="*/ 462 h 479"/>
                <a:gd name="T4" fmla="*/ 404 w 415"/>
                <a:gd name="T5" fmla="*/ 478 h 479"/>
                <a:gd name="T6" fmla="*/ 82 w 415"/>
                <a:gd name="T7" fmla="*/ 478 h 479"/>
                <a:gd name="T8" fmla="*/ 64 w 415"/>
                <a:gd name="T9" fmla="*/ 465 h 479"/>
                <a:gd name="T10" fmla="*/ 1 w 415"/>
                <a:gd name="T11" fmla="*/ 59 h 479"/>
                <a:gd name="T12" fmla="*/ 14 w 415"/>
                <a:gd name="T13" fmla="*/ 41 h 479"/>
                <a:gd name="T14" fmla="*/ 241 w 415"/>
                <a:gd name="T15" fmla="*/ 417 h 4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479">
                  <a:moveTo>
                    <a:pt x="241" y="417"/>
                  </a:moveTo>
                  <a:cubicBezTo>
                    <a:pt x="247" y="418"/>
                    <a:pt x="395" y="413"/>
                    <a:pt x="415" y="462"/>
                  </a:cubicBezTo>
                  <a:cubicBezTo>
                    <a:pt x="415" y="471"/>
                    <a:pt x="410" y="478"/>
                    <a:pt x="404" y="478"/>
                  </a:cubicBezTo>
                  <a:cubicBezTo>
                    <a:pt x="82" y="478"/>
                    <a:pt x="82" y="478"/>
                    <a:pt x="82" y="478"/>
                  </a:cubicBezTo>
                  <a:cubicBezTo>
                    <a:pt x="73" y="479"/>
                    <a:pt x="65" y="473"/>
                    <a:pt x="64" y="465"/>
                  </a:cubicBezTo>
                  <a:cubicBezTo>
                    <a:pt x="1" y="59"/>
                    <a:pt x="1" y="59"/>
                    <a:pt x="1" y="59"/>
                  </a:cubicBezTo>
                  <a:cubicBezTo>
                    <a:pt x="0" y="51"/>
                    <a:pt x="6" y="43"/>
                    <a:pt x="14" y="41"/>
                  </a:cubicBezTo>
                  <a:cubicBezTo>
                    <a:pt x="314" y="0"/>
                    <a:pt x="235" y="416"/>
                    <a:pt x="241" y="417"/>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88">
              <a:extLst>
                <a:ext uri="{FF2B5EF4-FFF2-40B4-BE49-F238E27FC236}">
                  <a16:creationId xmlns:a16="http://schemas.microsoft.com/office/drawing/2014/main" id="{9B4DA4AE-7F6F-4CA7-8EA7-C18F47959A45}"/>
                </a:ext>
              </a:extLst>
            </p:cNvPr>
            <p:cNvSpPr>
              <a:spLocks/>
            </p:cNvSpPr>
            <p:nvPr/>
          </p:nvSpPr>
          <p:spPr bwMode="auto">
            <a:xfrm>
              <a:off x="6280944" y="5078412"/>
              <a:ext cx="998538" cy="1144588"/>
            </a:xfrm>
            <a:custGeom>
              <a:avLst/>
              <a:gdLst>
                <a:gd name="T0" fmla="*/ 240 w 414"/>
                <a:gd name="T1" fmla="*/ 417 h 474"/>
                <a:gd name="T2" fmla="*/ 414 w 414"/>
                <a:gd name="T3" fmla="*/ 462 h 474"/>
                <a:gd name="T4" fmla="*/ 410 w 414"/>
                <a:gd name="T5" fmla="*/ 474 h 474"/>
                <a:gd name="T6" fmla="*/ 357 w 414"/>
                <a:gd name="T7" fmla="*/ 446 h 474"/>
                <a:gd name="T8" fmla="*/ 221 w 414"/>
                <a:gd name="T9" fmla="*/ 436 h 474"/>
                <a:gd name="T10" fmla="*/ 227 w 414"/>
                <a:gd name="T11" fmla="*/ 397 h 474"/>
                <a:gd name="T12" fmla="*/ 204 w 414"/>
                <a:gd name="T13" fmla="*/ 168 h 474"/>
                <a:gd name="T14" fmla="*/ 103 w 414"/>
                <a:gd name="T15" fmla="*/ 58 h 474"/>
                <a:gd name="T16" fmla="*/ 0 w 414"/>
                <a:gd name="T17" fmla="*/ 55 h 474"/>
                <a:gd name="T18" fmla="*/ 13 w 414"/>
                <a:gd name="T19" fmla="*/ 41 h 474"/>
                <a:gd name="T20" fmla="*/ 240 w 414"/>
                <a:gd name="T21" fmla="*/ 417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4" h="474">
                  <a:moveTo>
                    <a:pt x="240" y="417"/>
                  </a:moveTo>
                  <a:cubicBezTo>
                    <a:pt x="246" y="418"/>
                    <a:pt x="394" y="413"/>
                    <a:pt x="414" y="462"/>
                  </a:cubicBezTo>
                  <a:cubicBezTo>
                    <a:pt x="414" y="467"/>
                    <a:pt x="412" y="471"/>
                    <a:pt x="410" y="474"/>
                  </a:cubicBezTo>
                  <a:cubicBezTo>
                    <a:pt x="399" y="466"/>
                    <a:pt x="381" y="454"/>
                    <a:pt x="357" y="446"/>
                  </a:cubicBezTo>
                  <a:cubicBezTo>
                    <a:pt x="318" y="432"/>
                    <a:pt x="221" y="436"/>
                    <a:pt x="221" y="436"/>
                  </a:cubicBezTo>
                  <a:cubicBezTo>
                    <a:pt x="221" y="436"/>
                    <a:pt x="223" y="415"/>
                    <a:pt x="227" y="397"/>
                  </a:cubicBezTo>
                  <a:cubicBezTo>
                    <a:pt x="231" y="378"/>
                    <a:pt x="221" y="217"/>
                    <a:pt x="204" y="168"/>
                  </a:cubicBezTo>
                  <a:cubicBezTo>
                    <a:pt x="187" y="118"/>
                    <a:pt x="141" y="67"/>
                    <a:pt x="103" y="58"/>
                  </a:cubicBezTo>
                  <a:cubicBezTo>
                    <a:pt x="65" y="49"/>
                    <a:pt x="0" y="55"/>
                    <a:pt x="0" y="55"/>
                  </a:cubicBezTo>
                  <a:cubicBezTo>
                    <a:pt x="1" y="48"/>
                    <a:pt x="6" y="42"/>
                    <a:pt x="13" y="41"/>
                  </a:cubicBezTo>
                  <a:cubicBezTo>
                    <a:pt x="313" y="0"/>
                    <a:pt x="234" y="416"/>
                    <a:pt x="240" y="417"/>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89">
              <a:extLst>
                <a:ext uri="{FF2B5EF4-FFF2-40B4-BE49-F238E27FC236}">
                  <a16:creationId xmlns:a16="http://schemas.microsoft.com/office/drawing/2014/main" id="{6557F74B-7446-419B-88A9-8C1A4EFEDEC6}"/>
                </a:ext>
              </a:extLst>
            </p:cNvPr>
            <p:cNvSpPr>
              <a:spLocks/>
            </p:cNvSpPr>
            <p:nvPr/>
          </p:nvSpPr>
          <p:spPr bwMode="auto">
            <a:xfrm>
              <a:off x="6615906" y="6264275"/>
              <a:ext cx="111125" cy="117475"/>
            </a:xfrm>
            <a:custGeom>
              <a:avLst/>
              <a:gdLst>
                <a:gd name="T0" fmla="*/ 33 w 46"/>
                <a:gd name="T1" fmla="*/ 24 h 49"/>
                <a:gd name="T2" fmla="*/ 30 w 46"/>
                <a:gd name="T3" fmla="*/ 35 h 49"/>
                <a:gd name="T4" fmla="*/ 15 w 46"/>
                <a:gd name="T5" fmla="*/ 46 h 49"/>
                <a:gd name="T6" fmla="*/ 3 w 46"/>
                <a:gd name="T7" fmla="*/ 44 h 49"/>
                <a:gd name="T8" fmla="*/ 4 w 46"/>
                <a:gd name="T9" fmla="*/ 32 h 49"/>
                <a:gd name="T10" fmla="*/ 19 w 46"/>
                <a:gd name="T11" fmla="*/ 20 h 49"/>
                <a:gd name="T12" fmla="*/ 31 w 46"/>
                <a:gd name="T13" fmla="*/ 21 h 49"/>
                <a:gd name="T14" fmla="*/ 41 w 46"/>
                <a:gd name="T15" fmla="*/ 14 h 49"/>
                <a:gd name="T16" fmla="*/ 42 w 46"/>
                <a:gd name="T17" fmla="*/ 0 h 49"/>
                <a:gd name="T18" fmla="*/ 46 w 46"/>
                <a:gd name="T19" fmla="*/ 0 h 49"/>
                <a:gd name="T20" fmla="*/ 44 w 46"/>
                <a:gd name="T21" fmla="*/ 15 h 49"/>
                <a:gd name="T22" fmla="*/ 44 w 46"/>
                <a:gd name="T23" fmla="*/ 15 h 49"/>
                <a:gd name="T24" fmla="*/ 44 w 46"/>
                <a:gd name="T25" fmla="*/ 16 h 49"/>
                <a:gd name="T26" fmla="*/ 33 w 46"/>
                <a:gd name="T27" fmla="*/ 2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49">
                  <a:moveTo>
                    <a:pt x="33" y="24"/>
                  </a:moveTo>
                  <a:cubicBezTo>
                    <a:pt x="35" y="27"/>
                    <a:pt x="34" y="32"/>
                    <a:pt x="30" y="35"/>
                  </a:cubicBezTo>
                  <a:cubicBezTo>
                    <a:pt x="15" y="46"/>
                    <a:pt x="15" y="46"/>
                    <a:pt x="15" y="46"/>
                  </a:cubicBezTo>
                  <a:cubicBezTo>
                    <a:pt x="11" y="49"/>
                    <a:pt x="5" y="48"/>
                    <a:pt x="3" y="44"/>
                  </a:cubicBezTo>
                  <a:cubicBezTo>
                    <a:pt x="0" y="40"/>
                    <a:pt x="0" y="35"/>
                    <a:pt x="4" y="32"/>
                  </a:cubicBezTo>
                  <a:cubicBezTo>
                    <a:pt x="19" y="20"/>
                    <a:pt x="19" y="20"/>
                    <a:pt x="19" y="20"/>
                  </a:cubicBezTo>
                  <a:cubicBezTo>
                    <a:pt x="23" y="18"/>
                    <a:pt x="28" y="18"/>
                    <a:pt x="31" y="21"/>
                  </a:cubicBezTo>
                  <a:cubicBezTo>
                    <a:pt x="41" y="14"/>
                    <a:pt x="41" y="14"/>
                    <a:pt x="41" y="14"/>
                  </a:cubicBezTo>
                  <a:cubicBezTo>
                    <a:pt x="42" y="0"/>
                    <a:pt x="42" y="0"/>
                    <a:pt x="42" y="0"/>
                  </a:cubicBezTo>
                  <a:cubicBezTo>
                    <a:pt x="46" y="0"/>
                    <a:pt x="46" y="0"/>
                    <a:pt x="46" y="0"/>
                  </a:cubicBezTo>
                  <a:cubicBezTo>
                    <a:pt x="44" y="15"/>
                    <a:pt x="44" y="15"/>
                    <a:pt x="44" y="15"/>
                  </a:cubicBezTo>
                  <a:cubicBezTo>
                    <a:pt x="44" y="15"/>
                    <a:pt x="44" y="15"/>
                    <a:pt x="44" y="15"/>
                  </a:cubicBezTo>
                  <a:cubicBezTo>
                    <a:pt x="44" y="16"/>
                    <a:pt x="44" y="16"/>
                    <a:pt x="44" y="16"/>
                  </a:cubicBezTo>
                  <a:lnTo>
                    <a:pt x="33" y="24"/>
                  </a:ln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Rectangle 90">
              <a:extLst>
                <a:ext uri="{FF2B5EF4-FFF2-40B4-BE49-F238E27FC236}">
                  <a16:creationId xmlns:a16="http://schemas.microsoft.com/office/drawing/2014/main" id="{C8FD8B76-7133-4041-B0F6-E6EFB2FD52D7}"/>
                </a:ext>
              </a:extLst>
            </p:cNvPr>
            <p:cNvSpPr>
              <a:spLocks noChangeArrowheads="1"/>
            </p:cNvSpPr>
            <p:nvPr/>
          </p:nvSpPr>
          <p:spPr bwMode="auto">
            <a:xfrm>
              <a:off x="6828631" y="6246812"/>
              <a:ext cx="60325" cy="246063"/>
            </a:xfrm>
            <a:prstGeom prst="rect">
              <a:avLst/>
            </a:prstGeom>
            <a:solidFill>
              <a:srgbClr val="8081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Rectangle 91">
              <a:extLst>
                <a:ext uri="{FF2B5EF4-FFF2-40B4-BE49-F238E27FC236}">
                  <a16:creationId xmlns:a16="http://schemas.microsoft.com/office/drawing/2014/main" id="{BA722156-F659-4091-990B-13129ADA72F1}"/>
                </a:ext>
              </a:extLst>
            </p:cNvPr>
            <p:cNvSpPr>
              <a:spLocks noChangeArrowheads="1"/>
            </p:cNvSpPr>
            <p:nvPr/>
          </p:nvSpPr>
          <p:spPr bwMode="auto">
            <a:xfrm>
              <a:off x="6857206" y="6246812"/>
              <a:ext cx="31750" cy="246063"/>
            </a:xfrm>
            <a:prstGeom prst="rect">
              <a:avLst/>
            </a:prstGeom>
            <a:solidFill>
              <a:srgbClr val="8D8D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92">
              <a:extLst>
                <a:ext uri="{FF2B5EF4-FFF2-40B4-BE49-F238E27FC236}">
                  <a16:creationId xmlns:a16="http://schemas.microsoft.com/office/drawing/2014/main" id="{119E6BCC-868A-4CB7-AE05-67AEA0335BDB}"/>
                </a:ext>
              </a:extLst>
            </p:cNvPr>
            <p:cNvSpPr>
              <a:spLocks/>
            </p:cNvSpPr>
            <p:nvPr/>
          </p:nvSpPr>
          <p:spPr bwMode="auto">
            <a:xfrm>
              <a:off x="6453981" y="6227762"/>
              <a:ext cx="809625" cy="69850"/>
            </a:xfrm>
            <a:custGeom>
              <a:avLst/>
              <a:gdLst>
                <a:gd name="T0" fmla="*/ 334 w 335"/>
                <a:gd name="T1" fmla="*/ 0 h 29"/>
                <a:gd name="T2" fmla="*/ 335 w 335"/>
                <a:gd name="T3" fmla="*/ 2 h 29"/>
                <a:gd name="T4" fmla="*/ 317 w 335"/>
                <a:gd name="T5" fmla="*/ 19 h 29"/>
                <a:gd name="T6" fmla="*/ 254 w 335"/>
                <a:gd name="T7" fmla="*/ 19 h 29"/>
                <a:gd name="T8" fmla="*/ 167 w 335"/>
                <a:gd name="T9" fmla="*/ 29 h 29"/>
                <a:gd name="T10" fmla="*/ 81 w 335"/>
                <a:gd name="T11" fmla="*/ 19 h 29"/>
                <a:gd name="T12" fmla="*/ 17 w 335"/>
                <a:gd name="T13" fmla="*/ 19 h 29"/>
                <a:gd name="T14" fmla="*/ 0 w 335"/>
                <a:gd name="T15" fmla="*/ 2 h 29"/>
                <a:gd name="T16" fmla="*/ 0 w 335"/>
                <a:gd name="T17" fmla="*/ 0 h 29"/>
                <a:gd name="T18" fmla="*/ 334 w 335"/>
                <a:gd name="T1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5" h="29">
                  <a:moveTo>
                    <a:pt x="334" y="0"/>
                  </a:moveTo>
                  <a:cubicBezTo>
                    <a:pt x="335" y="0"/>
                    <a:pt x="335" y="1"/>
                    <a:pt x="335" y="2"/>
                  </a:cubicBezTo>
                  <a:cubicBezTo>
                    <a:pt x="335" y="11"/>
                    <a:pt x="327" y="19"/>
                    <a:pt x="317" y="19"/>
                  </a:cubicBezTo>
                  <a:cubicBezTo>
                    <a:pt x="254" y="19"/>
                    <a:pt x="254" y="19"/>
                    <a:pt x="254" y="19"/>
                  </a:cubicBezTo>
                  <a:cubicBezTo>
                    <a:pt x="246" y="25"/>
                    <a:pt x="210" y="29"/>
                    <a:pt x="167" y="29"/>
                  </a:cubicBezTo>
                  <a:cubicBezTo>
                    <a:pt x="124" y="29"/>
                    <a:pt x="88" y="25"/>
                    <a:pt x="81" y="19"/>
                  </a:cubicBezTo>
                  <a:cubicBezTo>
                    <a:pt x="17" y="19"/>
                    <a:pt x="17" y="19"/>
                    <a:pt x="17" y="19"/>
                  </a:cubicBezTo>
                  <a:cubicBezTo>
                    <a:pt x="8" y="19"/>
                    <a:pt x="0" y="11"/>
                    <a:pt x="0" y="2"/>
                  </a:cubicBezTo>
                  <a:cubicBezTo>
                    <a:pt x="0" y="1"/>
                    <a:pt x="0" y="0"/>
                    <a:pt x="0" y="0"/>
                  </a:cubicBezTo>
                  <a:lnTo>
                    <a:pt x="334" y="0"/>
                  </a:ln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93">
              <a:extLst>
                <a:ext uri="{FF2B5EF4-FFF2-40B4-BE49-F238E27FC236}">
                  <a16:creationId xmlns:a16="http://schemas.microsoft.com/office/drawing/2014/main" id="{12D2F949-D260-4732-B991-3FB4027A770B}"/>
                </a:ext>
              </a:extLst>
            </p:cNvPr>
            <p:cNvSpPr>
              <a:spLocks/>
            </p:cNvSpPr>
            <p:nvPr/>
          </p:nvSpPr>
          <p:spPr bwMode="auto">
            <a:xfrm>
              <a:off x="6560344" y="6446837"/>
              <a:ext cx="593725" cy="311150"/>
            </a:xfrm>
            <a:custGeom>
              <a:avLst/>
              <a:gdLst>
                <a:gd name="T0" fmla="*/ 104 w 246"/>
                <a:gd name="T1" fmla="*/ 0 h 129"/>
                <a:gd name="T2" fmla="*/ 143 w 246"/>
                <a:gd name="T3" fmla="*/ 0 h 129"/>
                <a:gd name="T4" fmla="*/ 143 w 246"/>
                <a:gd name="T5" fmla="*/ 90 h 129"/>
                <a:gd name="T6" fmla="*/ 235 w 246"/>
                <a:gd name="T7" fmla="*/ 105 h 129"/>
                <a:gd name="T8" fmla="*/ 246 w 246"/>
                <a:gd name="T9" fmla="*/ 117 h 129"/>
                <a:gd name="T10" fmla="*/ 235 w 246"/>
                <a:gd name="T11" fmla="*/ 128 h 129"/>
                <a:gd name="T12" fmla="*/ 135 w 246"/>
                <a:gd name="T13" fmla="*/ 111 h 129"/>
                <a:gd name="T14" fmla="*/ 112 w 246"/>
                <a:gd name="T15" fmla="*/ 111 h 129"/>
                <a:gd name="T16" fmla="*/ 12 w 246"/>
                <a:gd name="T17" fmla="*/ 128 h 129"/>
                <a:gd name="T18" fmla="*/ 0 w 246"/>
                <a:gd name="T19" fmla="*/ 117 h 129"/>
                <a:gd name="T20" fmla="*/ 12 w 246"/>
                <a:gd name="T21" fmla="*/ 105 h 129"/>
                <a:gd name="T22" fmla="*/ 104 w 246"/>
                <a:gd name="T23" fmla="*/ 90 h 129"/>
                <a:gd name="T24" fmla="*/ 104 w 246"/>
                <a:gd name="T25"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6" h="129">
                  <a:moveTo>
                    <a:pt x="104" y="0"/>
                  </a:moveTo>
                  <a:cubicBezTo>
                    <a:pt x="143" y="0"/>
                    <a:pt x="143" y="0"/>
                    <a:pt x="143" y="0"/>
                  </a:cubicBezTo>
                  <a:cubicBezTo>
                    <a:pt x="143" y="90"/>
                    <a:pt x="143" y="90"/>
                    <a:pt x="143" y="90"/>
                  </a:cubicBezTo>
                  <a:cubicBezTo>
                    <a:pt x="235" y="105"/>
                    <a:pt x="235" y="105"/>
                    <a:pt x="235" y="105"/>
                  </a:cubicBezTo>
                  <a:cubicBezTo>
                    <a:pt x="241" y="106"/>
                    <a:pt x="246" y="111"/>
                    <a:pt x="246" y="117"/>
                  </a:cubicBezTo>
                  <a:cubicBezTo>
                    <a:pt x="246" y="123"/>
                    <a:pt x="241" y="129"/>
                    <a:pt x="235" y="128"/>
                  </a:cubicBezTo>
                  <a:cubicBezTo>
                    <a:pt x="135" y="111"/>
                    <a:pt x="135" y="111"/>
                    <a:pt x="135" y="111"/>
                  </a:cubicBezTo>
                  <a:cubicBezTo>
                    <a:pt x="112" y="111"/>
                    <a:pt x="112" y="111"/>
                    <a:pt x="112" y="111"/>
                  </a:cubicBezTo>
                  <a:cubicBezTo>
                    <a:pt x="12" y="128"/>
                    <a:pt x="12" y="128"/>
                    <a:pt x="12" y="128"/>
                  </a:cubicBezTo>
                  <a:cubicBezTo>
                    <a:pt x="6" y="129"/>
                    <a:pt x="0" y="123"/>
                    <a:pt x="0" y="117"/>
                  </a:cubicBezTo>
                  <a:cubicBezTo>
                    <a:pt x="0" y="111"/>
                    <a:pt x="6" y="106"/>
                    <a:pt x="12" y="105"/>
                  </a:cubicBezTo>
                  <a:cubicBezTo>
                    <a:pt x="104" y="90"/>
                    <a:pt x="104" y="90"/>
                    <a:pt x="104" y="90"/>
                  </a:cubicBezTo>
                  <a:lnTo>
                    <a:pt x="104" y="0"/>
                  </a:ln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Oval 94">
              <a:extLst>
                <a:ext uri="{FF2B5EF4-FFF2-40B4-BE49-F238E27FC236}">
                  <a16:creationId xmlns:a16="http://schemas.microsoft.com/office/drawing/2014/main" id="{6F1E8493-9CE3-4D2C-A3ED-4FF30DDD61DB}"/>
                </a:ext>
              </a:extLst>
            </p:cNvPr>
            <p:cNvSpPr>
              <a:spLocks noChangeArrowheads="1"/>
            </p:cNvSpPr>
            <p:nvPr/>
          </p:nvSpPr>
          <p:spPr bwMode="auto">
            <a:xfrm>
              <a:off x="6549231" y="6723062"/>
              <a:ext cx="74613" cy="71438"/>
            </a:xfrm>
            <a:prstGeom prst="ellipse">
              <a:avLst/>
            </a:pr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Oval 95">
              <a:extLst>
                <a:ext uri="{FF2B5EF4-FFF2-40B4-BE49-F238E27FC236}">
                  <a16:creationId xmlns:a16="http://schemas.microsoft.com/office/drawing/2014/main" id="{9003AB24-452F-4DD7-842F-EC58CFD70617}"/>
                </a:ext>
              </a:extLst>
            </p:cNvPr>
            <p:cNvSpPr>
              <a:spLocks noChangeArrowheads="1"/>
            </p:cNvSpPr>
            <p:nvPr/>
          </p:nvSpPr>
          <p:spPr bwMode="auto">
            <a:xfrm>
              <a:off x="7092156" y="6723062"/>
              <a:ext cx="71438" cy="71438"/>
            </a:xfrm>
            <a:prstGeom prst="ellipse">
              <a:avLst/>
            </a:pr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96">
              <a:extLst>
                <a:ext uri="{FF2B5EF4-FFF2-40B4-BE49-F238E27FC236}">
                  <a16:creationId xmlns:a16="http://schemas.microsoft.com/office/drawing/2014/main" id="{82619138-D2C5-4054-AE9B-D001BC20B56A}"/>
                </a:ext>
              </a:extLst>
            </p:cNvPr>
            <p:cNvSpPr>
              <a:spLocks/>
            </p:cNvSpPr>
            <p:nvPr/>
          </p:nvSpPr>
          <p:spPr bwMode="auto">
            <a:xfrm>
              <a:off x="6823869" y="6664325"/>
              <a:ext cx="68263" cy="96838"/>
            </a:xfrm>
            <a:custGeom>
              <a:avLst/>
              <a:gdLst>
                <a:gd name="T0" fmla="*/ 0 w 43"/>
                <a:gd name="T1" fmla="*/ 0 h 61"/>
                <a:gd name="T2" fmla="*/ 21 w 43"/>
                <a:gd name="T3" fmla="*/ 0 h 61"/>
                <a:gd name="T4" fmla="*/ 43 w 43"/>
                <a:gd name="T5" fmla="*/ 0 h 61"/>
                <a:gd name="T6" fmla="*/ 35 w 43"/>
                <a:gd name="T7" fmla="*/ 61 h 61"/>
                <a:gd name="T8" fmla="*/ 21 w 43"/>
                <a:gd name="T9" fmla="*/ 61 h 61"/>
                <a:gd name="T10" fmla="*/ 9 w 43"/>
                <a:gd name="T11" fmla="*/ 61 h 61"/>
                <a:gd name="T12" fmla="*/ 0 w 43"/>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43" h="61">
                  <a:moveTo>
                    <a:pt x="0" y="0"/>
                  </a:moveTo>
                  <a:lnTo>
                    <a:pt x="21" y="0"/>
                  </a:lnTo>
                  <a:lnTo>
                    <a:pt x="43" y="0"/>
                  </a:lnTo>
                  <a:lnTo>
                    <a:pt x="35" y="61"/>
                  </a:lnTo>
                  <a:lnTo>
                    <a:pt x="21" y="61"/>
                  </a:lnTo>
                  <a:lnTo>
                    <a:pt x="9" y="61"/>
                  </a:lnTo>
                  <a:lnTo>
                    <a:pt x="0" y="0"/>
                  </a:ln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Oval 97">
              <a:extLst>
                <a:ext uri="{FF2B5EF4-FFF2-40B4-BE49-F238E27FC236}">
                  <a16:creationId xmlns:a16="http://schemas.microsoft.com/office/drawing/2014/main" id="{EB644DA9-86E1-4D11-A55A-367B870513FE}"/>
                </a:ext>
              </a:extLst>
            </p:cNvPr>
            <p:cNvSpPr>
              <a:spLocks noChangeArrowheads="1"/>
            </p:cNvSpPr>
            <p:nvPr/>
          </p:nvSpPr>
          <p:spPr bwMode="auto">
            <a:xfrm>
              <a:off x="6819106" y="6723062"/>
              <a:ext cx="74613" cy="71438"/>
            </a:xfrm>
            <a:prstGeom prst="ellipse">
              <a:avLst/>
            </a:pr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98">
              <a:extLst>
                <a:ext uri="{FF2B5EF4-FFF2-40B4-BE49-F238E27FC236}">
                  <a16:creationId xmlns:a16="http://schemas.microsoft.com/office/drawing/2014/main" id="{BE3F2822-E032-4691-B6BE-90E1BBB7A85B}"/>
                </a:ext>
              </a:extLst>
            </p:cNvPr>
            <p:cNvSpPr>
              <a:spLocks/>
            </p:cNvSpPr>
            <p:nvPr/>
          </p:nvSpPr>
          <p:spPr bwMode="auto">
            <a:xfrm>
              <a:off x="2982119" y="5056187"/>
              <a:ext cx="588963" cy="847725"/>
            </a:xfrm>
            <a:custGeom>
              <a:avLst/>
              <a:gdLst>
                <a:gd name="T0" fmla="*/ 159 w 244"/>
                <a:gd name="T1" fmla="*/ 35 h 351"/>
                <a:gd name="T2" fmla="*/ 80 w 244"/>
                <a:gd name="T3" fmla="*/ 150 h 351"/>
                <a:gd name="T4" fmla="*/ 37 w 244"/>
                <a:gd name="T5" fmla="*/ 351 h 351"/>
                <a:gd name="T6" fmla="*/ 184 w 244"/>
                <a:gd name="T7" fmla="*/ 348 h 351"/>
                <a:gd name="T8" fmla="*/ 210 w 244"/>
                <a:gd name="T9" fmla="*/ 270 h 351"/>
                <a:gd name="T10" fmla="*/ 159 w 244"/>
                <a:gd name="T11" fmla="*/ 35 h 351"/>
              </a:gdLst>
              <a:ahLst/>
              <a:cxnLst>
                <a:cxn ang="0">
                  <a:pos x="T0" y="T1"/>
                </a:cxn>
                <a:cxn ang="0">
                  <a:pos x="T2" y="T3"/>
                </a:cxn>
                <a:cxn ang="0">
                  <a:pos x="T4" y="T5"/>
                </a:cxn>
                <a:cxn ang="0">
                  <a:pos x="T6" y="T7"/>
                </a:cxn>
                <a:cxn ang="0">
                  <a:pos x="T8" y="T9"/>
                </a:cxn>
                <a:cxn ang="0">
                  <a:pos x="T10" y="T11"/>
                </a:cxn>
              </a:cxnLst>
              <a:rect l="0" t="0" r="r" b="b"/>
              <a:pathLst>
                <a:path w="244" h="351">
                  <a:moveTo>
                    <a:pt x="159" y="35"/>
                  </a:moveTo>
                  <a:cubicBezTo>
                    <a:pt x="159" y="35"/>
                    <a:pt x="96" y="0"/>
                    <a:pt x="80" y="150"/>
                  </a:cubicBezTo>
                  <a:cubicBezTo>
                    <a:pt x="72" y="227"/>
                    <a:pt x="0" y="350"/>
                    <a:pt x="37" y="351"/>
                  </a:cubicBezTo>
                  <a:cubicBezTo>
                    <a:pt x="184" y="348"/>
                    <a:pt x="184" y="348"/>
                    <a:pt x="184" y="348"/>
                  </a:cubicBezTo>
                  <a:cubicBezTo>
                    <a:pt x="196" y="351"/>
                    <a:pt x="213" y="330"/>
                    <a:pt x="210" y="270"/>
                  </a:cubicBezTo>
                  <a:cubicBezTo>
                    <a:pt x="206" y="180"/>
                    <a:pt x="244" y="48"/>
                    <a:pt x="15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99">
              <a:extLst>
                <a:ext uri="{FF2B5EF4-FFF2-40B4-BE49-F238E27FC236}">
                  <a16:creationId xmlns:a16="http://schemas.microsoft.com/office/drawing/2014/main" id="{82A30F8A-26E3-45ED-9A5D-CF682F71AEB3}"/>
                </a:ext>
              </a:extLst>
            </p:cNvPr>
            <p:cNvSpPr>
              <a:spLocks/>
            </p:cNvSpPr>
            <p:nvPr/>
          </p:nvSpPr>
          <p:spPr bwMode="auto">
            <a:xfrm>
              <a:off x="3463131" y="5199062"/>
              <a:ext cx="74613" cy="708025"/>
            </a:xfrm>
            <a:custGeom>
              <a:avLst/>
              <a:gdLst>
                <a:gd name="T0" fmla="*/ 8 w 31"/>
                <a:gd name="T1" fmla="*/ 0 h 293"/>
                <a:gd name="T2" fmla="*/ 18 w 31"/>
                <a:gd name="T3" fmla="*/ 21 h 293"/>
                <a:gd name="T4" fmla="*/ 31 w 31"/>
                <a:gd name="T5" fmla="*/ 293 h 293"/>
                <a:gd name="T6" fmla="*/ 0 w 31"/>
                <a:gd name="T7" fmla="*/ 258 h 293"/>
                <a:gd name="T8" fmla="*/ 1 w 31"/>
                <a:gd name="T9" fmla="*/ 3 h 293"/>
                <a:gd name="T10" fmla="*/ 8 w 31"/>
                <a:gd name="T11" fmla="*/ 0 h 293"/>
              </a:gdLst>
              <a:ahLst/>
              <a:cxnLst>
                <a:cxn ang="0">
                  <a:pos x="T0" y="T1"/>
                </a:cxn>
                <a:cxn ang="0">
                  <a:pos x="T2" y="T3"/>
                </a:cxn>
                <a:cxn ang="0">
                  <a:pos x="T4" y="T5"/>
                </a:cxn>
                <a:cxn ang="0">
                  <a:pos x="T6" y="T7"/>
                </a:cxn>
                <a:cxn ang="0">
                  <a:pos x="T8" y="T9"/>
                </a:cxn>
                <a:cxn ang="0">
                  <a:pos x="T10" y="T11"/>
                </a:cxn>
              </a:cxnLst>
              <a:rect l="0" t="0" r="r" b="b"/>
              <a:pathLst>
                <a:path w="31" h="293">
                  <a:moveTo>
                    <a:pt x="8" y="0"/>
                  </a:moveTo>
                  <a:cubicBezTo>
                    <a:pt x="8" y="1"/>
                    <a:pt x="17" y="6"/>
                    <a:pt x="18" y="21"/>
                  </a:cubicBezTo>
                  <a:cubicBezTo>
                    <a:pt x="22" y="93"/>
                    <a:pt x="31" y="293"/>
                    <a:pt x="31" y="293"/>
                  </a:cubicBezTo>
                  <a:cubicBezTo>
                    <a:pt x="0" y="258"/>
                    <a:pt x="0" y="258"/>
                    <a:pt x="0" y="258"/>
                  </a:cubicBezTo>
                  <a:cubicBezTo>
                    <a:pt x="1" y="3"/>
                    <a:pt x="1" y="3"/>
                    <a:pt x="1" y="3"/>
                  </a:cubicBezTo>
                  <a:lnTo>
                    <a:pt x="8" y="0"/>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100">
              <a:extLst>
                <a:ext uri="{FF2B5EF4-FFF2-40B4-BE49-F238E27FC236}">
                  <a16:creationId xmlns:a16="http://schemas.microsoft.com/office/drawing/2014/main" id="{C4600EE9-BD38-4CDC-9862-F0DE97B7BC09}"/>
                </a:ext>
              </a:extLst>
            </p:cNvPr>
            <p:cNvSpPr>
              <a:spLocks/>
            </p:cNvSpPr>
            <p:nvPr/>
          </p:nvSpPr>
          <p:spPr bwMode="auto">
            <a:xfrm>
              <a:off x="3310731" y="5051425"/>
              <a:ext cx="161925" cy="144463"/>
            </a:xfrm>
            <a:custGeom>
              <a:avLst/>
              <a:gdLst>
                <a:gd name="T0" fmla="*/ 67 w 67"/>
                <a:gd name="T1" fmla="*/ 19 h 60"/>
                <a:gd name="T2" fmla="*/ 58 w 67"/>
                <a:gd name="T3" fmla="*/ 60 h 60"/>
                <a:gd name="T4" fmla="*/ 0 w 67"/>
                <a:gd name="T5" fmla="*/ 38 h 60"/>
                <a:gd name="T6" fmla="*/ 12 w 67"/>
                <a:gd name="T7" fmla="*/ 0 h 60"/>
                <a:gd name="T8" fmla="*/ 67 w 67"/>
                <a:gd name="T9" fmla="*/ 19 h 60"/>
              </a:gdLst>
              <a:ahLst/>
              <a:cxnLst>
                <a:cxn ang="0">
                  <a:pos x="T0" y="T1"/>
                </a:cxn>
                <a:cxn ang="0">
                  <a:pos x="T2" y="T3"/>
                </a:cxn>
                <a:cxn ang="0">
                  <a:pos x="T4" y="T5"/>
                </a:cxn>
                <a:cxn ang="0">
                  <a:pos x="T6" y="T7"/>
                </a:cxn>
                <a:cxn ang="0">
                  <a:pos x="T8" y="T9"/>
                </a:cxn>
              </a:cxnLst>
              <a:rect l="0" t="0" r="r" b="b"/>
              <a:pathLst>
                <a:path w="67" h="60">
                  <a:moveTo>
                    <a:pt x="67" y="19"/>
                  </a:moveTo>
                  <a:cubicBezTo>
                    <a:pt x="64" y="22"/>
                    <a:pt x="58" y="60"/>
                    <a:pt x="58" y="60"/>
                  </a:cubicBezTo>
                  <a:cubicBezTo>
                    <a:pt x="0" y="38"/>
                    <a:pt x="0" y="38"/>
                    <a:pt x="0" y="38"/>
                  </a:cubicBezTo>
                  <a:cubicBezTo>
                    <a:pt x="12" y="0"/>
                    <a:pt x="12" y="0"/>
                    <a:pt x="12" y="0"/>
                  </a:cubicBezTo>
                  <a:lnTo>
                    <a:pt x="67" y="19"/>
                  </a:lnTo>
                  <a:close/>
                </a:path>
              </a:pathLst>
            </a:custGeom>
            <a:solidFill>
              <a:srgbClr val="FBD2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101">
              <a:extLst>
                <a:ext uri="{FF2B5EF4-FFF2-40B4-BE49-F238E27FC236}">
                  <a16:creationId xmlns:a16="http://schemas.microsoft.com/office/drawing/2014/main" id="{EBEC1239-4922-49EF-B51B-B447D32A5F0D}"/>
                </a:ext>
              </a:extLst>
            </p:cNvPr>
            <p:cNvSpPr>
              <a:spLocks/>
            </p:cNvSpPr>
            <p:nvPr/>
          </p:nvSpPr>
          <p:spPr bwMode="auto">
            <a:xfrm>
              <a:off x="3199606" y="4648200"/>
              <a:ext cx="482600" cy="620713"/>
            </a:xfrm>
            <a:custGeom>
              <a:avLst/>
              <a:gdLst>
                <a:gd name="T0" fmla="*/ 70 w 200"/>
                <a:gd name="T1" fmla="*/ 16 h 257"/>
                <a:gd name="T2" fmla="*/ 185 w 200"/>
                <a:gd name="T3" fmla="*/ 74 h 257"/>
                <a:gd name="T4" fmla="*/ 177 w 200"/>
                <a:gd name="T5" fmla="*/ 107 h 257"/>
                <a:gd name="T6" fmla="*/ 199 w 200"/>
                <a:gd name="T7" fmla="*/ 128 h 257"/>
                <a:gd name="T8" fmla="*/ 185 w 200"/>
                <a:gd name="T9" fmla="*/ 138 h 257"/>
                <a:gd name="T10" fmla="*/ 17 w 200"/>
                <a:gd name="T11" fmla="*/ 136 h 257"/>
                <a:gd name="T12" fmla="*/ 70 w 200"/>
                <a:gd name="T13" fmla="*/ 16 h 257"/>
              </a:gdLst>
              <a:ahLst/>
              <a:cxnLst>
                <a:cxn ang="0">
                  <a:pos x="T0" y="T1"/>
                </a:cxn>
                <a:cxn ang="0">
                  <a:pos x="T2" y="T3"/>
                </a:cxn>
                <a:cxn ang="0">
                  <a:pos x="T4" y="T5"/>
                </a:cxn>
                <a:cxn ang="0">
                  <a:pos x="T6" y="T7"/>
                </a:cxn>
                <a:cxn ang="0">
                  <a:pos x="T8" y="T9"/>
                </a:cxn>
                <a:cxn ang="0">
                  <a:pos x="T10" y="T11"/>
                </a:cxn>
                <a:cxn ang="0">
                  <a:pos x="T12" y="T13"/>
                </a:cxn>
              </a:cxnLst>
              <a:rect l="0" t="0" r="r" b="b"/>
              <a:pathLst>
                <a:path w="200" h="257">
                  <a:moveTo>
                    <a:pt x="70" y="16"/>
                  </a:moveTo>
                  <a:cubicBezTo>
                    <a:pt x="116" y="0"/>
                    <a:pt x="177" y="21"/>
                    <a:pt x="185" y="74"/>
                  </a:cubicBezTo>
                  <a:cubicBezTo>
                    <a:pt x="187" y="89"/>
                    <a:pt x="176" y="99"/>
                    <a:pt x="177" y="107"/>
                  </a:cubicBezTo>
                  <a:cubicBezTo>
                    <a:pt x="190" y="123"/>
                    <a:pt x="198" y="120"/>
                    <a:pt x="199" y="128"/>
                  </a:cubicBezTo>
                  <a:cubicBezTo>
                    <a:pt x="200" y="131"/>
                    <a:pt x="192" y="135"/>
                    <a:pt x="185" y="138"/>
                  </a:cubicBezTo>
                  <a:cubicBezTo>
                    <a:pt x="189" y="257"/>
                    <a:pt x="36" y="190"/>
                    <a:pt x="17" y="136"/>
                  </a:cubicBezTo>
                  <a:cubicBezTo>
                    <a:pt x="0" y="86"/>
                    <a:pt x="24" y="32"/>
                    <a:pt x="70" y="16"/>
                  </a:cubicBezTo>
                  <a:close/>
                </a:path>
              </a:pathLst>
            </a:custGeom>
            <a:solidFill>
              <a:srgbClr val="FBD2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102">
              <a:extLst>
                <a:ext uri="{FF2B5EF4-FFF2-40B4-BE49-F238E27FC236}">
                  <a16:creationId xmlns:a16="http://schemas.microsoft.com/office/drawing/2014/main" id="{CDF7DAB4-F71F-456C-9ADA-8B13734F5182}"/>
                </a:ext>
              </a:extLst>
            </p:cNvPr>
            <p:cNvSpPr>
              <a:spLocks/>
            </p:cNvSpPr>
            <p:nvPr/>
          </p:nvSpPr>
          <p:spPr bwMode="auto">
            <a:xfrm>
              <a:off x="3177381" y="4610100"/>
              <a:ext cx="514350" cy="506413"/>
            </a:xfrm>
            <a:custGeom>
              <a:avLst/>
              <a:gdLst>
                <a:gd name="T0" fmla="*/ 199 w 213"/>
                <a:gd name="T1" fmla="*/ 45 h 210"/>
                <a:gd name="T2" fmla="*/ 212 w 213"/>
                <a:gd name="T3" fmla="*/ 78 h 210"/>
                <a:gd name="T4" fmla="*/ 194 w 213"/>
                <a:gd name="T5" fmla="*/ 65 h 210"/>
                <a:gd name="T6" fmla="*/ 194 w 213"/>
                <a:gd name="T7" fmla="*/ 69 h 210"/>
                <a:gd name="T8" fmla="*/ 181 w 213"/>
                <a:gd name="T9" fmla="*/ 91 h 210"/>
                <a:gd name="T10" fmla="*/ 177 w 213"/>
                <a:gd name="T11" fmla="*/ 81 h 210"/>
                <a:gd name="T12" fmla="*/ 170 w 213"/>
                <a:gd name="T13" fmla="*/ 75 h 210"/>
                <a:gd name="T14" fmla="*/ 166 w 213"/>
                <a:gd name="T15" fmla="*/ 77 h 210"/>
                <a:gd name="T16" fmla="*/ 161 w 213"/>
                <a:gd name="T17" fmla="*/ 86 h 210"/>
                <a:gd name="T18" fmla="*/ 139 w 213"/>
                <a:gd name="T19" fmla="*/ 103 h 210"/>
                <a:gd name="T20" fmla="*/ 141 w 213"/>
                <a:gd name="T21" fmla="*/ 86 h 210"/>
                <a:gd name="T22" fmla="*/ 126 w 213"/>
                <a:gd name="T23" fmla="*/ 91 h 210"/>
                <a:gd name="T24" fmla="*/ 93 w 213"/>
                <a:gd name="T25" fmla="*/ 103 h 210"/>
                <a:gd name="T26" fmla="*/ 96 w 213"/>
                <a:gd name="T27" fmla="*/ 159 h 210"/>
                <a:gd name="T28" fmla="*/ 84 w 213"/>
                <a:gd name="T29" fmla="*/ 159 h 210"/>
                <a:gd name="T30" fmla="*/ 78 w 213"/>
                <a:gd name="T31" fmla="*/ 115 h 210"/>
                <a:gd name="T32" fmla="*/ 52 w 213"/>
                <a:gd name="T33" fmla="*/ 112 h 210"/>
                <a:gd name="T34" fmla="*/ 65 w 213"/>
                <a:gd name="T35" fmla="*/ 166 h 210"/>
                <a:gd name="T36" fmla="*/ 67 w 213"/>
                <a:gd name="T37" fmla="*/ 199 h 210"/>
                <a:gd name="T38" fmla="*/ 57 w 213"/>
                <a:gd name="T39" fmla="*/ 209 h 210"/>
                <a:gd name="T40" fmla="*/ 56 w 213"/>
                <a:gd name="T41" fmla="*/ 199 h 210"/>
                <a:gd name="T42" fmla="*/ 50 w 213"/>
                <a:gd name="T43" fmla="*/ 205 h 210"/>
                <a:gd name="T44" fmla="*/ 45 w 213"/>
                <a:gd name="T45" fmla="*/ 194 h 210"/>
                <a:gd name="T46" fmla="*/ 17 w 213"/>
                <a:gd name="T47" fmla="*/ 144 h 210"/>
                <a:gd name="T48" fmla="*/ 42 w 213"/>
                <a:gd name="T49" fmla="*/ 50 h 210"/>
                <a:gd name="T50" fmla="*/ 199 w 213"/>
                <a:gd name="T51" fmla="*/ 4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3" h="210">
                  <a:moveTo>
                    <a:pt x="199" y="45"/>
                  </a:moveTo>
                  <a:cubicBezTo>
                    <a:pt x="213" y="56"/>
                    <a:pt x="213" y="81"/>
                    <a:pt x="212" y="78"/>
                  </a:cubicBezTo>
                  <a:cubicBezTo>
                    <a:pt x="211" y="74"/>
                    <a:pt x="202" y="69"/>
                    <a:pt x="194" y="65"/>
                  </a:cubicBezTo>
                  <a:cubicBezTo>
                    <a:pt x="194" y="66"/>
                    <a:pt x="194" y="62"/>
                    <a:pt x="194" y="69"/>
                  </a:cubicBezTo>
                  <a:cubicBezTo>
                    <a:pt x="195" y="76"/>
                    <a:pt x="181" y="91"/>
                    <a:pt x="181" y="91"/>
                  </a:cubicBezTo>
                  <a:cubicBezTo>
                    <a:pt x="181" y="91"/>
                    <a:pt x="179" y="86"/>
                    <a:pt x="177" y="81"/>
                  </a:cubicBezTo>
                  <a:cubicBezTo>
                    <a:pt x="174" y="76"/>
                    <a:pt x="173" y="76"/>
                    <a:pt x="170" y="75"/>
                  </a:cubicBezTo>
                  <a:cubicBezTo>
                    <a:pt x="169" y="76"/>
                    <a:pt x="168" y="76"/>
                    <a:pt x="166" y="77"/>
                  </a:cubicBezTo>
                  <a:cubicBezTo>
                    <a:pt x="166" y="79"/>
                    <a:pt x="168" y="79"/>
                    <a:pt x="161" y="86"/>
                  </a:cubicBezTo>
                  <a:cubicBezTo>
                    <a:pt x="154" y="94"/>
                    <a:pt x="137" y="104"/>
                    <a:pt x="139" y="103"/>
                  </a:cubicBezTo>
                  <a:cubicBezTo>
                    <a:pt x="140" y="102"/>
                    <a:pt x="149" y="94"/>
                    <a:pt x="141" y="86"/>
                  </a:cubicBezTo>
                  <a:cubicBezTo>
                    <a:pt x="136" y="88"/>
                    <a:pt x="138" y="88"/>
                    <a:pt x="126" y="91"/>
                  </a:cubicBezTo>
                  <a:cubicBezTo>
                    <a:pt x="115" y="93"/>
                    <a:pt x="98" y="92"/>
                    <a:pt x="93" y="103"/>
                  </a:cubicBezTo>
                  <a:cubicBezTo>
                    <a:pt x="89" y="113"/>
                    <a:pt x="100" y="159"/>
                    <a:pt x="96" y="159"/>
                  </a:cubicBezTo>
                  <a:cubicBezTo>
                    <a:pt x="93" y="159"/>
                    <a:pt x="84" y="159"/>
                    <a:pt x="84" y="159"/>
                  </a:cubicBezTo>
                  <a:cubicBezTo>
                    <a:pt x="84" y="159"/>
                    <a:pt x="83" y="126"/>
                    <a:pt x="78" y="115"/>
                  </a:cubicBezTo>
                  <a:cubicBezTo>
                    <a:pt x="72" y="104"/>
                    <a:pt x="66" y="101"/>
                    <a:pt x="52" y="112"/>
                  </a:cubicBezTo>
                  <a:cubicBezTo>
                    <a:pt x="32" y="127"/>
                    <a:pt x="47" y="154"/>
                    <a:pt x="65" y="166"/>
                  </a:cubicBezTo>
                  <a:cubicBezTo>
                    <a:pt x="65" y="166"/>
                    <a:pt x="70" y="194"/>
                    <a:pt x="67" y="199"/>
                  </a:cubicBezTo>
                  <a:cubicBezTo>
                    <a:pt x="64" y="204"/>
                    <a:pt x="56" y="210"/>
                    <a:pt x="57" y="209"/>
                  </a:cubicBezTo>
                  <a:cubicBezTo>
                    <a:pt x="58" y="208"/>
                    <a:pt x="56" y="199"/>
                    <a:pt x="56" y="199"/>
                  </a:cubicBezTo>
                  <a:cubicBezTo>
                    <a:pt x="50" y="205"/>
                    <a:pt x="50" y="205"/>
                    <a:pt x="50" y="205"/>
                  </a:cubicBezTo>
                  <a:cubicBezTo>
                    <a:pt x="50" y="205"/>
                    <a:pt x="45" y="196"/>
                    <a:pt x="45" y="194"/>
                  </a:cubicBezTo>
                  <a:cubicBezTo>
                    <a:pt x="45" y="192"/>
                    <a:pt x="25" y="164"/>
                    <a:pt x="17" y="144"/>
                  </a:cubicBezTo>
                  <a:cubicBezTo>
                    <a:pt x="0" y="105"/>
                    <a:pt x="18" y="50"/>
                    <a:pt x="42" y="50"/>
                  </a:cubicBezTo>
                  <a:cubicBezTo>
                    <a:pt x="57" y="25"/>
                    <a:pt x="169" y="0"/>
                    <a:pt x="199"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103">
              <a:extLst>
                <a:ext uri="{FF2B5EF4-FFF2-40B4-BE49-F238E27FC236}">
                  <a16:creationId xmlns:a16="http://schemas.microsoft.com/office/drawing/2014/main" id="{A9756B97-C58F-4C22-9939-0C746A3B0ED4}"/>
                </a:ext>
              </a:extLst>
            </p:cNvPr>
            <p:cNvSpPr>
              <a:spLocks/>
            </p:cNvSpPr>
            <p:nvPr/>
          </p:nvSpPr>
          <p:spPr bwMode="auto">
            <a:xfrm>
              <a:off x="3344069" y="4868862"/>
              <a:ext cx="300038" cy="107950"/>
            </a:xfrm>
            <a:custGeom>
              <a:avLst/>
              <a:gdLst>
                <a:gd name="T0" fmla="*/ 124 w 124"/>
                <a:gd name="T1" fmla="*/ 0 h 45"/>
                <a:gd name="T2" fmla="*/ 121 w 124"/>
                <a:gd name="T3" fmla="*/ 0 h 45"/>
                <a:gd name="T4" fmla="*/ 121 w 124"/>
                <a:gd name="T5" fmla="*/ 6 h 45"/>
                <a:gd name="T6" fmla="*/ 2 w 124"/>
                <a:gd name="T7" fmla="*/ 3 h 45"/>
                <a:gd name="T8" fmla="*/ 3 w 124"/>
                <a:gd name="T9" fmla="*/ 7 h 45"/>
                <a:gd name="T10" fmla="*/ 120 w 124"/>
                <a:gd name="T11" fmla="*/ 15 h 45"/>
                <a:gd name="T12" fmla="*/ 118 w 124"/>
                <a:gd name="T13" fmla="*/ 45 h 45"/>
                <a:gd name="T14" fmla="*/ 122 w 124"/>
                <a:gd name="T15" fmla="*/ 45 h 45"/>
                <a:gd name="T16" fmla="*/ 124 w 124"/>
                <a:gd name="T17" fmla="*/ 7 h 45"/>
                <a:gd name="T18" fmla="*/ 124 w 124"/>
                <a:gd name="T19" fmla="*/ 7 h 45"/>
                <a:gd name="T20" fmla="*/ 124 w 124"/>
                <a:gd name="T2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45">
                  <a:moveTo>
                    <a:pt x="124" y="0"/>
                  </a:moveTo>
                  <a:cubicBezTo>
                    <a:pt x="121" y="0"/>
                    <a:pt x="121" y="0"/>
                    <a:pt x="121" y="0"/>
                  </a:cubicBezTo>
                  <a:cubicBezTo>
                    <a:pt x="121" y="6"/>
                    <a:pt x="121" y="6"/>
                    <a:pt x="121" y="6"/>
                  </a:cubicBezTo>
                  <a:cubicBezTo>
                    <a:pt x="101" y="5"/>
                    <a:pt x="3" y="1"/>
                    <a:pt x="2" y="3"/>
                  </a:cubicBezTo>
                  <a:cubicBezTo>
                    <a:pt x="0" y="5"/>
                    <a:pt x="3" y="7"/>
                    <a:pt x="3" y="7"/>
                  </a:cubicBezTo>
                  <a:cubicBezTo>
                    <a:pt x="120" y="15"/>
                    <a:pt x="120" y="15"/>
                    <a:pt x="120" y="15"/>
                  </a:cubicBezTo>
                  <a:cubicBezTo>
                    <a:pt x="118" y="45"/>
                    <a:pt x="118" y="45"/>
                    <a:pt x="118" y="45"/>
                  </a:cubicBezTo>
                  <a:cubicBezTo>
                    <a:pt x="122" y="45"/>
                    <a:pt x="122" y="45"/>
                    <a:pt x="122" y="45"/>
                  </a:cubicBezTo>
                  <a:cubicBezTo>
                    <a:pt x="124" y="7"/>
                    <a:pt x="124" y="7"/>
                    <a:pt x="124" y="7"/>
                  </a:cubicBezTo>
                  <a:cubicBezTo>
                    <a:pt x="124" y="7"/>
                    <a:pt x="124" y="7"/>
                    <a:pt x="124" y="7"/>
                  </a:cubicBezTo>
                  <a:lnTo>
                    <a:pt x="124" y="0"/>
                  </a:ln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104">
              <a:extLst>
                <a:ext uri="{FF2B5EF4-FFF2-40B4-BE49-F238E27FC236}">
                  <a16:creationId xmlns:a16="http://schemas.microsoft.com/office/drawing/2014/main" id="{AC960842-A408-4FFC-B8D5-A9D16868485C}"/>
                </a:ext>
              </a:extLst>
            </p:cNvPr>
            <p:cNvSpPr>
              <a:spLocks/>
            </p:cNvSpPr>
            <p:nvPr/>
          </p:nvSpPr>
          <p:spPr bwMode="auto">
            <a:xfrm>
              <a:off x="3264694" y="4851400"/>
              <a:ext cx="134938" cy="168275"/>
            </a:xfrm>
            <a:custGeom>
              <a:avLst/>
              <a:gdLst>
                <a:gd name="T0" fmla="*/ 17 w 56"/>
                <a:gd name="T1" fmla="*/ 4 h 70"/>
                <a:gd name="T2" fmla="*/ 50 w 56"/>
                <a:gd name="T3" fmla="*/ 28 h 70"/>
                <a:gd name="T4" fmla="*/ 38 w 56"/>
                <a:gd name="T5" fmla="*/ 66 h 70"/>
                <a:gd name="T6" fmla="*/ 6 w 56"/>
                <a:gd name="T7" fmla="*/ 43 h 70"/>
                <a:gd name="T8" fmla="*/ 17 w 56"/>
                <a:gd name="T9" fmla="*/ 4 h 70"/>
              </a:gdLst>
              <a:ahLst/>
              <a:cxnLst>
                <a:cxn ang="0">
                  <a:pos x="T0" y="T1"/>
                </a:cxn>
                <a:cxn ang="0">
                  <a:pos x="T2" y="T3"/>
                </a:cxn>
                <a:cxn ang="0">
                  <a:pos x="T4" y="T5"/>
                </a:cxn>
                <a:cxn ang="0">
                  <a:pos x="T6" y="T7"/>
                </a:cxn>
                <a:cxn ang="0">
                  <a:pos x="T8" y="T9"/>
                </a:cxn>
              </a:cxnLst>
              <a:rect l="0" t="0" r="r" b="b"/>
              <a:pathLst>
                <a:path w="56" h="70">
                  <a:moveTo>
                    <a:pt x="17" y="4"/>
                  </a:moveTo>
                  <a:cubicBezTo>
                    <a:pt x="30" y="0"/>
                    <a:pt x="44" y="11"/>
                    <a:pt x="50" y="28"/>
                  </a:cubicBezTo>
                  <a:cubicBezTo>
                    <a:pt x="56" y="45"/>
                    <a:pt x="51" y="62"/>
                    <a:pt x="38" y="66"/>
                  </a:cubicBezTo>
                  <a:cubicBezTo>
                    <a:pt x="26" y="70"/>
                    <a:pt x="12" y="60"/>
                    <a:pt x="6" y="43"/>
                  </a:cubicBezTo>
                  <a:cubicBezTo>
                    <a:pt x="0" y="26"/>
                    <a:pt x="5" y="8"/>
                    <a:pt x="17" y="4"/>
                  </a:cubicBezTo>
                  <a:close/>
                </a:path>
              </a:pathLst>
            </a:custGeom>
            <a:solidFill>
              <a:srgbClr val="FBD2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105">
              <a:extLst>
                <a:ext uri="{FF2B5EF4-FFF2-40B4-BE49-F238E27FC236}">
                  <a16:creationId xmlns:a16="http://schemas.microsoft.com/office/drawing/2014/main" id="{A453DF7B-D6A9-49DE-9CA4-34CDD92F375B}"/>
                </a:ext>
              </a:extLst>
            </p:cNvPr>
            <p:cNvSpPr>
              <a:spLocks/>
            </p:cNvSpPr>
            <p:nvPr/>
          </p:nvSpPr>
          <p:spPr bwMode="auto">
            <a:xfrm>
              <a:off x="3288506" y="4883150"/>
              <a:ext cx="87313" cy="103188"/>
            </a:xfrm>
            <a:custGeom>
              <a:avLst/>
              <a:gdLst>
                <a:gd name="T0" fmla="*/ 17 w 36"/>
                <a:gd name="T1" fmla="*/ 0 h 43"/>
                <a:gd name="T2" fmla="*/ 3 w 36"/>
                <a:gd name="T3" fmla="*/ 10 h 43"/>
                <a:gd name="T4" fmla="*/ 13 w 36"/>
                <a:gd name="T5" fmla="*/ 39 h 43"/>
                <a:gd name="T6" fmla="*/ 31 w 36"/>
                <a:gd name="T7" fmla="*/ 38 h 43"/>
                <a:gd name="T8" fmla="*/ 30 w 36"/>
                <a:gd name="T9" fmla="*/ 27 h 43"/>
                <a:gd name="T10" fmla="*/ 21 w 36"/>
                <a:gd name="T11" fmla="*/ 21 h 43"/>
                <a:gd name="T12" fmla="*/ 26 w 36"/>
                <a:gd name="T13" fmla="*/ 15 h 43"/>
                <a:gd name="T14" fmla="*/ 21 w 36"/>
                <a:gd name="T15" fmla="*/ 3 h 43"/>
                <a:gd name="T16" fmla="*/ 17 w 36"/>
                <a:gd name="T1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43">
                  <a:moveTo>
                    <a:pt x="17" y="0"/>
                  </a:moveTo>
                  <a:cubicBezTo>
                    <a:pt x="16" y="1"/>
                    <a:pt x="7" y="2"/>
                    <a:pt x="3" y="10"/>
                  </a:cubicBezTo>
                  <a:cubicBezTo>
                    <a:pt x="0" y="18"/>
                    <a:pt x="7" y="36"/>
                    <a:pt x="13" y="39"/>
                  </a:cubicBezTo>
                  <a:cubicBezTo>
                    <a:pt x="19" y="43"/>
                    <a:pt x="27" y="43"/>
                    <a:pt x="31" y="38"/>
                  </a:cubicBezTo>
                  <a:cubicBezTo>
                    <a:pt x="35" y="33"/>
                    <a:pt x="36" y="28"/>
                    <a:pt x="30" y="27"/>
                  </a:cubicBezTo>
                  <a:cubicBezTo>
                    <a:pt x="25" y="25"/>
                    <a:pt x="21" y="24"/>
                    <a:pt x="21" y="21"/>
                  </a:cubicBezTo>
                  <a:cubicBezTo>
                    <a:pt x="22" y="18"/>
                    <a:pt x="25" y="18"/>
                    <a:pt x="26" y="15"/>
                  </a:cubicBezTo>
                  <a:cubicBezTo>
                    <a:pt x="27" y="13"/>
                    <a:pt x="24" y="7"/>
                    <a:pt x="21" y="3"/>
                  </a:cubicBezTo>
                  <a:cubicBezTo>
                    <a:pt x="19" y="0"/>
                    <a:pt x="17" y="0"/>
                    <a:pt x="17" y="0"/>
                  </a:cubicBezTo>
                  <a:close/>
                </a:path>
              </a:pathLst>
            </a:custGeom>
            <a:solidFill>
              <a:srgbClr val="F8A9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106">
              <a:extLst>
                <a:ext uri="{FF2B5EF4-FFF2-40B4-BE49-F238E27FC236}">
                  <a16:creationId xmlns:a16="http://schemas.microsoft.com/office/drawing/2014/main" id="{66F38951-5DF2-42C7-A4DB-24BC3A07172C}"/>
                </a:ext>
              </a:extLst>
            </p:cNvPr>
            <p:cNvSpPr>
              <a:spLocks/>
            </p:cNvSpPr>
            <p:nvPr/>
          </p:nvSpPr>
          <p:spPr bwMode="auto">
            <a:xfrm>
              <a:off x="3250406" y="5080000"/>
              <a:ext cx="250825" cy="184150"/>
            </a:xfrm>
            <a:custGeom>
              <a:avLst/>
              <a:gdLst>
                <a:gd name="T0" fmla="*/ 0 w 104"/>
                <a:gd name="T1" fmla="*/ 22 h 76"/>
                <a:gd name="T2" fmla="*/ 10 w 104"/>
                <a:gd name="T3" fmla="*/ 0 h 76"/>
                <a:gd name="T4" fmla="*/ 95 w 104"/>
                <a:gd name="T5" fmla="*/ 32 h 76"/>
                <a:gd name="T6" fmla="*/ 101 w 104"/>
                <a:gd name="T7" fmla="*/ 75 h 76"/>
                <a:gd name="T8" fmla="*/ 0 w 104"/>
                <a:gd name="T9" fmla="*/ 22 h 76"/>
              </a:gdLst>
              <a:ahLst/>
              <a:cxnLst>
                <a:cxn ang="0">
                  <a:pos x="T0" y="T1"/>
                </a:cxn>
                <a:cxn ang="0">
                  <a:pos x="T2" y="T3"/>
                </a:cxn>
                <a:cxn ang="0">
                  <a:pos x="T4" y="T5"/>
                </a:cxn>
                <a:cxn ang="0">
                  <a:pos x="T6" y="T7"/>
                </a:cxn>
                <a:cxn ang="0">
                  <a:pos x="T8" y="T9"/>
                </a:cxn>
              </a:cxnLst>
              <a:rect l="0" t="0" r="r" b="b"/>
              <a:pathLst>
                <a:path w="104" h="76">
                  <a:moveTo>
                    <a:pt x="0" y="22"/>
                  </a:moveTo>
                  <a:cubicBezTo>
                    <a:pt x="3" y="19"/>
                    <a:pt x="10" y="0"/>
                    <a:pt x="10" y="0"/>
                  </a:cubicBezTo>
                  <a:cubicBezTo>
                    <a:pt x="95" y="32"/>
                    <a:pt x="95" y="32"/>
                    <a:pt x="95" y="32"/>
                  </a:cubicBezTo>
                  <a:cubicBezTo>
                    <a:pt x="95" y="32"/>
                    <a:pt x="99" y="76"/>
                    <a:pt x="101" y="75"/>
                  </a:cubicBezTo>
                  <a:cubicBezTo>
                    <a:pt x="104" y="73"/>
                    <a:pt x="0" y="22"/>
                    <a:pt x="0" y="22"/>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107">
              <a:extLst>
                <a:ext uri="{FF2B5EF4-FFF2-40B4-BE49-F238E27FC236}">
                  <a16:creationId xmlns:a16="http://schemas.microsoft.com/office/drawing/2014/main" id="{46A3D7FA-BD94-4CED-8709-73A3E39D6A08}"/>
                </a:ext>
              </a:extLst>
            </p:cNvPr>
            <p:cNvSpPr>
              <a:spLocks/>
            </p:cNvSpPr>
            <p:nvPr/>
          </p:nvSpPr>
          <p:spPr bwMode="auto">
            <a:xfrm>
              <a:off x="2950369" y="5105400"/>
              <a:ext cx="579438" cy="992188"/>
            </a:xfrm>
            <a:custGeom>
              <a:avLst/>
              <a:gdLst>
                <a:gd name="T0" fmla="*/ 0 w 240"/>
                <a:gd name="T1" fmla="*/ 387 h 411"/>
                <a:gd name="T2" fmla="*/ 147 w 240"/>
                <a:gd name="T3" fmla="*/ 407 h 411"/>
                <a:gd name="T4" fmla="*/ 215 w 240"/>
                <a:gd name="T5" fmla="*/ 207 h 411"/>
                <a:gd name="T6" fmla="*/ 189 w 240"/>
                <a:gd name="T7" fmla="*/ 19 h 411"/>
                <a:gd name="T8" fmla="*/ 121 w 240"/>
                <a:gd name="T9" fmla="*/ 0 h 411"/>
                <a:gd name="T10" fmla="*/ 0 w 240"/>
                <a:gd name="T11" fmla="*/ 387 h 411"/>
              </a:gdLst>
              <a:ahLst/>
              <a:cxnLst>
                <a:cxn ang="0">
                  <a:pos x="T0" y="T1"/>
                </a:cxn>
                <a:cxn ang="0">
                  <a:pos x="T2" y="T3"/>
                </a:cxn>
                <a:cxn ang="0">
                  <a:pos x="T4" y="T5"/>
                </a:cxn>
                <a:cxn ang="0">
                  <a:pos x="T6" y="T7"/>
                </a:cxn>
                <a:cxn ang="0">
                  <a:pos x="T8" y="T9"/>
                </a:cxn>
                <a:cxn ang="0">
                  <a:pos x="T10" y="T11"/>
                </a:cxn>
              </a:cxnLst>
              <a:rect l="0" t="0" r="r" b="b"/>
              <a:pathLst>
                <a:path w="240" h="411">
                  <a:moveTo>
                    <a:pt x="0" y="387"/>
                  </a:moveTo>
                  <a:cubicBezTo>
                    <a:pt x="0" y="387"/>
                    <a:pt x="119" y="411"/>
                    <a:pt x="147" y="407"/>
                  </a:cubicBezTo>
                  <a:cubicBezTo>
                    <a:pt x="176" y="403"/>
                    <a:pt x="207" y="236"/>
                    <a:pt x="215" y="207"/>
                  </a:cubicBezTo>
                  <a:cubicBezTo>
                    <a:pt x="224" y="174"/>
                    <a:pt x="240" y="33"/>
                    <a:pt x="189" y="19"/>
                  </a:cubicBezTo>
                  <a:cubicBezTo>
                    <a:pt x="172" y="15"/>
                    <a:pt x="121" y="0"/>
                    <a:pt x="121" y="0"/>
                  </a:cubicBezTo>
                  <a:cubicBezTo>
                    <a:pt x="74" y="118"/>
                    <a:pt x="44" y="288"/>
                    <a:pt x="0" y="387"/>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108">
              <a:extLst>
                <a:ext uri="{FF2B5EF4-FFF2-40B4-BE49-F238E27FC236}">
                  <a16:creationId xmlns:a16="http://schemas.microsoft.com/office/drawing/2014/main" id="{2F28917C-F269-4A91-AE18-F62C9B685DB5}"/>
                </a:ext>
              </a:extLst>
            </p:cNvPr>
            <p:cNvSpPr>
              <a:spLocks/>
            </p:cNvSpPr>
            <p:nvPr/>
          </p:nvSpPr>
          <p:spPr bwMode="auto">
            <a:xfrm>
              <a:off x="3972719" y="5191125"/>
              <a:ext cx="333375" cy="396875"/>
            </a:xfrm>
            <a:custGeom>
              <a:avLst/>
              <a:gdLst>
                <a:gd name="T0" fmla="*/ 76 w 138"/>
                <a:gd name="T1" fmla="*/ 158 h 164"/>
                <a:gd name="T2" fmla="*/ 123 w 138"/>
                <a:gd name="T3" fmla="*/ 78 h 164"/>
                <a:gd name="T4" fmla="*/ 138 w 138"/>
                <a:gd name="T5" fmla="*/ 0 h 164"/>
                <a:gd name="T6" fmla="*/ 65 w 138"/>
                <a:gd name="T7" fmla="*/ 0 h 164"/>
                <a:gd name="T8" fmla="*/ 4 w 138"/>
                <a:gd name="T9" fmla="*/ 161 h 164"/>
                <a:gd name="T10" fmla="*/ 76 w 138"/>
                <a:gd name="T11" fmla="*/ 158 h 164"/>
              </a:gdLst>
              <a:ahLst/>
              <a:cxnLst>
                <a:cxn ang="0">
                  <a:pos x="T0" y="T1"/>
                </a:cxn>
                <a:cxn ang="0">
                  <a:pos x="T2" y="T3"/>
                </a:cxn>
                <a:cxn ang="0">
                  <a:pos x="T4" y="T5"/>
                </a:cxn>
                <a:cxn ang="0">
                  <a:pos x="T6" y="T7"/>
                </a:cxn>
                <a:cxn ang="0">
                  <a:pos x="T8" y="T9"/>
                </a:cxn>
                <a:cxn ang="0">
                  <a:pos x="T10" y="T11"/>
                </a:cxn>
              </a:cxnLst>
              <a:rect l="0" t="0" r="r" b="b"/>
              <a:pathLst>
                <a:path w="138" h="164">
                  <a:moveTo>
                    <a:pt x="76" y="158"/>
                  </a:moveTo>
                  <a:cubicBezTo>
                    <a:pt x="79" y="151"/>
                    <a:pt x="109" y="121"/>
                    <a:pt x="123" y="78"/>
                  </a:cubicBezTo>
                  <a:cubicBezTo>
                    <a:pt x="137" y="35"/>
                    <a:pt x="138" y="0"/>
                    <a:pt x="138" y="0"/>
                  </a:cubicBezTo>
                  <a:cubicBezTo>
                    <a:pt x="65" y="0"/>
                    <a:pt x="65" y="0"/>
                    <a:pt x="65" y="0"/>
                  </a:cubicBezTo>
                  <a:cubicBezTo>
                    <a:pt x="63" y="67"/>
                    <a:pt x="0" y="159"/>
                    <a:pt x="4" y="161"/>
                  </a:cubicBezTo>
                  <a:cubicBezTo>
                    <a:pt x="8" y="164"/>
                    <a:pt x="76" y="158"/>
                    <a:pt x="76" y="1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109">
              <a:extLst>
                <a:ext uri="{FF2B5EF4-FFF2-40B4-BE49-F238E27FC236}">
                  <a16:creationId xmlns:a16="http://schemas.microsoft.com/office/drawing/2014/main" id="{45791F0D-CC17-4A6F-816F-419BC1C0B53F}"/>
                </a:ext>
              </a:extLst>
            </p:cNvPr>
            <p:cNvSpPr>
              <a:spLocks/>
            </p:cNvSpPr>
            <p:nvPr/>
          </p:nvSpPr>
          <p:spPr bwMode="auto">
            <a:xfrm>
              <a:off x="4104481" y="5491162"/>
              <a:ext cx="169863" cy="157163"/>
            </a:xfrm>
            <a:custGeom>
              <a:avLst/>
              <a:gdLst>
                <a:gd name="T0" fmla="*/ 0 w 70"/>
                <a:gd name="T1" fmla="*/ 23 h 65"/>
                <a:gd name="T2" fmla="*/ 20 w 70"/>
                <a:gd name="T3" fmla="*/ 6 h 65"/>
                <a:gd name="T4" fmla="*/ 36 w 70"/>
                <a:gd name="T5" fmla="*/ 8 h 65"/>
                <a:gd name="T6" fmla="*/ 57 w 70"/>
                <a:gd name="T7" fmla="*/ 11 h 65"/>
                <a:gd name="T8" fmla="*/ 66 w 70"/>
                <a:gd name="T9" fmla="*/ 59 h 65"/>
                <a:gd name="T10" fmla="*/ 9 w 70"/>
                <a:gd name="T11" fmla="*/ 63 h 65"/>
                <a:gd name="T12" fmla="*/ 0 w 70"/>
                <a:gd name="T13" fmla="*/ 23 h 65"/>
              </a:gdLst>
              <a:ahLst/>
              <a:cxnLst>
                <a:cxn ang="0">
                  <a:pos x="T0" y="T1"/>
                </a:cxn>
                <a:cxn ang="0">
                  <a:pos x="T2" y="T3"/>
                </a:cxn>
                <a:cxn ang="0">
                  <a:pos x="T4" y="T5"/>
                </a:cxn>
                <a:cxn ang="0">
                  <a:pos x="T6" y="T7"/>
                </a:cxn>
                <a:cxn ang="0">
                  <a:pos x="T8" y="T9"/>
                </a:cxn>
                <a:cxn ang="0">
                  <a:pos x="T10" y="T11"/>
                </a:cxn>
                <a:cxn ang="0">
                  <a:pos x="T12" y="T13"/>
                </a:cxn>
              </a:cxnLst>
              <a:rect l="0" t="0" r="r" b="b"/>
              <a:pathLst>
                <a:path w="70" h="65">
                  <a:moveTo>
                    <a:pt x="0" y="23"/>
                  </a:moveTo>
                  <a:cubicBezTo>
                    <a:pt x="4" y="22"/>
                    <a:pt x="16" y="8"/>
                    <a:pt x="20" y="6"/>
                  </a:cubicBezTo>
                  <a:cubicBezTo>
                    <a:pt x="25" y="4"/>
                    <a:pt x="35" y="8"/>
                    <a:pt x="36" y="8"/>
                  </a:cubicBezTo>
                  <a:cubicBezTo>
                    <a:pt x="38" y="8"/>
                    <a:pt x="48" y="0"/>
                    <a:pt x="57" y="11"/>
                  </a:cubicBezTo>
                  <a:cubicBezTo>
                    <a:pt x="67" y="22"/>
                    <a:pt x="70" y="53"/>
                    <a:pt x="66" y="59"/>
                  </a:cubicBezTo>
                  <a:cubicBezTo>
                    <a:pt x="62" y="65"/>
                    <a:pt x="16" y="64"/>
                    <a:pt x="9" y="63"/>
                  </a:cubicBezTo>
                  <a:cubicBezTo>
                    <a:pt x="2" y="63"/>
                    <a:pt x="0" y="23"/>
                    <a:pt x="0" y="23"/>
                  </a:cubicBezTo>
                  <a:close/>
                </a:path>
              </a:pathLst>
            </a:custGeom>
            <a:solidFill>
              <a:srgbClr val="FBD2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110">
              <a:extLst>
                <a:ext uri="{FF2B5EF4-FFF2-40B4-BE49-F238E27FC236}">
                  <a16:creationId xmlns:a16="http://schemas.microsoft.com/office/drawing/2014/main" id="{1D109CE3-9E4B-4CA0-8B62-B1BEC311CDB2}"/>
                </a:ext>
              </a:extLst>
            </p:cNvPr>
            <p:cNvSpPr>
              <a:spLocks/>
            </p:cNvSpPr>
            <p:nvPr/>
          </p:nvSpPr>
          <p:spPr bwMode="auto">
            <a:xfrm>
              <a:off x="4074319" y="5537200"/>
              <a:ext cx="65088" cy="107950"/>
            </a:xfrm>
            <a:custGeom>
              <a:avLst/>
              <a:gdLst>
                <a:gd name="T0" fmla="*/ 0 w 27"/>
                <a:gd name="T1" fmla="*/ 4 h 45"/>
                <a:gd name="T2" fmla="*/ 20 w 27"/>
                <a:gd name="T3" fmla="*/ 1 h 45"/>
                <a:gd name="T4" fmla="*/ 27 w 27"/>
                <a:gd name="T5" fmla="*/ 45 h 45"/>
                <a:gd name="T6" fmla="*/ 9 w 27"/>
                <a:gd name="T7" fmla="*/ 44 h 45"/>
                <a:gd name="T8" fmla="*/ 0 w 27"/>
                <a:gd name="T9" fmla="*/ 4 h 45"/>
              </a:gdLst>
              <a:ahLst/>
              <a:cxnLst>
                <a:cxn ang="0">
                  <a:pos x="T0" y="T1"/>
                </a:cxn>
                <a:cxn ang="0">
                  <a:pos x="T2" y="T3"/>
                </a:cxn>
                <a:cxn ang="0">
                  <a:pos x="T4" y="T5"/>
                </a:cxn>
                <a:cxn ang="0">
                  <a:pos x="T6" y="T7"/>
                </a:cxn>
                <a:cxn ang="0">
                  <a:pos x="T8" y="T9"/>
                </a:cxn>
              </a:cxnLst>
              <a:rect l="0" t="0" r="r" b="b"/>
              <a:pathLst>
                <a:path w="27" h="45">
                  <a:moveTo>
                    <a:pt x="0" y="4"/>
                  </a:moveTo>
                  <a:cubicBezTo>
                    <a:pt x="1" y="4"/>
                    <a:pt x="20" y="0"/>
                    <a:pt x="20" y="1"/>
                  </a:cubicBezTo>
                  <a:cubicBezTo>
                    <a:pt x="27" y="45"/>
                    <a:pt x="27" y="45"/>
                    <a:pt x="27" y="45"/>
                  </a:cubicBezTo>
                  <a:cubicBezTo>
                    <a:pt x="9" y="44"/>
                    <a:pt x="9" y="44"/>
                    <a:pt x="9" y="44"/>
                  </a:cubicBezTo>
                  <a:lnTo>
                    <a:pt x="0" y="4"/>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111">
              <a:extLst>
                <a:ext uri="{FF2B5EF4-FFF2-40B4-BE49-F238E27FC236}">
                  <a16:creationId xmlns:a16="http://schemas.microsoft.com/office/drawing/2014/main" id="{CCBF992D-B9E9-4A9A-8D18-7A63F8EF6998}"/>
                </a:ext>
              </a:extLst>
            </p:cNvPr>
            <p:cNvSpPr>
              <a:spLocks/>
            </p:cNvSpPr>
            <p:nvPr/>
          </p:nvSpPr>
          <p:spPr bwMode="auto">
            <a:xfrm>
              <a:off x="3226594" y="5119687"/>
              <a:ext cx="889000" cy="557213"/>
            </a:xfrm>
            <a:custGeom>
              <a:avLst/>
              <a:gdLst>
                <a:gd name="T0" fmla="*/ 87 w 368"/>
                <a:gd name="T1" fmla="*/ 20 h 231"/>
                <a:gd name="T2" fmla="*/ 207 w 368"/>
                <a:gd name="T3" fmla="*/ 149 h 231"/>
                <a:gd name="T4" fmla="*/ 360 w 368"/>
                <a:gd name="T5" fmla="*/ 173 h 231"/>
                <a:gd name="T6" fmla="*/ 368 w 368"/>
                <a:gd name="T7" fmla="*/ 220 h 231"/>
                <a:gd name="T8" fmla="*/ 176 w 368"/>
                <a:gd name="T9" fmla="*/ 197 h 231"/>
                <a:gd name="T10" fmla="*/ 29 w 368"/>
                <a:gd name="T11" fmla="*/ 76 h 231"/>
                <a:gd name="T12" fmla="*/ 87 w 368"/>
                <a:gd name="T13" fmla="*/ 20 h 231"/>
              </a:gdLst>
              <a:ahLst/>
              <a:cxnLst>
                <a:cxn ang="0">
                  <a:pos x="T0" y="T1"/>
                </a:cxn>
                <a:cxn ang="0">
                  <a:pos x="T2" y="T3"/>
                </a:cxn>
                <a:cxn ang="0">
                  <a:pos x="T4" y="T5"/>
                </a:cxn>
                <a:cxn ang="0">
                  <a:pos x="T6" y="T7"/>
                </a:cxn>
                <a:cxn ang="0">
                  <a:pos x="T8" y="T9"/>
                </a:cxn>
                <a:cxn ang="0">
                  <a:pos x="T10" y="T11"/>
                </a:cxn>
                <a:cxn ang="0">
                  <a:pos x="T12" y="T13"/>
                </a:cxn>
              </a:cxnLst>
              <a:rect l="0" t="0" r="r" b="b"/>
              <a:pathLst>
                <a:path w="368" h="231">
                  <a:moveTo>
                    <a:pt x="87" y="20"/>
                  </a:moveTo>
                  <a:cubicBezTo>
                    <a:pt x="88" y="20"/>
                    <a:pt x="149" y="121"/>
                    <a:pt x="207" y="149"/>
                  </a:cubicBezTo>
                  <a:cubicBezTo>
                    <a:pt x="258" y="174"/>
                    <a:pt x="360" y="172"/>
                    <a:pt x="360" y="173"/>
                  </a:cubicBezTo>
                  <a:cubicBezTo>
                    <a:pt x="368" y="220"/>
                    <a:pt x="368" y="220"/>
                    <a:pt x="368" y="220"/>
                  </a:cubicBezTo>
                  <a:cubicBezTo>
                    <a:pt x="368" y="220"/>
                    <a:pt x="246" y="231"/>
                    <a:pt x="176" y="197"/>
                  </a:cubicBezTo>
                  <a:cubicBezTo>
                    <a:pt x="112" y="165"/>
                    <a:pt x="29" y="76"/>
                    <a:pt x="29" y="76"/>
                  </a:cubicBezTo>
                  <a:cubicBezTo>
                    <a:pt x="0" y="49"/>
                    <a:pt x="62" y="0"/>
                    <a:pt x="87" y="2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112">
              <a:extLst>
                <a:ext uri="{FF2B5EF4-FFF2-40B4-BE49-F238E27FC236}">
                  <a16:creationId xmlns:a16="http://schemas.microsoft.com/office/drawing/2014/main" id="{4732A6E1-5FF6-4982-BAB4-DAFF50A87C1A}"/>
                </a:ext>
              </a:extLst>
            </p:cNvPr>
            <p:cNvSpPr>
              <a:spLocks/>
            </p:cNvSpPr>
            <p:nvPr/>
          </p:nvSpPr>
          <p:spPr bwMode="auto">
            <a:xfrm>
              <a:off x="4450556" y="4708525"/>
              <a:ext cx="506413" cy="582613"/>
            </a:xfrm>
            <a:custGeom>
              <a:avLst/>
              <a:gdLst>
                <a:gd name="T0" fmla="*/ 63 w 210"/>
                <a:gd name="T1" fmla="*/ 28 h 241"/>
                <a:gd name="T2" fmla="*/ 183 w 210"/>
                <a:gd name="T3" fmla="*/ 75 h 241"/>
                <a:gd name="T4" fmla="*/ 184 w 210"/>
                <a:gd name="T5" fmla="*/ 108 h 241"/>
                <a:gd name="T6" fmla="*/ 209 w 210"/>
                <a:gd name="T7" fmla="*/ 133 h 241"/>
                <a:gd name="T8" fmla="*/ 196 w 210"/>
                <a:gd name="T9" fmla="*/ 146 h 241"/>
                <a:gd name="T10" fmla="*/ 149 w 210"/>
                <a:gd name="T11" fmla="*/ 218 h 241"/>
                <a:gd name="T12" fmla="*/ 24 w 210"/>
                <a:gd name="T13" fmla="*/ 164 h 241"/>
                <a:gd name="T14" fmla="*/ 63 w 210"/>
                <a:gd name="T15" fmla="*/ 28 h 2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0" h="241">
                  <a:moveTo>
                    <a:pt x="63" y="28"/>
                  </a:moveTo>
                  <a:cubicBezTo>
                    <a:pt x="120" y="0"/>
                    <a:pt x="161" y="11"/>
                    <a:pt x="183" y="75"/>
                  </a:cubicBezTo>
                  <a:cubicBezTo>
                    <a:pt x="186" y="84"/>
                    <a:pt x="183" y="103"/>
                    <a:pt x="184" y="108"/>
                  </a:cubicBezTo>
                  <a:cubicBezTo>
                    <a:pt x="199" y="124"/>
                    <a:pt x="206" y="125"/>
                    <a:pt x="209" y="133"/>
                  </a:cubicBezTo>
                  <a:cubicBezTo>
                    <a:pt x="210" y="137"/>
                    <a:pt x="202" y="142"/>
                    <a:pt x="196" y="146"/>
                  </a:cubicBezTo>
                  <a:cubicBezTo>
                    <a:pt x="201" y="178"/>
                    <a:pt x="179" y="204"/>
                    <a:pt x="149" y="218"/>
                  </a:cubicBezTo>
                  <a:cubicBezTo>
                    <a:pt x="104" y="241"/>
                    <a:pt x="48" y="216"/>
                    <a:pt x="24" y="164"/>
                  </a:cubicBezTo>
                  <a:cubicBezTo>
                    <a:pt x="0" y="111"/>
                    <a:pt x="18" y="51"/>
                    <a:pt x="63" y="28"/>
                  </a:cubicBezTo>
                  <a:close/>
                </a:path>
              </a:pathLst>
            </a:custGeom>
            <a:solidFill>
              <a:srgbClr val="FBD2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113">
              <a:extLst>
                <a:ext uri="{FF2B5EF4-FFF2-40B4-BE49-F238E27FC236}">
                  <a16:creationId xmlns:a16="http://schemas.microsoft.com/office/drawing/2014/main" id="{8834E129-E678-4BBD-9956-86A11039D2FB}"/>
                </a:ext>
              </a:extLst>
            </p:cNvPr>
            <p:cNvSpPr>
              <a:spLocks/>
            </p:cNvSpPr>
            <p:nvPr/>
          </p:nvSpPr>
          <p:spPr bwMode="auto">
            <a:xfrm>
              <a:off x="4825206" y="4892675"/>
              <a:ext cx="79375" cy="66675"/>
            </a:xfrm>
            <a:custGeom>
              <a:avLst/>
              <a:gdLst>
                <a:gd name="T0" fmla="*/ 31 w 33"/>
                <a:gd name="T1" fmla="*/ 15 h 28"/>
                <a:gd name="T2" fmla="*/ 1 w 33"/>
                <a:gd name="T3" fmla="*/ 28 h 28"/>
                <a:gd name="T4" fmla="*/ 31 w 33"/>
                <a:gd name="T5" fmla="*/ 15 h 28"/>
              </a:gdLst>
              <a:ahLst/>
              <a:cxnLst>
                <a:cxn ang="0">
                  <a:pos x="T0" y="T1"/>
                </a:cxn>
                <a:cxn ang="0">
                  <a:pos x="T2" y="T3"/>
                </a:cxn>
                <a:cxn ang="0">
                  <a:pos x="T4" y="T5"/>
                </a:cxn>
              </a:cxnLst>
              <a:rect l="0" t="0" r="r" b="b"/>
              <a:pathLst>
                <a:path w="33" h="28">
                  <a:moveTo>
                    <a:pt x="31" y="15"/>
                  </a:moveTo>
                  <a:cubicBezTo>
                    <a:pt x="33" y="0"/>
                    <a:pt x="0" y="23"/>
                    <a:pt x="1" y="28"/>
                  </a:cubicBezTo>
                  <a:cubicBezTo>
                    <a:pt x="11" y="21"/>
                    <a:pt x="19" y="16"/>
                    <a:pt x="31" y="15"/>
                  </a:cubicBezTo>
                  <a:close/>
                </a:path>
              </a:pathLst>
            </a:custGeom>
            <a:solidFill>
              <a:srgbClr val="F8A7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14">
              <a:extLst>
                <a:ext uri="{FF2B5EF4-FFF2-40B4-BE49-F238E27FC236}">
                  <a16:creationId xmlns:a16="http://schemas.microsoft.com/office/drawing/2014/main" id="{9A8085FF-2F47-4C49-AA58-AB91BE2B89CA}"/>
                </a:ext>
              </a:extLst>
            </p:cNvPr>
            <p:cNvSpPr>
              <a:spLocks/>
            </p:cNvSpPr>
            <p:nvPr/>
          </p:nvSpPr>
          <p:spPr bwMode="auto">
            <a:xfrm>
              <a:off x="4553744" y="5927725"/>
              <a:ext cx="704850" cy="341313"/>
            </a:xfrm>
            <a:custGeom>
              <a:avLst/>
              <a:gdLst>
                <a:gd name="T0" fmla="*/ 65 w 292"/>
                <a:gd name="T1" fmla="*/ 1 h 141"/>
                <a:gd name="T2" fmla="*/ 137 w 292"/>
                <a:gd name="T3" fmla="*/ 15 h 141"/>
                <a:gd name="T4" fmla="*/ 290 w 292"/>
                <a:gd name="T5" fmla="*/ 58 h 141"/>
                <a:gd name="T6" fmla="*/ 263 w 292"/>
                <a:gd name="T7" fmla="*/ 111 h 141"/>
                <a:gd name="T8" fmla="*/ 36 w 292"/>
                <a:gd name="T9" fmla="*/ 109 h 141"/>
                <a:gd name="T10" fmla="*/ 65 w 292"/>
                <a:gd name="T11" fmla="*/ 1 h 141"/>
              </a:gdLst>
              <a:ahLst/>
              <a:cxnLst>
                <a:cxn ang="0">
                  <a:pos x="T0" y="T1"/>
                </a:cxn>
                <a:cxn ang="0">
                  <a:pos x="T2" y="T3"/>
                </a:cxn>
                <a:cxn ang="0">
                  <a:pos x="T4" y="T5"/>
                </a:cxn>
                <a:cxn ang="0">
                  <a:pos x="T6" y="T7"/>
                </a:cxn>
                <a:cxn ang="0">
                  <a:pos x="T8" y="T9"/>
                </a:cxn>
                <a:cxn ang="0">
                  <a:pos x="T10" y="T11"/>
                </a:cxn>
              </a:cxnLst>
              <a:rect l="0" t="0" r="r" b="b"/>
              <a:pathLst>
                <a:path w="292" h="141">
                  <a:moveTo>
                    <a:pt x="65" y="1"/>
                  </a:moveTo>
                  <a:cubicBezTo>
                    <a:pt x="72" y="0"/>
                    <a:pt x="108" y="8"/>
                    <a:pt x="137" y="15"/>
                  </a:cubicBezTo>
                  <a:cubicBezTo>
                    <a:pt x="166" y="23"/>
                    <a:pt x="292" y="38"/>
                    <a:pt x="290" y="58"/>
                  </a:cubicBezTo>
                  <a:cubicBezTo>
                    <a:pt x="289" y="79"/>
                    <a:pt x="278" y="98"/>
                    <a:pt x="263" y="111"/>
                  </a:cubicBezTo>
                  <a:cubicBezTo>
                    <a:pt x="249" y="124"/>
                    <a:pt x="72" y="141"/>
                    <a:pt x="36" y="109"/>
                  </a:cubicBezTo>
                  <a:cubicBezTo>
                    <a:pt x="0" y="76"/>
                    <a:pt x="65" y="1"/>
                    <a:pt x="65" y="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15">
              <a:extLst>
                <a:ext uri="{FF2B5EF4-FFF2-40B4-BE49-F238E27FC236}">
                  <a16:creationId xmlns:a16="http://schemas.microsoft.com/office/drawing/2014/main" id="{AB235829-672B-4441-BC6B-1D4D2D55BB65}"/>
                </a:ext>
              </a:extLst>
            </p:cNvPr>
            <p:cNvSpPr>
              <a:spLocks/>
            </p:cNvSpPr>
            <p:nvPr/>
          </p:nvSpPr>
          <p:spPr bwMode="auto">
            <a:xfrm>
              <a:off x="4507706" y="5268912"/>
              <a:ext cx="434975" cy="741363"/>
            </a:xfrm>
            <a:custGeom>
              <a:avLst/>
              <a:gdLst>
                <a:gd name="T0" fmla="*/ 0 w 180"/>
                <a:gd name="T1" fmla="*/ 7 h 307"/>
                <a:gd name="T2" fmla="*/ 83 w 180"/>
                <a:gd name="T3" fmla="*/ 0 h 307"/>
                <a:gd name="T4" fmla="*/ 145 w 180"/>
                <a:gd name="T5" fmla="*/ 27 h 307"/>
                <a:gd name="T6" fmla="*/ 180 w 180"/>
                <a:gd name="T7" fmla="*/ 118 h 307"/>
                <a:gd name="T8" fmla="*/ 161 w 180"/>
                <a:gd name="T9" fmla="*/ 180 h 307"/>
                <a:gd name="T10" fmla="*/ 156 w 180"/>
                <a:gd name="T11" fmla="*/ 288 h 307"/>
                <a:gd name="T12" fmla="*/ 37 w 180"/>
                <a:gd name="T13" fmla="*/ 296 h 307"/>
                <a:gd name="T14" fmla="*/ 0 w 180"/>
                <a:gd name="T15" fmla="*/ 7 h 3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307">
                  <a:moveTo>
                    <a:pt x="0" y="7"/>
                  </a:moveTo>
                  <a:cubicBezTo>
                    <a:pt x="8" y="1"/>
                    <a:pt x="83" y="0"/>
                    <a:pt x="83" y="0"/>
                  </a:cubicBezTo>
                  <a:cubicBezTo>
                    <a:pt x="145" y="27"/>
                    <a:pt x="145" y="27"/>
                    <a:pt x="145" y="27"/>
                  </a:cubicBezTo>
                  <a:cubicBezTo>
                    <a:pt x="145" y="27"/>
                    <a:pt x="180" y="100"/>
                    <a:pt x="180" y="118"/>
                  </a:cubicBezTo>
                  <a:cubicBezTo>
                    <a:pt x="180" y="136"/>
                    <a:pt x="173" y="150"/>
                    <a:pt x="161" y="180"/>
                  </a:cubicBezTo>
                  <a:cubicBezTo>
                    <a:pt x="149" y="210"/>
                    <a:pt x="157" y="281"/>
                    <a:pt x="156" y="288"/>
                  </a:cubicBezTo>
                  <a:cubicBezTo>
                    <a:pt x="155" y="296"/>
                    <a:pt x="51" y="307"/>
                    <a:pt x="37" y="296"/>
                  </a:cubicBezTo>
                  <a:cubicBezTo>
                    <a:pt x="24" y="285"/>
                    <a:pt x="0" y="7"/>
                    <a:pt x="0" y="7"/>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16">
              <a:extLst>
                <a:ext uri="{FF2B5EF4-FFF2-40B4-BE49-F238E27FC236}">
                  <a16:creationId xmlns:a16="http://schemas.microsoft.com/office/drawing/2014/main" id="{FC7D3EC7-900F-4614-A025-9805E4EA3162}"/>
                </a:ext>
              </a:extLst>
            </p:cNvPr>
            <p:cNvSpPr>
              <a:spLocks/>
            </p:cNvSpPr>
            <p:nvPr/>
          </p:nvSpPr>
          <p:spPr bwMode="auto">
            <a:xfrm>
              <a:off x="5396706" y="5453062"/>
              <a:ext cx="17463" cy="19050"/>
            </a:xfrm>
            <a:custGeom>
              <a:avLst/>
              <a:gdLst>
                <a:gd name="T0" fmla="*/ 3 w 7"/>
                <a:gd name="T1" fmla="*/ 8 h 8"/>
                <a:gd name="T2" fmla="*/ 0 w 7"/>
                <a:gd name="T3" fmla="*/ 7 h 8"/>
                <a:gd name="T4" fmla="*/ 4 w 7"/>
                <a:gd name="T5" fmla="*/ 0 h 8"/>
                <a:gd name="T6" fmla="*/ 5 w 7"/>
                <a:gd name="T7" fmla="*/ 0 h 8"/>
                <a:gd name="T8" fmla="*/ 7 w 7"/>
                <a:gd name="T9" fmla="*/ 1 h 8"/>
                <a:gd name="T10" fmla="*/ 7 w 7"/>
                <a:gd name="T11" fmla="*/ 2 h 8"/>
                <a:gd name="T12" fmla="*/ 3 w 7"/>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3" y="8"/>
                  </a:moveTo>
                  <a:cubicBezTo>
                    <a:pt x="0" y="7"/>
                    <a:pt x="0" y="7"/>
                    <a:pt x="0" y="7"/>
                  </a:cubicBezTo>
                  <a:cubicBezTo>
                    <a:pt x="4" y="0"/>
                    <a:pt x="4" y="0"/>
                    <a:pt x="4" y="0"/>
                  </a:cubicBezTo>
                  <a:cubicBezTo>
                    <a:pt x="4" y="0"/>
                    <a:pt x="5" y="0"/>
                    <a:pt x="5" y="0"/>
                  </a:cubicBezTo>
                  <a:cubicBezTo>
                    <a:pt x="7" y="1"/>
                    <a:pt x="7" y="1"/>
                    <a:pt x="7" y="1"/>
                  </a:cubicBezTo>
                  <a:cubicBezTo>
                    <a:pt x="7" y="1"/>
                    <a:pt x="7" y="2"/>
                    <a:pt x="7" y="2"/>
                  </a:cubicBezTo>
                  <a:lnTo>
                    <a:pt x="3" y="8"/>
                  </a:ln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17">
              <a:extLst>
                <a:ext uri="{FF2B5EF4-FFF2-40B4-BE49-F238E27FC236}">
                  <a16:creationId xmlns:a16="http://schemas.microsoft.com/office/drawing/2014/main" id="{009DBA96-B2EA-4205-938B-E683F2E79E3F}"/>
                </a:ext>
              </a:extLst>
            </p:cNvPr>
            <p:cNvSpPr>
              <a:spLocks/>
            </p:cNvSpPr>
            <p:nvPr/>
          </p:nvSpPr>
          <p:spPr bwMode="auto">
            <a:xfrm>
              <a:off x="5404644" y="5453062"/>
              <a:ext cx="9525" cy="14288"/>
            </a:xfrm>
            <a:custGeom>
              <a:avLst/>
              <a:gdLst>
                <a:gd name="T0" fmla="*/ 3 w 4"/>
                <a:gd name="T1" fmla="*/ 0 h 6"/>
                <a:gd name="T2" fmla="*/ 4 w 4"/>
                <a:gd name="T3" fmla="*/ 1 h 6"/>
                <a:gd name="T4" fmla="*/ 4 w 4"/>
                <a:gd name="T5" fmla="*/ 2 h 6"/>
                <a:gd name="T6" fmla="*/ 2 w 4"/>
                <a:gd name="T7" fmla="*/ 5 h 6"/>
                <a:gd name="T8" fmla="*/ 0 w 4"/>
                <a:gd name="T9" fmla="*/ 6 h 6"/>
                <a:gd name="T10" fmla="*/ 0 w 4"/>
                <a:gd name="T11" fmla="*/ 4 h 6"/>
                <a:gd name="T12" fmla="*/ 3 w 4"/>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3" y="0"/>
                  </a:moveTo>
                  <a:cubicBezTo>
                    <a:pt x="4" y="1"/>
                    <a:pt x="4" y="1"/>
                    <a:pt x="4" y="1"/>
                  </a:cubicBezTo>
                  <a:cubicBezTo>
                    <a:pt x="4" y="1"/>
                    <a:pt x="4" y="2"/>
                    <a:pt x="4" y="2"/>
                  </a:cubicBezTo>
                  <a:cubicBezTo>
                    <a:pt x="2" y="5"/>
                    <a:pt x="2" y="5"/>
                    <a:pt x="2" y="5"/>
                  </a:cubicBezTo>
                  <a:cubicBezTo>
                    <a:pt x="0" y="6"/>
                    <a:pt x="0" y="6"/>
                    <a:pt x="0" y="6"/>
                  </a:cubicBezTo>
                  <a:cubicBezTo>
                    <a:pt x="0" y="4"/>
                    <a:pt x="0" y="4"/>
                    <a:pt x="0" y="4"/>
                  </a:cubicBezTo>
                  <a:lnTo>
                    <a:pt x="3" y="0"/>
                  </a:ln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118">
              <a:extLst>
                <a:ext uri="{FF2B5EF4-FFF2-40B4-BE49-F238E27FC236}">
                  <a16:creationId xmlns:a16="http://schemas.microsoft.com/office/drawing/2014/main" id="{E3BF7D9B-0AEE-40C9-94C6-1A1CA81D4F29}"/>
                </a:ext>
              </a:extLst>
            </p:cNvPr>
            <p:cNvSpPr>
              <a:spLocks/>
            </p:cNvSpPr>
            <p:nvPr/>
          </p:nvSpPr>
          <p:spPr bwMode="auto">
            <a:xfrm>
              <a:off x="5387181" y="5459412"/>
              <a:ext cx="23813" cy="23813"/>
            </a:xfrm>
            <a:custGeom>
              <a:avLst/>
              <a:gdLst>
                <a:gd name="T0" fmla="*/ 11 w 15"/>
                <a:gd name="T1" fmla="*/ 15 h 15"/>
                <a:gd name="T2" fmla="*/ 0 w 15"/>
                <a:gd name="T3" fmla="*/ 9 h 15"/>
                <a:gd name="T4" fmla="*/ 5 w 15"/>
                <a:gd name="T5" fmla="*/ 0 h 15"/>
                <a:gd name="T6" fmla="*/ 6 w 15"/>
                <a:gd name="T7" fmla="*/ 0 h 15"/>
                <a:gd name="T8" fmla="*/ 8 w 15"/>
                <a:gd name="T9" fmla="*/ 0 h 15"/>
                <a:gd name="T10" fmla="*/ 15 w 15"/>
                <a:gd name="T11" fmla="*/ 5 h 15"/>
                <a:gd name="T12" fmla="*/ 15 w 15"/>
                <a:gd name="T13" fmla="*/ 6 h 15"/>
                <a:gd name="T14" fmla="*/ 15 w 15"/>
                <a:gd name="T15" fmla="*/ 6 h 15"/>
                <a:gd name="T16" fmla="*/ 11 w 15"/>
                <a:gd name="T1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5">
                  <a:moveTo>
                    <a:pt x="11" y="15"/>
                  </a:moveTo>
                  <a:lnTo>
                    <a:pt x="0" y="9"/>
                  </a:lnTo>
                  <a:lnTo>
                    <a:pt x="5" y="0"/>
                  </a:lnTo>
                  <a:lnTo>
                    <a:pt x="6" y="0"/>
                  </a:lnTo>
                  <a:lnTo>
                    <a:pt x="8" y="0"/>
                  </a:lnTo>
                  <a:lnTo>
                    <a:pt x="15" y="5"/>
                  </a:lnTo>
                  <a:lnTo>
                    <a:pt x="15" y="6"/>
                  </a:lnTo>
                  <a:lnTo>
                    <a:pt x="15" y="6"/>
                  </a:lnTo>
                  <a:lnTo>
                    <a:pt x="11" y="15"/>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119">
              <a:extLst>
                <a:ext uri="{FF2B5EF4-FFF2-40B4-BE49-F238E27FC236}">
                  <a16:creationId xmlns:a16="http://schemas.microsoft.com/office/drawing/2014/main" id="{BCE9B46D-2C36-4BE4-ACA3-A81D3C43439F}"/>
                </a:ext>
              </a:extLst>
            </p:cNvPr>
            <p:cNvSpPr>
              <a:spLocks/>
            </p:cNvSpPr>
            <p:nvPr/>
          </p:nvSpPr>
          <p:spPr bwMode="auto">
            <a:xfrm>
              <a:off x="5396706" y="5462587"/>
              <a:ext cx="14288" cy="20638"/>
            </a:xfrm>
            <a:custGeom>
              <a:avLst/>
              <a:gdLst>
                <a:gd name="T0" fmla="*/ 5 w 9"/>
                <a:gd name="T1" fmla="*/ 0 h 13"/>
                <a:gd name="T2" fmla="*/ 5 w 9"/>
                <a:gd name="T3" fmla="*/ 0 h 13"/>
                <a:gd name="T4" fmla="*/ 8 w 9"/>
                <a:gd name="T5" fmla="*/ 1 h 13"/>
                <a:gd name="T6" fmla="*/ 9 w 9"/>
                <a:gd name="T7" fmla="*/ 3 h 13"/>
                <a:gd name="T8" fmla="*/ 9 w 9"/>
                <a:gd name="T9" fmla="*/ 4 h 13"/>
                <a:gd name="T10" fmla="*/ 9 w 9"/>
                <a:gd name="T11" fmla="*/ 4 h 13"/>
                <a:gd name="T12" fmla="*/ 5 w 9"/>
                <a:gd name="T13" fmla="*/ 13 h 13"/>
                <a:gd name="T14" fmla="*/ 0 w 9"/>
                <a:gd name="T15" fmla="*/ 7 h 13"/>
                <a:gd name="T16" fmla="*/ 5 w 9"/>
                <a:gd name="T17" fmla="*/ 0 h 13"/>
                <a:gd name="T18" fmla="*/ 5 w 9"/>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3">
                  <a:moveTo>
                    <a:pt x="5" y="0"/>
                  </a:moveTo>
                  <a:lnTo>
                    <a:pt x="5" y="0"/>
                  </a:lnTo>
                  <a:lnTo>
                    <a:pt x="8" y="1"/>
                  </a:lnTo>
                  <a:lnTo>
                    <a:pt x="9" y="3"/>
                  </a:lnTo>
                  <a:lnTo>
                    <a:pt x="9" y="4"/>
                  </a:lnTo>
                  <a:lnTo>
                    <a:pt x="9" y="4"/>
                  </a:lnTo>
                  <a:lnTo>
                    <a:pt x="5" y="13"/>
                  </a:lnTo>
                  <a:lnTo>
                    <a:pt x="0" y="7"/>
                  </a:lnTo>
                  <a:lnTo>
                    <a:pt x="5" y="0"/>
                  </a:lnTo>
                  <a:lnTo>
                    <a:pt x="5" y="0"/>
                  </a:ln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20">
              <a:extLst>
                <a:ext uri="{FF2B5EF4-FFF2-40B4-BE49-F238E27FC236}">
                  <a16:creationId xmlns:a16="http://schemas.microsoft.com/office/drawing/2014/main" id="{46D2C875-0E21-41A2-BB73-9C89D47B5561}"/>
                </a:ext>
              </a:extLst>
            </p:cNvPr>
            <p:cNvSpPr>
              <a:spLocks/>
            </p:cNvSpPr>
            <p:nvPr/>
          </p:nvSpPr>
          <p:spPr bwMode="auto">
            <a:xfrm>
              <a:off x="5309394" y="5464175"/>
              <a:ext cx="100013" cy="142875"/>
            </a:xfrm>
            <a:custGeom>
              <a:avLst/>
              <a:gdLst>
                <a:gd name="T0" fmla="*/ 0 w 63"/>
                <a:gd name="T1" fmla="*/ 84 h 90"/>
                <a:gd name="T2" fmla="*/ 52 w 63"/>
                <a:gd name="T3" fmla="*/ 0 h 90"/>
                <a:gd name="T4" fmla="*/ 63 w 63"/>
                <a:gd name="T5" fmla="*/ 6 h 90"/>
                <a:gd name="T6" fmla="*/ 11 w 63"/>
                <a:gd name="T7" fmla="*/ 90 h 90"/>
                <a:gd name="T8" fmla="*/ 0 w 63"/>
                <a:gd name="T9" fmla="*/ 84 h 90"/>
              </a:gdLst>
              <a:ahLst/>
              <a:cxnLst>
                <a:cxn ang="0">
                  <a:pos x="T0" y="T1"/>
                </a:cxn>
                <a:cxn ang="0">
                  <a:pos x="T2" y="T3"/>
                </a:cxn>
                <a:cxn ang="0">
                  <a:pos x="T4" y="T5"/>
                </a:cxn>
                <a:cxn ang="0">
                  <a:pos x="T6" y="T7"/>
                </a:cxn>
                <a:cxn ang="0">
                  <a:pos x="T8" y="T9"/>
                </a:cxn>
              </a:cxnLst>
              <a:rect l="0" t="0" r="r" b="b"/>
              <a:pathLst>
                <a:path w="63" h="90">
                  <a:moveTo>
                    <a:pt x="0" y="84"/>
                  </a:moveTo>
                  <a:lnTo>
                    <a:pt x="52" y="0"/>
                  </a:lnTo>
                  <a:lnTo>
                    <a:pt x="63" y="6"/>
                  </a:lnTo>
                  <a:lnTo>
                    <a:pt x="11" y="90"/>
                  </a:lnTo>
                  <a:lnTo>
                    <a:pt x="0" y="84"/>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21">
              <a:extLst>
                <a:ext uri="{FF2B5EF4-FFF2-40B4-BE49-F238E27FC236}">
                  <a16:creationId xmlns:a16="http://schemas.microsoft.com/office/drawing/2014/main" id="{0BBAEA35-E632-41BC-97C3-C2B3046DFC22}"/>
                </a:ext>
              </a:extLst>
            </p:cNvPr>
            <p:cNvSpPr>
              <a:spLocks/>
            </p:cNvSpPr>
            <p:nvPr/>
          </p:nvSpPr>
          <p:spPr bwMode="auto">
            <a:xfrm>
              <a:off x="5318919" y="5468937"/>
              <a:ext cx="90488" cy="138113"/>
            </a:xfrm>
            <a:custGeom>
              <a:avLst/>
              <a:gdLst>
                <a:gd name="T0" fmla="*/ 0 w 57"/>
                <a:gd name="T1" fmla="*/ 84 h 87"/>
                <a:gd name="T2" fmla="*/ 51 w 57"/>
                <a:gd name="T3" fmla="*/ 0 h 87"/>
                <a:gd name="T4" fmla="*/ 57 w 57"/>
                <a:gd name="T5" fmla="*/ 3 h 87"/>
                <a:gd name="T6" fmla="*/ 5 w 57"/>
                <a:gd name="T7" fmla="*/ 87 h 87"/>
                <a:gd name="T8" fmla="*/ 0 w 57"/>
                <a:gd name="T9" fmla="*/ 84 h 87"/>
              </a:gdLst>
              <a:ahLst/>
              <a:cxnLst>
                <a:cxn ang="0">
                  <a:pos x="T0" y="T1"/>
                </a:cxn>
                <a:cxn ang="0">
                  <a:pos x="T2" y="T3"/>
                </a:cxn>
                <a:cxn ang="0">
                  <a:pos x="T4" y="T5"/>
                </a:cxn>
                <a:cxn ang="0">
                  <a:pos x="T6" y="T7"/>
                </a:cxn>
                <a:cxn ang="0">
                  <a:pos x="T8" y="T9"/>
                </a:cxn>
              </a:cxnLst>
              <a:rect l="0" t="0" r="r" b="b"/>
              <a:pathLst>
                <a:path w="57" h="87">
                  <a:moveTo>
                    <a:pt x="0" y="84"/>
                  </a:moveTo>
                  <a:lnTo>
                    <a:pt x="51" y="0"/>
                  </a:lnTo>
                  <a:lnTo>
                    <a:pt x="57" y="3"/>
                  </a:lnTo>
                  <a:lnTo>
                    <a:pt x="5" y="87"/>
                  </a:lnTo>
                  <a:lnTo>
                    <a:pt x="0" y="84"/>
                  </a:ln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122">
              <a:extLst>
                <a:ext uri="{FF2B5EF4-FFF2-40B4-BE49-F238E27FC236}">
                  <a16:creationId xmlns:a16="http://schemas.microsoft.com/office/drawing/2014/main" id="{B5E13C96-B211-414B-AF04-7161C54E5F31}"/>
                </a:ext>
              </a:extLst>
            </p:cNvPr>
            <p:cNvSpPr>
              <a:spLocks/>
            </p:cNvSpPr>
            <p:nvPr/>
          </p:nvSpPr>
          <p:spPr bwMode="auto">
            <a:xfrm>
              <a:off x="5368131" y="5459412"/>
              <a:ext cx="42863" cy="44450"/>
            </a:xfrm>
            <a:custGeom>
              <a:avLst/>
              <a:gdLst>
                <a:gd name="T0" fmla="*/ 17 w 18"/>
                <a:gd name="T1" fmla="*/ 7 h 18"/>
                <a:gd name="T2" fmla="*/ 18 w 18"/>
                <a:gd name="T3" fmla="*/ 6 h 18"/>
                <a:gd name="T4" fmla="*/ 10 w 18"/>
                <a:gd name="T5" fmla="*/ 1 h 18"/>
                <a:gd name="T6" fmla="*/ 9 w 18"/>
                <a:gd name="T7" fmla="*/ 1 h 18"/>
                <a:gd name="T8" fmla="*/ 0 w 18"/>
                <a:gd name="T9" fmla="*/ 16 h 18"/>
                <a:gd name="T10" fmla="*/ 0 w 18"/>
                <a:gd name="T11" fmla="*/ 18 h 18"/>
                <a:gd name="T12" fmla="*/ 3 w 18"/>
                <a:gd name="T13" fmla="*/ 13 h 18"/>
                <a:gd name="T14" fmla="*/ 3 w 18"/>
                <a:gd name="T15" fmla="*/ 12 h 18"/>
                <a:gd name="T16" fmla="*/ 9 w 18"/>
                <a:gd name="T17" fmla="*/ 2 h 18"/>
                <a:gd name="T18" fmla="*/ 10 w 18"/>
                <a:gd name="T19" fmla="*/ 2 h 18"/>
                <a:gd name="T20" fmla="*/ 17 w 18"/>
                <a:gd name="T21"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8">
                  <a:moveTo>
                    <a:pt x="17" y="7"/>
                  </a:moveTo>
                  <a:cubicBezTo>
                    <a:pt x="18" y="6"/>
                    <a:pt x="18" y="6"/>
                    <a:pt x="18" y="6"/>
                  </a:cubicBezTo>
                  <a:cubicBezTo>
                    <a:pt x="10" y="1"/>
                    <a:pt x="10" y="1"/>
                    <a:pt x="10" y="1"/>
                  </a:cubicBezTo>
                  <a:cubicBezTo>
                    <a:pt x="9" y="1"/>
                    <a:pt x="9" y="0"/>
                    <a:pt x="9" y="1"/>
                  </a:cubicBezTo>
                  <a:cubicBezTo>
                    <a:pt x="0" y="16"/>
                    <a:pt x="0" y="16"/>
                    <a:pt x="0" y="16"/>
                  </a:cubicBezTo>
                  <a:cubicBezTo>
                    <a:pt x="0" y="18"/>
                    <a:pt x="0" y="18"/>
                    <a:pt x="0" y="18"/>
                  </a:cubicBezTo>
                  <a:cubicBezTo>
                    <a:pt x="3" y="13"/>
                    <a:pt x="3" y="13"/>
                    <a:pt x="3" y="13"/>
                  </a:cubicBezTo>
                  <a:cubicBezTo>
                    <a:pt x="3" y="12"/>
                    <a:pt x="3" y="12"/>
                    <a:pt x="3" y="12"/>
                  </a:cubicBezTo>
                  <a:cubicBezTo>
                    <a:pt x="9" y="2"/>
                    <a:pt x="9" y="2"/>
                    <a:pt x="9" y="2"/>
                  </a:cubicBezTo>
                  <a:cubicBezTo>
                    <a:pt x="9" y="2"/>
                    <a:pt x="9" y="2"/>
                    <a:pt x="10" y="2"/>
                  </a:cubicBezTo>
                  <a:lnTo>
                    <a:pt x="17" y="7"/>
                  </a:lnTo>
                  <a:close/>
                </a:path>
              </a:pathLst>
            </a:custGeom>
            <a:solidFill>
              <a:srgbClr val="ABAC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23">
              <a:extLst>
                <a:ext uri="{FF2B5EF4-FFF2-40B4-BE49-F238E27FC236}">
                  <a16:creationId xmlns:a16="http://schemas.microsoft.com/office/drawing/2014/main" id="{B9B86583-4AB7-4651-A5E0-E14A4E0E6FD1}"/>
                </a:ext>
              </a:extLst>
            </p:cNvPr>
            <p:cNvSpPr>
              <a:spLocks/>
            </p:cNvSpPr>
            <p:nvPr/>
          </p:nvSpPr>
          <p:spPr bwMode="auto">
            <a:xfrm>
              <a:off x="5404644" y="5453062"/>
              <a:ext cx="9525" cy="11113"/>
            </a:xfrm>
            <a:custGeom>
              <a:avLst/>
              <a:gdLst>
                <a:gd name="T0" fmla="*/ 3 w 4"/>
                <a:gd name="T1" fmla="*/ 0 h 5"/>
                <a:gd name="T2" fmla="*/ 4 w 4"/>
                <a:gd name="T3" fmla="*/ 1 h 5"/>
                <a:gd name="T4" fmla="*/ 4 w 4"/>
                <a:gd name="T5" fmla="*/ 2 h 5"/>
                <a:gd name="T6" fmla="*/ 2 w 4"/>
                <a:gd name="T7" fmla="*/ 5 h 5"/>
                <a:gd name="T8" fmla="*/ 1 w 4"/>
                <a:gd name="T9" fmla="*/ 5 h 5"/>
                <a:gd name="T10" fmla="*/ 0 w 4"/>
                <a:gd name="T11" fmla="*/ 4 h 5"/>
                <a:gd name="T12" fmla="*/ 3 w 4"/>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3" y="0"/>
                  </a:moveTo>
                  <a:cubicBezTo>
                    <a:pt x="4" y="1"/>
                    <a:pt x="4" y="1"/>
                    <a:pt x="4" y="1"/>
                  </a:cubicBezTo>
                  <a:cubicBezTo>
                    <a:pt x="4" y="1"/>
                    <a:pt x="4" y="2"/>
                    <a:pt x="4" y="2"/>
                  </a:cubicBezTo>
                  <a:cubicBezTo>
                    <a:pt x="2" y="5"/>
                    <a:pt x="2" y="5"/>
                    <a:pt x="2" y="5"/>
                  </a:cubicBezTo>
                  <a:cubicBezTo>
                    <a:pt x="1" y="5"/>
                    <a:pt x="1" y="5"/>
                    <a:pt x="1" y="5"/>
                  </a:cubicBezTo>
                  <a:cubicBezTo>
                    <a:pt x="0" y="4"/>
                    <a:pt x="0" y="4"/>
                    <a:pt x="0" y="4"/>
                  </a:cubicBezTo>
                  <a:lnTo>
                    <a:pt x="3" y="0"/>
                  </a:lnTo>
                  <a:close/>
                </a:path>
              </a:pathLst>
            </a:custGeom>
            <a:solidFill>
              <a:srgbClr val="A7A7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Oval 124">
              <a:extLst>
                <a:ext uri="{FF2B5EF4-FFF2-40B4-BE49-F238E27FC236}">
                  <a16:creationId xmlns:a16="http://schemas.microsoft.com/office/drawing/2014/main" id="{A5E968F0-0EFA-458D-8F3F-2A9B7FAC41F8}"/>
                </a:ext>
              </a:extLst>
            </p:cNvPr>
            <p:cNvSpPr>
              <a:spLocks noChangeArrowheads="1"/>
            </p:cNvSpPr>
            <p:nvPr/>
          </p:nvSpPr>
          <p:spPr bwMode="auto">
            <a:xfrm>
              <a:off x="5293519" y="5524500"/>
              <a:ext cx="134938" cy="128588"/>
            </a:xfrm>
            <a:prstGeom prst="ellipse">
              <a:avLst/>
            </a:prstGeom>
            <a:solidFill>
              <a:srgbClr val="FBD2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125">
              <a:extLst>
                <a:ext uri="{FF2B5EF4-FFF2-40B4-BE49-F238E27FC236}">
                  <a16:creationId xmlns:a16="http://schemas.microsoft.com/office/drawing/2014/main" id="{6FC919B5-7693-4046-84B6-2D1512222CEA}"/>
                </a:ext>
              </a:extLst>
            </p:cNvPr>
            <p:cNvSpPr>
              <a:spLocks/>
            </p:cNvSpPr>
            <p:nvPr/>
          </p:nvSpPr>
          <p:spPr bwMode="auto">
            <a:xfrm>
              <a:off x="4687094" y="5286375"/>
              <a:ext cx="731838" cy="477838"/>
            </a:xfrm>
            <a:custGeom>
              <a:avLst/>
              <a:gdLst>
                <a:gd name="T0" fmla="*/ 71 w 303"/>
                <a:gd name="T1" fmla="*/ 20 h 198"/>
                <a:gd name="T2" fmla="*/ 197 w 303"/>
                <a:gd name="T3" fmla="*/ 126 h 198"/>
                <a:gd name="T4" fmla="*/ 265 w 303"/>
                <a:gd name="T5" fmla="*/ 115 h 198"/>
                <a:gd name="T6" fmla="*/ 278 w 303"/>
                <a:gd name="T7" fmla="*/ 161 h 198"/>
                <a:gd name="T8" fmla="*/ 163 w 303"/>
                <a:gd name="T9" fmla="*/ 164 h 198"/>
                <a:gd name="T10" fmla="*/ 29 w 303"/>
                <a:gd name="T11" fmla="*/ 74 h 198"/>
                <a:gd name="T12" fmla="*/ 71 w 303"/>
                <a:gd name="T13" fmla="*/ 20 h 198"/>
              </a:gdLst>
              <a:ahLst/>
              <a:cxnLst>
                <a:cxn ang="0">
                  <a:pos x="T0" y="T1"/>
                </a:cxn>
                <a:cxn ang="0">
                  <a:pos x="T2" y="T3"/>
                </a:cxn>
                <a:cxn ang="0">
                  <a:pos x="T4" y="T5"/>
                </a:cxn>
                <a:cxn ang="0">
                  <a:pos x="T6" y="T7"/>
                </a:cxn>
                <a:cxn ang="0">
                  <a:pos x="T8" y="T9"/>
                </a:cxn>
                <a:cxn ang="0">
                  <a:pos x="T10" y="T11"/>
                </a:cxn>
                <a:cxn ang="0">
                  <a:pos x="T12" y="T13"/>
                </a:cxn>
              </a:cxnLst>
              <a:rect l="0" t="0" r="r" b="b"/>
              <a:pathLst>
                <a:path w="303" h="198">
                  <a:moveTo>
                    <a:pt x="71" y="20"/>
                  </a:moveTo>
                  <a:cubicBezTo>
                    <a:pt x="71" y="20"/>
                    <a:pt x="140" y="98"/>
                    <a:pt x="197" y="126"/>
                  </a:cubicBezTo>
                  <a:cubicBezTo>
                    <a:pt x="248" y="151"/>
                    <a:pt x="258" y="118"/>
                    <a:pt x="265" y="115"/>
                  </a:cubicBezTo>
                  <a:cubicBezTo>
                    <a:pt x="294" y="102"/>
                    <a:pt x="303" y="144"/>
                    <a:pt x="278" y="161"/>
                  </a:cubicBezTo>
                  <a:cubicBezTo>
                    <a:pt x="278" y="162"/>
                    <a:pt x="233" y="198"/>
                    <a:pt x="163" y="164"/>
                  </a:cubicBezTo>
                  <a:cubicBezTo>
                    <a:pt x="99" y="133"/>
                    <a:pt x="29" y="75"/>
                    <a:pt x="29" y="74"/>
                  </a:cubicBezTo>
                  <a:cubicBezTo>
                    <a:pt x="0" y="48"/>
                    <a:pt x="45" y="0"/>
                    <a:pt x="71" y="2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126">
              <a:extLst>
                <a:ext uri="{FF2B5EF4-FFF2-40B4-BE49-F238E27FC236}">
                  <a16:creationId xmlns:a16="http://schemas.microsoft.com/office/drawing/2014/main" id="{36DAB325-5FA5-43D6-8625-0920514FF488}"/>
                </a:ext>
              </a:extLst>
            </p:cNvPr>
            <p:cNvSpPr>
              <a:spLocks/>
            </p:cNvSpPr>
            <p:nvPr/>
          </p:nvSpPr>
          <p:spPr bwMode="auto">
            <a:xfrm>
              <a:off x="4275931" y="4583112"/>
              <a:ext cx="657225" cy="806450"/>
            </a:xfrm>
            <a:custGeom>
              <a:avLst/>
              <a:gdLst>
                <a:gd name="T0" fmla="*/ 241 w 272"/>
                <a:gd name="T1" fmla="*/ 71 h 334"/>
                <a:gd name="T2" fmla="*/ 254 w 272"/>
                <a:gd name="T3" fmla="*/ 83 h 334"/>
                <a:gd name="T4" fmla="*/ 261 w 272"/>
                <a:gd name="T5" fmla="*/ 149 h 334"/>
                <a:gd name="T6" fmla="*/ 247 w 272"/>
                <a:gd name="T7" fmla="*/ 94 h 334"/>
                <a:gd name="T8" fmla="*/ 246 w 272"/>
                <a:gd name="T9" fmla="*/ 117 h 334"/>
                <a:gd name="T10" fmla="*/ 214 w 272"/>
                <a:gd name="T11" fmla="*/ 198 h 334"/>
                <a:gd name="T12" fmla="*/ 191 w 272"/>
                <a:gd name="T13" fmla="*/ 320 h 334"/>
                <a:gd name="T14" fmla="*/ 190 w 272"/>
                <a:gd name="T15" fmla="*/ 304 h 334"/>
                <a:gd name="T16" fmla="*/ 186 w 272"/>
                <a:gd name="T17" fmla="*/ 285 h 334"/>
                <a:gd name="T18" fmla="*/ 179 w 272"/>
                <a:gd name="T19" fmla="*/ 307 h 334"/>
                <a:gd name="T20" fmla="*/ 164 w 272"/>
                <a:gd name="T21" fmla="*/ 325 h 334"/>
                <a:gd name="T22" fmla="*/ 170 w 272"/>
                <a:gd name="T23" fmla="*/ 299 h 334"/>
                <a:gd name="T24" fmla="*/ 140 w 272"/>
                <a:gd name="T25" fmla="*/ 330 h 334"/>
                <a:gd name="T26" fmla="*/ 139 w 272"/>
                <a:gd name="T27" fmla="*/ 303 h 334"/>
                <a:gd name="T28" fmla="*/ 116 w 272"/>
                <a:gd name="T29" fmla="*/ 331 h 334"/>
                <a:gd name="T30" fmla="*/ 120 w 272"/>
                <a:gd name="T31" fmla="*/ 302 h 334"/>
                <a:gd name="T32" fmla="*/ 89 w 272"/>
                <a:gd name="T33" fmla="*/ 332 h 334"/>
                <a:gd name="T34" fmla="*/ 92 w 272"/>
                <a:gd name="T35" fmla="*/ 298 h 334"/>
                <a:gd name="T36" fmla="*/ 68 w 272"/>
                <a:gd name="T37" fmla="*/ 227 h 334"/>
                <a:gd name="T38" fmla="*/ 241 w 272"/>
                <a:gd name="T39" fmla="*/ 71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2" h="334">
                  <a:moveTo>
                    <a:pt x="241" y="71"/>
                  </a:moveTo>
                  <a:cubicBezTo>
                    <a:pt x="244" y="73"/>
                    <a:pt x="248" y="77"/>
                    <a:pt x="254" y="83"/>
                  </a:cubicBezTo>
                  <a:cubicBezTo>
                    <a:pt x="272" y="105"/>
                    <a:pt x="271" y="118"/>
                    <a:pt x="261" y="149"/>
                  </a:cubicBezTo>
                  <a:cubicBezTo>
                    <a:pt x="263" y="124"/>
                    <a:pt x="268" y="114"/>
                    <a:pt x="247" y="94"/>
                  </a:cubicBezTo>
                  <a:cubicBezTo>
                    <a:pt x="248" y="101"/>
                    <a:pt x="247" y="108"/>
                    <a:pt x="246" y="117"/>
                  </a:cubicBezTo>
                  <a:cubicBezTo>
                    <a:pt x="240" y="147"/>
                    <a:pt x="223" y="169"/>
                    <a:pt x="214" y="198"/>
                  </a:cubicBezTo>
                  <a:cubicBezTo>
                    <a:pt x="203" y="236"/>
                    <a:pt x="246" y="292"/>
                    <a:pt x="191" y="320"/>
                  </a:cubicBezTo>
                  <a:cubicBezTo>
                    <a:pt x="191" y="320"/>
                    <a:pt x="191" y="314"/>
                    <a:pt x="190" y="304"/>
                  </a:cubicBezTo>
                  <a:cubicBezTo>
                    <a:pt x="189" y="293"/>
                    <a:pt x="186" y="285"/>
                    <a:pt x="186" y="285"/>
                  </a:cubicBezTo>
                  <a:cubicBezTo>
                    <a:pt x="186" y="285"/>
                    <a:pt x="188" y="290"/>
                    <a:pt x="179" y="307"/>
                  </a:cubicBezTo>
                  <a:cubicBezTo>
                    <a:pt x="170" y="323"/>
                    <a:pt x="159" y="327"/>
                    <a:pt x="164" y="325"/>
                  </a:cubicBezTo>
                  <a:cubicBezTo>
                    <a:pt x="169" y="322"/>
                    <a:pt x="170" y="299"/>
                    <a:pt x="170" y="299"/>
                  </a:cubicBezTo>
                  <a:cubicBezTo>
                    <a:pt x="170" y="299"/>
                    <a:pt x="138" y="333"/>
                    <a:pt x="140" y="330"/>
                  </a:cubicBezTo>
                  <a:cubicBezTo>
                    <a:pt x="142" y="327"/>
                    <a:pt x="142" y="301"/>
                    <a:pt x="139" y="303"/>
                  </a:cubicBezTo>
                  <a:cubicBezTo>
                    <a:pt x="137" y="305"/>
                    <a:pt x="112" y="334"/>
                    <a:pt x="116" y="331"/>
                  </a:cubicBezTo>
                  <a:cubicBezTo>
                    <a:pt x="119" y="328"/>
                    <a:pt x="120" y="302"/>
                    <a:pt x="120" y="302"/>
                  </a:cubicBezTo>
                  <a:cubicBezTo>
                    <a:pt x="89" y="332"/>
                    <a:pt x="89" y="332"/>
                    <a:pt x="89" y="332"/>
                  </a:cubicBezTo>
                  <a:cubicBezTo>
                    <a:pt x="89" y="332"/>
                    <a:pt x="93" y="313"/>
                    <a:pt x="92" y="298"/>
                  </a:cubicBezTo>
                  <a:cubicBezTo>
                    <a:pt x="91" y="283"/>
                    <a:pt x="80" y="252"/>
                    <a:pt x="68" y="227"/>
                  </a:cubicBezTo>
                  <a:cubicBezTo>
                    <a:pt x="0" y="84"/>
                    <a:pt x="179" y="0"/>
                    <a:pt x="241" y="7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127">
              <a:extLst>
                <a:ext uri="{FF2B5EF4-FFF2-40B4-BE49-F238E27FC236}">
                  <a16:creationId xmlns:a16="http://schemas.microsoft.com/office/drawing/2014/main" id="{1226AE2F-32D1-4CF9-B187-90811D62D5B6}"/>
                </a:ext>
              </a:extLst>
            </p:cNvPr>
            <p:cNvSpPr>
              <a:spLocks/>
            </p:cNvSpPr>
            <p:nvPr/>
          </p:nvSpPr>
          <p:spPr bwMode="auto">
            <a:xfrm>
              <a:off x="4236244" y="5078412"/>
              <a:ext cx="1001713" cy="1155700"/>
            </a:xfrm>
            <a:custGeom>
              <a:avLst/>
              <a:gdLst>
                <a:gd name="T0" fmla="*/ 241 w 415"/>
                <a:gd name="T1" fmla="*/ 417 h 479"/>
                <a:gd name="T2" fmla="*/ 415 w 415"/>
                <a:gd name="T3" fmla="*/ 462 h 479"/>
                <a:gd name="T4" fmla="*/ 404 w 415"/>
                <a:gd name="T5" fmla="*/ 478 h 479"/>
                <a:gd name="T6" fmla="*/ 82 w 415"/>
                <a:gd name="T7" fmla="*/ 478 h 479"/>
                <a:gd name="T8" fmla="*/ 64 w 415"/>
                <a:gd name="T9" fmla="*/ 465 h 479"/>
                <a:gd name="T10" fmla="*/ 1 w 415"/>
                <a:gd name="T11" fmla="*/ 59 h 479"/>
                <a:gd name="T12" fmla="*/ 14 w 415"/>
                <a:gd name="T13" fmla="*/ 41 h 479"/>
                <a:gd name="T14" fmla="*/ 241 w 415"/>
                <a:gd name="T15" fmla="*/ 417 h 4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479">
                  <a:moveTo>
                    <a:pt x="241" y="417"/>
                  </a:moveTo>
                  <a:cubicBezTo>
                    <a:pt x="248" y="418"/>
                    <a:pt x="395" y="413"/>
                    <a:pt x="415" y="462"/>
                  </a:cubicBezTo>
                  <a:cubicBezTo>
                    <a:pt x="415" y="471"/>
                    <a:pt x="410" y="478"/>
                    <a:pt x="404" y="478"/>
                  </a:cubicBezTo>
                  <a:cubicBezTo>
                    <a:pt x="82" y="478"/>
                    <a:pt x="82" y="478"/>
                    <a:pt x="82" y="478"/>
                  </a:cubicBezTo>
                  <a:cubicBezTo>
                    <a:pt x="73" y="479"/>
                    <a:pt x="65" y="473"/>
                    <a:pt x="64" y="465"/>
                  </a:cubicBezTo>
                  <a:cubicBezTo>
                    <a:pt x="1" y="59"/>
                    <a:pt x="1" y="59"/>
                    <a:pt x="1" y="59"/>
                  </a:cubicBezTo>
                  <a:cubicBezTo>
                    <a:pt x="0" y="51"/>
                    <a:pt x="6" y="43"/>
                    <a:pt x="14" y="41"/>
                  </a:cubicBezTo>
                  <a:cubicBezTo>
                    <a:pt x="314" y="0"/>
                    <a:pt x="235" y="416"/>
                    <a:pt x="241" y="417"/>
                  </a:cubicBezTo>
                  <a:close/>
                </a:path>
              </a:pathLst>
            </a:custGeom>
            <a:solidFill>
              <a:srgbClr val="4352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128">
              <a:extLst>
                <a:ext uri="{FF2B5EF4-FFF2-40B4-BE49-F238E27FC236}">
                  <a16:creationId xmlns:a16="http://schemas.microsoft.com/office/drawing/2014/main" id="{D478A9FE-09E1-4F51-BBEB-27DB8849CD92}"/>
                </a:ext>
              </a:extLst>
            </p:cNvPr>
            <p:cNvSpPr>
              <a:spLocks/>
            </p:cNvSpPr>
            <p:nvPr/>
          </p:nvSpPr>
          <p:spPr bwMode="auto">
            <a:xfrm>
              <a:off x="4237831" y="5078412"/>
              <a:ext cx="1000125" cy="1144588"/>
            </a:xfrm>
            <a:custGeom>
              <a:avLst/>
              <a:gdLst>
                <a:gd name="T0" fmla="*/ 240 w 414"/>
                <a:gd name="T1" fmla="*/ 417 h 474"/>
                <a:gd name="T2" fmla="*/ 414 w 414"/>
                <a:gd name="T3" fmla="*/ 462 h 474"/>
                <a:gd name="T4" fmla="*/ 410 w 414"/>
                <a:gd name="T5" fmla="*/ 474 h 474"/>
                <a:gd name="T6" fmla="*/ 357 w 414"/>
                <a:gd name="T7" fmla="*/ 446 h 474"/>
                <a:gd name="T8" fmla="*/ 222 w 414"/>
                <a:gd name="T9" fmla="*/ 436 h 474"/>
                <a:gd name="T10" fmla="*/ 227 w 414"/>
                <a:gd name="T11" fmla="*/ 397 h 474"/>
                <a:gd name="T12" fmla="*/ 204 w 414"/>
                <a:gd name="T13" fmla="*/ 168 h 474"/>
                <a:gd name="T14" fmla="*/ 103 w 414"/>
                <a:gd name="T15" fmla="*/ 58 h 474"/>
                <a:gd name="T16" fmla="*/ 0 w 414"/>
                <a:gd name="T17" fmla="*/ 55 h 474"/>
                <a:gd name="T18" fmla="*/ 13 w 414"/>
                <a:gd name="T19" fmla="*/ 41 h 474"/>
                <a:gd name="T20" fmla="*/ 240 w 414"/>
                <a:gd name="T21" fmla="*/ 417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4" h="474">
                  <a:moveTo>
                    <a:pt x="240" y="417"/>
                  </a:moveTo>
                  <a:cubicBezTo>
                    <a:pt x="247" y="418"/>
                    <a:pt x="394" y="413"/>
                    <a:pt x="414" y="462"/>
                  </a:cubicBezTo>
                  <a:cubicBezTo>
                    <a:pt x="414" y="467"/>
                    <a:pt x="412" y="471"/>
                    <a:pt x="410" y="474"/>
                  </a:cubicBezTo>
                  <a:cubicBezTo>
                    <a:pt x="400" y="466"/>
                    <a:pt x="381" y="454"/>
                    <a:pt x="357" y="446"/>
                  </a:cubicBezTo>
                  <a:cubicBezTo>
                    <a:pt x="318" y="432"/>
                    <a:pt x="222" y="436"/>
                    <a:pt x="222" y="436"/>
                  </a:cubicBezTo>
                  <a:cubicBezTo>
                    <a:pt x="222" y="436"/>
                    <a:pt x="223" y="415"/>
                    <a:pt x="227" y="397"/>
                  </a:cubicBezTo>
                  <a:cubicBezTo>
                    <a:pt x="231" y="378"/>
                    <a:pt x="221" y="217"/>
                    <a:pt x="204" y="168"/>
                  </a:cubicBezTo>
                  <a:cubicBezTo>
                    <a:pt x="187" y="118"/>
                    <a:pt x="141" y="67"/>
                    <a:pt x="103" y="58"/>
                  </a:cubicBezTo>
                  <a:cubicBezTo>
                    <a:pt x="65" y="49"/>
                    <a:pt x="0" y="55"/>
                    <a:pt x="0" y="55"/>
                  </a:cubicBezTo>
                  <a:cubicBezTo>
                    <a:pt x="1" y="48"/>
                    <a:pt x="6" y="42"/>
                    <a:pt x="13" y="41"/>
                  </a:cubicBezTo>
                  <a:cubicBezTo>
                    <a:pt x="313" y="0"/>
                    <a:pt x="234" y="416"/>
                    <a:pt x="240" y="417"/>
                  </a:cubicBezTo>
                  <a:close/>
                </a:path>
              </a:pathLst>
            </a:custGeom>
            <a:solidFill>
              <a:srgbClr val="3D49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129">
              <a:extLst>
                <a:ext uri="{FF2B5EF4-FFF2-40B4-BE49-F238E27FC236}">
                  <a16:creationId xmlns:a16="http://schemas.microsoft.com/office/drawing/2014/main" id="{55D1917C-6FD8-4322-AFB3-7DFCF1B5D26D}"/>
                </a:ext>
              </a:extLst>
            </p:cNvPr>
            <p:cNvSpPr>
              <a:spLocks/>
            </p:cNvSpPr>
            <p:nvPr/>
          </p:nvSpPr>
          <p:spPr bwMode="auto">
            <a:xfrm>
              <a:off x="4572794" y="6264275"/>
              <a:ext cx="111125" cy="117475"/>
            </a:xfrm>
            <a:custGeom>
              <a:avLst/>
              <a:gdLst>
                <a:gd name="T0" fmla="*/ 33 w 46"/>
                <a:gd name="T1" fmla="*/ 24 h 49"/>
                <a:gd name="T2" fmla="*/ 30 w 46"/>
                <a:gd name="T3" fmla="*/ 35 h 49"/>
                <a:gd name="T4" fmla="*/ 15 w 46"/>
                <a:gd name="T5" fmla="*/ 46 h 49"/>
                <a:gd name="T6" fmla="*/ 3 w 46"/>
                <a:gd name="T7" fmla="*/ 44 h 49"/>
                <a:gd name="T8" fmla="*/ 4 w 46"/>
                <a:gd name="T9" fmla="*/ 32 h 49"/>
                <a:gd name="T10" fmla="*/ 19 w 46"/>
                <a:gd name="T11" fmla="*/ 20 h 49"/>
                <a:gd name="T12" fmla="*/ 31 w 46"/>
                <a:gd name="T13" fmla="*/ 21 h 49"/>
                <a:gd name="T14" fmla="*/ 41 w 46"/>
                <a:gd name="T15" fmla="*/ 14 h 49"/>
                <a:gd name="T16" fmla="*/ 43 w 46"/>
                <a:gd name="T17" fmla="*/ 0 h 49"/>
                <a:gd name="T18" fmla="*/ 46 w 46"/>
                <a:gd name="T19" fmla="*/ 0 h 49"/>
                <a:gd name="T20" fmla="*/ 44 w 46"/>
                <a:gd name="T21" fmla="*/ 15 h 49"/>
                <a:gd name="T22" fmla="*/ 44 w 46"/>
                <a:gd name="T23" fmla="*/ 15 h 49"/>
                <a:gd name="T24" fmla="*/ 44 w 46"/>
                <a:gd name="T25" fmla="*/ 16 h 49"/>
                <a:gd name="T26" fmla="*/ 33 w 46"/>
                <a:gd name="T27" fmla="*/ 2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49">
                  <a:moveTo>
                    <a:pt x="33" y="24"/>
                  </a:moveTo>
                  <a:cubicBezTo>
                    <a:pt x="35" y="27"/>
                    <a:pt x="34" y="32"/>
                    <a:pt x="30" y="35"/>
                  </a:cubicBezTo>
                  <a:cubicBezTo>
                    <a:pt x="15" y="46"/>
                    <a:pt x="15" y="46"/>
                    <a:pt x="15" y="46"/>
                  </a:cubicBezTo>
                  <a:cubicBezTo>
                    <a:pt x="11" y="49"/>
                    <a:pt x="6" y="48"/>
                    <a:pt x="3" y="44"/>
                  </a:cubicBezTo>
                  <a:cubicBezTo>
                    <a:pt x="0" y="40"/>
                    <a:pt x="0" y="35"/>
                    <a:pt x="4" y="32"/>
                  </a:cubicBezTo>
                  <a:cubicBezTo>
                    <a:pt x="19" y="20"/>
                    <a:pt x="19" y="20"/>
                    <a:pt x="19" y="20"/>
                  </a:cubicBezTo>
                  <a:cubicBezTo>
                    <a:pt x="23" y="18"/>
                    <a:pt x="28" y="18"/>
                    <a:pt x="31" y="21"/>
                  </a:cubicBezTo>
                  <a:cubicBezTo>
                    <a:pt x="41" y="14"/>
                    <a:pt x="41" y="14"/>
                    <a:pt x="41" y="14"/>
                  </a:cubicBezTo>
                  <a:cubicBezTo>
                    <a:pt x="43" y="0"/>
                    <a:pt x="43" y="0"/>
                    <a:pt x="43" y="0"/>
                  </a:cubicBezTo>
                  <a:cubicBezTo>
                    <a:pt x="46" y="0"/>
                    <a:pt x="46" y="0"/>
                    <a:pt x="46" y="0"/>
                  </a:cubicBezTo>
                  <a:cubicBezTo>
                    <a:pt x="44" y="15"/>
                    <a:pt x="44" y="15"/>
                    <a:pt x="44" y="15"/>
                  </a:cubicBezTo>
                  <a:cubicBezTo>
                    <a:pt x="44" y="15"/>
                    <a:pt x="44" y="15"/>
                    <a:pt x="44" y="15"/>
                  </a:cubicBezTo>
                  <a:cubicBezTo>
                    <a:pt x="44" y="16"/>
                    <a:pt x="44" y="16"/>
                    <a:pt x="44" y="16"/>
                  </a:cubicBezTo>
                  <a:lnTo>
                    <a:pt x="33" y="24"/>
                  </a:ln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Rectangle 130">
              <a:extLst>
                <a:ext uri="{FF2B5EF4-FFF2-40B4-BE49-F238E27FC236}">
                  <a16:creationId xmlns:a16="http://schemas.microsoft.com/office/drawing/2014/main" id="{1BEBB3F4-CF50-484E-B39F-12CA0DFF1F3A}"/>
                </a:ext>
              </a:extLst>
            </p:cNvPr>
            <p:cNvSpPr>
              <a:spLocks noChangeArrowheads="1"/>
            </p:cNvSpPr>
            <p:nvPr/>
          </p:nvSpPr>
          <p:spPr bwMode="auto">
            <a:xfrm>
              <a:off x="4785519" y="6246812"/>
              <a:ext cx="60325" cy="246063"/>
            </a:xfrm>
            <a:prstGeom prst="rect">
              <a:avLst/>
            </a:prstGeom>
            <a:solidFill>
              <a:srgbClr val="8081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Rectangle 131">
              <a:extLst>
                <a:ext uri="{FF2B5EF4-FFF2-40B4-BE49-F238E27FC236}">
                  <a16:creationId xmlns:a16="http://schemas.microsoft.com/office/drawing/2014/main" id="{2489C6B6-0204-4599-844D-935B984E985D}"/>
                </a:ext>
              </a:extLst>
            </p:cNvPr>
            <p:cNvSpPr>
              <a:spLocks noChangeArrowheads="1"/>
            </p:cNvSpPr>
            <p:nvPr/>
          </p:nvSpPr>
          <p:spPr bwMode="auto">
            <a:xfrm>
              <a:off x="4815681" y="6246812"/>
              <a:ext cx="30163" cy="246063"/>
            </a:xfrm>
            <a:prstGeom prst="rect">
              <a:avLst/>
            </a:prstGeom>
            <a:solidFill>
              <a:srgbClr val="8D8D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32">
              <a:extLst>
                <a:ext uri="{FF2B5EF4-FFF2-40B4-BE49-F238E27FC236}">
                  <a16:creationId xmlns:a16="http://schemas.microsoft.com/office/drawing/2014/main" id="{5CFFC39C-DCC5-4DA4-82F1-3C8F93360BC6}"/>
                </a:ext>
              </a:extLst>
            </p:cNvPr>
            <p:cNvSpPr>
              <a:spLocks/>
            </p:cNvSpPr>
            <p:nvPr/>
          </p:nvSpPr>
          <p:spPr bwMode="auto">
            <a:xfrm>
              <a:off x="4412456" y="6227762"/>
              <a:ext cx="808038" cy="69850"/>
            </a:xfrm>
            <a:custGeom>
              <a:avLst/>
              <a:gdLst>
                <a:gd name="T0" fmla="*/ 335 w 335"/>
                <a:gd name="T1" fmla="*/ 0 h 29"/>
                <a:gd name="T2" fmla="*/ 335 w 335"/>
                <a:gd name="T3" fmla="*/ 2 h 29"/>
                <a:gd name="T4" fmla="*/ 318 w 335"/>
                <a:gd name="T5" fmla="*/ 19 h 29"/>
                <a:gd name="T6" fmla="*/ 254 w 335"/>
                <a:gd name="T7" fmla="*/ 19 h 29"/>
                <a:gd name="T8" fmla="*/ 167 w 335"/>
                <a:gd name="T9" fmla="*/ 29 h 29"/>
                <a:gd name="T10" fmla="*/ 81 w 335"/>
                <a:gd name="T11" fmla="*/ 19 h 29"/>
                <a:gd name="T12" fmla="*/ 17 w 335"/>
                <a:gd name="T13" fmla="*/ 19 h 29"/>
                <a:gd name="T14" fmla="*/ 0 w 335"/>
                <a:gd name="T15" fmla="*/ 2 h 29"/>
                <a:gd name="T16" fmla="*/ 0 w 335"/>
                <a:gd name="T17" fmla="*/ 0 h 29"/>
                <a:gd name="T18" fmla="*/ 335 w 335"/>
                <a:gd name="T1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5" h="29">
                  <a:moveTo>
                    <a:pt x="335" y="0"/>
                  </a:moveTo>
                  <a:cubicBezTo>
                    <a:pt x="335" y="0"/>
                    <a:pt x="335" y="1"/>
                    <a:pt x="335" y="2"/>
                  </a:cubicBezTo>
                  <a:cubicBezTo>
                    <a:pt x="335" y="11"/>
                    <a:pt x="327" y="19"/>
                    <a:pt x="318" y="19"/>
                  </a:cubicBezTo>
                  <a:cubicBezTo>
                    <a:pt x="254" y="19"/>
                    <a:pt x="254" y="19"/>
                    <a:pt x="254" y="19"/>
                  </a:cubicBezTo>
                  <a:cubicBezTo>
                    <a:pt x="246" y="25"/>
                    <a:pt x="211" y="29"/>
                    <a:pt x="167" y="29"/>
                  </a:cubicBezTo>
                  <a:cubicBezTo>
                    <a:pt x="124" y="29"/>
                    <a:pt x="89" y="25"/>
                    <a:pt x="81" y="19"/>
                  </a:cubicBezTo>
                  <a:cubicBezTo>
                    <a:pt x="17" y="19"/>
                    <a:pt x="17" y="19"/>
                    <a:pt x="17" y="19"/>
                  </a:cubicBezTo>
                  <a:cubicBezTo>
                    <a:pt x="8" y="19"/>
                    <a:pt x="0" y="11"/>
                    <a:pt x="0" y="2"/>
                  </a:cubicBezTo>
                  <a:cubicBezTo>
                    <a:pt x="0" y="1"/>
                    <a:pt x="0" y="0"/>
                    <a:pt x="0" y="0"/>
                  </a:cubicBezTo>
                  <a:lnTo>
                    <a:pt x="335" y="0"/>
                  </a:ln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33">
              <a:extLst>
                <a:ext uri="{FF2B5EF4-FFF2-40B4-BE49-F238E27FC236}">
                  <a16:creationId xmlns:a16="http://schemas.microsoft.com/office/drawing/2014/main" id="{2D6FB8D4-FCD5-4A98-91C3-78EA71C84378}"/>
                </a:ext>
              </a:extLst>
            </p:cNvPr>
            <p:cNvSpPr>
              <a:spLocks/>
            </p:cNvSpPr>
            <p:nvPr/>
          </p:nvSpPr>
          <p:spPr bwMode="auto">
            <a:xfrm>
              <a:off x="4518819" y="6446837"/>
              <a:ext cx="593725" cy="311150"/>
            </a:xfrm>
            <a:custGeom>
              <a:avLst/>
              <a:gdLst>
                <a:gd name="T0" fmla="*/ 104 w 246"/>
                <a:gd name="T1" fmla="*/ 0 h 129"/>
                <a:gd name="T2" fmla="*/ 143 w 246"/>
                <a:gd name="T3" fmla="*/ 0 h 129"/>
                <a:gd name="T4" fmla="*/ 143 w 246"/>
                <a:gd name="T5" fmla="*/ 90 h 129"/>
                <a:gd name="T6" fmla="*/ 235 w 246"/>
                <a:gd name="T7" fmla="*/ 105 h 129"/>
                <a:gd name="T8" fmla="*/ 246 w 246"/>
                <a:gd name="T9" fmla="*/ 117 h 129"/>
                <a:gd name="T10" fmla="*/ 235 w 246"/>
                <a:gd name="T11" fmla="*/ 128 h 129"/>
                <a:gd name="T12" fmla="*/ 135 w 246"/>
                <a:gd name="T13" fmla="*/ 111 h 129"/>
                <a:gd name="T14" fmla="*/ 112 w 246"/>
                <a:gd name="T15" fmla="*/ 111 h 129"/>
                <a:gd name="T16" fmla="*/ 12 w 246"/>
                <a:gd name="T17" fmla="*/ 128 h 129"/>
                <a:gd name="T18" fmla="*/ 0 w 246"/>
                <a:gd name="T19" fmla="*/ 117 h 129"/>
                <a:gd name="T20" fmla="*/ 12 w 246"/>
                <a:gd name="T21" fmla="*/ 105 h 129"/>
                <a:gd name="T22" fmla="*/ 104 w 246"/>
                <a:gd name="T23" fmla="*/ 90 h 129"/>
                <a:gd name="T24" fmla="*/ 104 w 246"/>
                <a:gd name="T25"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6" h="129">
                  <a:moveTo>
                    <a:pt x="104" y="0"/>
                  </a:moveTo>
                  <a:cubicBezTo>
                    <a:pt x="143" y="0"/>
                    <a:pt x="143" y="0"/>
                    <a:pt x="143" y="0"/>
                  </a:cubicBezTo>
                  <a:cubicBezTo>
                    <a:pt x="143" y="90"/>
                    <a:pt x="143" y="90"/>
                    <a:pt x="143" y="90"/>
                  </a:cubicBezTo>
                  <a:cubicBezTo>
                    <a:pt x="235" y="105"/>
                    <a:pt x="235" y="105"/>
                    <a:pt x="235" y="105"/>
                  </a:cubicBezTo>
                  <a:cubicBezTo>
                    <a:pt x="241" y="106"/>
                    <a:pt x="246" y="111"/>
                    <a:pt x="246" y="117"/>
                  </a:cubicBezTo>
                  <a:cubicBezTo>
                    <a:pt x="246" y="123"/>
                    <a:pt x="241" y="129"/>
                    <a:pt x="235" y="128"/>
                  </a:cubicBezTo>
                  <a:cubicBezTo>
                    <a:pt x="135" y="111"/>
                    <a:pt x="135" y="111"/>
                    <a:pt x="135" y="111"/>
                  </a:cubicBezTo>
                  <a:cubicBezTo>
                    <a:pt x="112" y="111"/>
                    <a:pt x="112" y="111"/>
                    <a:pt x="112" y="111"/>
                  </a:cubicBezTo>
                  <a:cubicBezTo>
                    <a:pt x="12" y="128"/>
                    <a:pt x="12" y="128"/>
                    <a:pt x="12" y="128"/>
                  </a:cubicBezTo>
                  <a:cubicBezTo>
                    <a:pt x="6" y="129"/>
                    <a:pt x="0" y="123"/>
                    <a:pt x="0" y="117"/>
                  </a:cubicBezTo>
                  <a:cubicBezTo>
                    <a:pt x="0" y="111"/>
                    <a:pt x="6" y="106"/>
                    <a:pt x="12" y="105"/>
                  </a:cubicBezTo>
                  <a:cubicBezTo>
                    <a:pt x="104" y="90"/>
                    <a:pt x="104" y="90"/>
                    <a:pt x="104" y="90"/>
                  </a:cubicBezTo>
                  <a:lnTo>
                    <a:pt x="104" y="0"/>
                  </a:ln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Oval 134">
              <a:extLst>
                <a:ext uri="{FF2B5EF4-FFF2-40B4-BE49-F238E27FC236}">
                  <a16:creationId xmlns:a16="http://schemas.microsoft.com/office/drawing/2014/main" id="{EC66A748-71ED-440C-B981-966860E7D3DD}"/>
                </a:ext>
              </a:extLst>
            </p:cNvPr>
            <p:cNvSpPr>
              <a:spLocks noChangeArrowheads="1"/>
            </p:cNvSpPr>
            <p:nvPr/>
          </p:nvSpPr>
          <p:spPr bwMode="auto">
            <a:xfrm>
              <a:off x="4506119" y="6723062"/>
              <a:ext cx="74613" cy="71438"/>
            </a:xfrm>
            <a:prstGeom prst="ellipse">
              <a:avLst/>
            </a:pr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Oval 135">
              <a:extLst>
                <a:ext uri="{FF2B5EF4-FFF2-40B4-BE49-F238E27FC236}">
                  <a16:creationId xmlns:a16="http://schemas.microsoft.com/office/drawing/2014/main" id="{D43A8E09-8F74-4AF3-90F4-486FF64CD31D}"/>
                </a:ext>
              </a:extLst>
            </p:cNvPr>
            <p:cNvSpPr>
              <a:spLocks noChangeArrowheads="1"/>
            </p:cNvSpPr>
            <p:nvPr/>
          </p:nvSpPr>
          <p:spPr bwMode="auto">
            <a:xfrm>
              <a:off x="5049044" y="6723062"/>
              <a:ext cx="73025" cy="71438"/>
            </a:xfrm>
            <a:prstGeom prst="ellipse">
              <a:avLst/>
            </a:pr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36">
              <a:extLst>
                <a:ext uri="{FF2B5EF4-FFF2-40B4-BE49-F238E27FC236}">
                  <a16:creationId xmlns:a16="http://schemas.microsoft.com/office/drawing/2014/main" id="{5319FABE-C4E5-4D8F-B69C-D9AC6F8D72DF}"/>
                </a:ext>
              </a:extLst>
            </p:cNvPr>
            <p:cNvSpPr>
              <a:spLocks/>
            </p:cNvSpPr>
            <p:nvPr/>
          </p:nvSpPr>
          <p:spPr bwMode="auto">
            <a:xfrm>
              <a:off x="4783931" y="6664325"/>
              <a:ext cx="65088" cy="96838"/>
            </a:xfrm>
            <a:custGeom>
              <a:avLst/>
              <a:gdLst>
                <a:gd name="T0" fmla="*/ 0 w 41"/>
                <a:gd name="T1" fmla="*/ 0 h 61"/>
                <a:gd name="T2" fmla="*/ 20 w 41"/>
                <a:gd name="T3" fmla="*/ 0 h 61"/>
                <a:gd name="T4" fmla="*/ 41 w 41"/>
                <a:gd name="T5" fmla="*/ 0 h 61"/>
                <a:gd name="T6" fmla="*/ 33 w 41"/>
                <a:gd name="T7" fmla="*/ 61 h 61"/>
                <a:gd name="T8" fmla="*/ 20 w 41"/>
                <a:gd name="T9" fmla="*/ 61 h 61"/>
                <a:gd name="T10" fmla="*/ 7 w 41"/>
                <a:gd name="T11" fmla="*/ 61 h 61"/>
                <a:gd name="T12" fmla="*/ 0 w 41"/>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41" h="61">
                  <a:moveTo>
                    <a:pt x="0" y="0"/>
                  </a:moveTo>
                  <a:lnTo>
                    <a:pt x="20" y="0"/>
                  </a:lnTo>
                  <a:lnTo>
                    <a:pt x="41" y="0"/>
                  </a:lnTo>
                  <a:lnTo>
                    <a:pt x="33" y="61"/>
                  </a:lnTo>
                  <a:lnTo>
                    <a:pt x="20" y="61"/>
                  </a:lnTo>
                  <a:lnTo>
                    <a:pt x="7" y="61"/>
                  </a:lnTo>
                  <a:lnTo>
                    <a:pt x="0" y="0"/>
                  </a:ln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Oval 137">
              <a:extLst>
                <a:ext uri="{FF2B5EF4-FFF2-40B4-BE49-F238E27FC236}">
                  <a16:creationId xmlns:a16="http://schemas.microsoft.com/office/drawing/2014/main" id="{359E59C1-56C4-4221-B641-18BCBB3D9908}"/>
                </a:ext>
              </a:extLst>
            </p:cNvPr>
            <p:cNvSpPr>
              <a:spLocks noChangeArrowheads="1"/>
            </p:cNvSpPr>
            <p:nvPr/>
          </p:nvSpPr>
          <p:spPr bwMode="auto">
            <a:xfrm>
              <a:off x="4779169" y="6723062"/>
              <a:ext cx="71438" cy="71438"/>
            </a:xfrm>
            <a:prstGeom prst="ellipse">
              <a:avLst/>
            </a:pr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38">
              <a:extLst>
                <a:ext uri="{FF2B5EF4-FFF2-40B4-BE49-F238E27FC236}">
                  <a16:creationId xmlns:a16="http://schemas.microsoft.com/office/drawing/2014/main" id="{F76AFFFD-362C-4897-B022-3189FF076C4C}"/>
                </a:ext>
              </a:extLst>
            </p:cNvPr>
            <p:cNvSpPr>
              <a:spLocks/>
            </p:cNvSpPr>
            <p:nvPr/>
          </p:nvSpPr>
          <p:spPr bwMode="auto">
            <a:xfrm>
              <a:off x="4860131" y="4943475"/>
              <a:ext cx="41275" cy="57150"/>
            </a:xfrm>
            <a:custGeom>
              <a:avLst/>
              <a:gdLst>
                <a:gd name="T0" fmla="*/ 4 w 17"/>
                <a:gd name="T1" fmla="*/ 6 h 24"/>
                <a:gd name="T2" fmla="*/ 17 w 17"/>
                <a:gd name="T3" fmla="*/ 1 h 24"/>
                <a:gd name="T4" fmla="*/ 11 w 17"/>
                <a:gd name="T5" fmla="*/ 9 h 24"/>
                <a:gd name="T6" fmla="*/ 9 w 17"/>
                <a:gd name="T7" fmla="*/ 10 h 24"/>
                <a:gd name="T8" fmla="*/ 10 w 17"/>
                <a:gd name="T9" fmla="*/ 14 h 24"/>
                <a:gd name="T10" fmla="*/ 6 w 17"/>
                <a:gd name="T11" fmla="*/ 24 h 24"/>
                <a:gd name="T12" fmla="*/ 0 w 17"/>
                <a:gd name="T13" fmla="*/ 16 h 24"/>
                <a:gd name="T14" fmla="*/ 2 w 17"/>
                <a:gd name="T15" fmla="*/ 7 h 24"/>
                <a:gd name="T16" fmla="*/ 2 w 17"/>
                <a:gd name="T17" fmla="*/ 7 h 24"/>
                <a:gd name="T18" fmla="*/ 4 w 17"/>
                <a:gd name="T19"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4">
                  <a:moveTo>
                    <a:pt x="4" y="6"/>
                  </a:moveTo>
                  <a:cubicBezTo>
                    <a:pt x="11" y="5"/>
                    <a:pt x="17" y="0"/>
                    <a:pt x="17" y="1"/>
                  </a:cubicBezTo>
                  <a:cubicBezTo>
                    <a:pt x="17" y="2"/>
                    <a:pt x="14" y="6"/>
                    <a:pt x="11" y="9"/>
                  </a:cubicBezTo>
                  <a:cubicBezTo>
                    <a:pt x="10" y="9"/>
                    <a:pt x="10" y="9"/>
                    <a:pt x="9" y="10"/>
                  </a:cubicBezTo>
                  <a:cubicBezTo>
                    <a:pt x="9" y="11"/>
                    <a:pt x="10" y="13"/>
                    <a:pt x="10" y="14"/>
                  </a:cubicBezTo>
                  <a:cubicBezTo>
                    <a:pt x="11" y="19"/>
                    <a:pt x="9" y="23"/>
                    <a:pt x="6" y="24"/>
                  </a:cubicBezTo>
                  <a:cubicBezTo>
                    <a:pt x="3" y="24"/>
                    <a:pt x="1" y="20"/>
                    <a:pt x="0" y="16"/>
                  </a:cubicBezTo>
                  <a:cubicBezTo>
                    <a:pt x="0" y="12"/>
                    <a:pt x="0" y="9"/>
                    <a:pt x="2" y="7"/>
                  </a:cubicBezTo>
                  <a:cubicBezTo>
                    <a:pt x="2" y="7"/>
                    <a:pt x="2" y="7"/>
                    <a:pt x="2" y="7"/>
                  </a:cubicBezTo>
                  <a:cubicBezTo>
                    <a:pt x="3" y="7"/>
                    <a:pt x="3" y="6"/>
                    <a:pt x="4" y="6"/>
                  </a:cubicBez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39">
              <a:extLst>
                <a:ext uri="{FF2B5EF4-FFF2-40B4-BE49-F238E27FC236}">
                  <a16:creationId xmlns:a16="http://schemas.microsoft.com/office/drawing/2014/main" id="{0E521ADF-CD51-42F1-A43D-F9F077A261B2}"/>
                </a:ext>
              </a:extLst>
            </p:cNvPr>
            <p:cNvSpPr>
              <a:spLocks/>
            </p:cNvSpPr>
            <p:nvPr/>
          </p:nvSpPr>
          <p:spPr bwMode="auto">
            <a:xfrm>
              <a:off x="5641181" y="4848225"/>
              <a:ext cx="417513" cy="454025"/>
            </a:xfrm>
            <a:custGeom>
              <a:avLst/>
              <a:gdLst>
                <a:gd name="T0" fmla="*/ 77 w 173"/>
                <a:gd name="T1" fmla="*/ 5 h 188"/>
                <a:gd name="T2" fmla="*/ 168 w 173"/>
                <a:gd name="T3" fmla="*/ 86 h 188"/>
                <a:gd name="T4" fmla="*/ 95 w 173"/>
                <a:gd name="T5" fmla="*/ 183 h 188"/>
                <a:gd name="T6" fmla="*/ 5 w 173"/>
                <a:gd name="T7" fmla="*/ 103 h 188"/>
                <a:gd name="T8" fmla="*/ 77 w 173"/>
                <a:gd name="T9" fmla="*/ 5 h 188"/>
              </a:gdLst>
              <a:ahLst/>
              <a:cxnLst>
                <a:cxn ang="0">
                  <a:pos x="T0" y="T1"/>
                </a:cxn>
                <a:cxn ang="0">
                  <a:pos x="T2" y="T3"/>
                </a:cxn>
                <a:cxn ang="0">
                  <a:pos x="T4" y="T5"/>
                </a:cxn>
                <a:cxn ang="0">
                  <a:pos x="T6" y="T7"/>
                </a:cxn>
                <a:cxn ang="0">
                  <a:pos x="T8" y="T9"/>
                </a:cxn>
              </a:cxnLst>
              <a:rect l="0" t="0" r="r" b="b"/>
              <a:pathLst>
                <a:path w="173" h="188">
                  <a:moveTo>
                    <a:pt x="77" y="5"/>
                  </a:moveTo>
                  <a:cubicBezTo>
                    <a:pt x="122" y="0"/>
                    <a:pt x="163" y="37"/>
                    <a:pt x="168" y="86"/>
                  </a:cubicBezTo>
                  <a:cubicBezTo>
                    <a:pt x="173" y="135"/>
                    <a:pt x="140" y="179"/>
                    <a:pt x="95" y="183"/>
                  </a:cubicBezTo>
                  <a:cubicBezTo>
                    <a:pt x="50" y="188"/>
                    <a:pt x="10" y="152"/>
                    <a:pt x="5" y="103"/>
                  </a:cubicBezTo>
                  <a:cubicBezTo>
                    <a:pt x="0" y="53"/>
                    <a:pt x="32" y="9"/>
                    <a:pt x="77" y="5"/>
                  </a:cubicBezTo>
                  <a:close/>
                </a:path>
              </a:pathLst>
            </a:custGeom>
            <a:solidFill>
              <a:srgbClr val="FBD2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40">
              <a:extLst>
                <a:ext uri="{FF2B5EF4-FFF2-40B4-BE49-F238E27FC236}">
                  <a16:creationId xmlns:a16="http://schemas.microsoft.com/office/drawing/2014/main" id="{C4E58508-E0CD-40B9-AEF9-8D4AADE82607}"/>
                </a:ext>
              </a:extLst>
            </p:cNvPr>
            <p:cNvSpPr>
              <a:spLocks/>
            </p:cNvSpPr>
            <p:nvPr/>
          </p:nvSpPr>
          <p:spPr bwMode="auto">
            <a:xfrm>
              <a:off x="5865019" y="4949825"/>
              <a:ext cx="101600" cy="115888"/>
            </a:xfrm>
            <a:custGeom>
              <a:avLst/>
              <a:gdLst>
                <a:gd name="T0" fmla="*/ 42 w 42"/>
                <a:gd name="T1" fmla="*/ 22 h 48"/>
                <a:gd name="T2" fmla="*/ 2 w 42"/>
                <a:gd name="T3" fmla="*/ 48 h 48"/>
                <a:gd name="T4" fmla="*/ 42 w 42"/>
                <a:gd name="T5" fmla="*/ 22 h 48"/>
              </a:gdLst>
              <a:ahLst/>
              <a:cxnLst>
                <a:cxn ang="0">
                  <a:pos x="T0" y="T1"/>
                </a:cxn>
                <a:cxn ang="0">
                  <a:pos x="T2" y="T3"/>
                </a:cxn>
                <a:cxn ang="0">
                  <a:pos x="T4" y="T5"/>
                </a:cxn>
              </a:cxnLst>
              <a:rect l="0" t="0" r="r" b="b"/>
              <a:pathLst>
                <a:path w="42" h="48">
                  <a:moveTo>
                    <a:pt x="42" y="22"/>
                  </a:moveTo>
                  <a:cubicBezTo>
                    <a:pt x="41" y="0"/>
                    <a:pt x="0" y="40"/>
                    <a:pt x="2" y="48"/>
                  </a:cubicBezTo>
                  <a:cubicBezTo>
                    <a:pt x="15" y="36"/>
                    <a:pt x="24" y="27"/>
                    <a:pt x="42" y="22"/>
                  </a:cubicBezTo>
                  <a:close/>
                </a:path>
              </a:pathLst>
            </a:custGeom>
            <a:solidFill>
              <a:srgbClr val="C96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41">
              <a:extLst>
                <a:ext uri="{FF2B5EF4-FFF2-40B4-BE49-F238E27FC236}">
                  <a16:creationId xmlns:a16="http://schemas.microsoft.com/office/drawing/2014/main" id="{1464DD00-914A-40C3-97C5-3E2AFBC62867}"/>
                </a:ext>
              </a:extLst>
            </p:cNvPr>
            <p:cNvSpPr>
              <a:spLocks/>
            </p:cNvSpPr>
            <p:nvPr/>
          </p:nvSpPr>
          <p:spPr bwMode="auto">
            <a:xfrm>
              <a:off x="5568156" y="4778375"/>
              <a:ext cx="441325" cy="463550"/>
            </a:xfrm>
            <a:custGeom>
              <a:avLst/>
              <a:gdLst>
                <a:gd name="T0" fmla="*/ 86 w 183"/>
                <a:gd name="T1" fmla="*/ 147 h 192"/>
                <a:gd name="T2" fmla="*/ 33 w 183"/>
                <a:gd name="T3" fmla="*/ 137 h 192"/>
                <a:gd name="T4" fmla="*/ 53 w 183"/>
                <a:gd name="T5" fmla="*/ 189 h 192"/>
                <a:gd name="T6" fmla="*/ 40 w 183"/>
                <a:gd name="T7" fmla="*/ 181 h 192"/>
                <a:gd name="T8" fmla="*/ 32 w 183"/>
                <a:gd name="T9" fmla="*/ 174 h 192"/>
                <a:gd name="T10" fmla="*/ 28 w 183"/>
                <a:gd name="T11" fmla="*/ 166 h 192"/>
                <a:gd name="T12" fmla="*/ 27 w 183"/>
                <a:gd name="T13" fmla="*/ 165 h 192"/>
                <a:gd name="T14" fmla="*/ 19 w 183"/>
                <a:gd name="T15" fmla="*/ 145 h 192"/>
                <a:gd name="T16" fmla="*/ 7 w 183"/>
                <a:gd name="T17" fmla="*/ 136 h 192"/>
                <a:gd name="T18" fmla="*/ 3 w 183"/>
                <a:gd name="T19" fmla="*/ 122 h 192"/>
                <a:gd name="T20" fmla="*/ 11 w 183"/>
                <a:gd name="T21" fmla="*/ 110 h 192"/>
                <a:gd name="T22" fmla="*/ 0 w 183"/>
                <a:gd name="T23" fmla="*/ 102 h 192"/>
                <a:gd name="T24" fmla="*/ 7 w 183"/>
                <a:gd name="T25" fmla="*/ 87 h 192"/>
                <a:gd name="T26" fmla="*/ 14 w 183"/>
                <a:gd name="T27" fmla="*/ 67 h 192"/>
                <a:gd name="T28" fmla="*/ 17 w 183"/>
                <a:gd name="T29" fmla="*/ 62 h 192"/>
                <a:gd name="T30" fmla="*/ 33 w 183"/>
                <a:gd name="T31" fmla="*/ 52 h 192"/>
                <a:gd name="T32" fmla="*/ 30 w 183"/>
                <a:gd name="T33" fmla="*/ 47 h 192"/>
                <a:gd name="T34" fmla="*/ 39 w 183"/>
                <a:gd name="T35" fmla="*/ 38 h 192"/>
                <a:gd name="T36" fmla="*/ 47 w 183"/>
                <a:gd name="T37" fmla="*/ 26 h 192"/>
                <a:gd name="T38" fmla="*/ 60 w 183"/>
                <a:gd name="T39" fmla="*/ 22 h 192"/>
                <a:gd name="T40" fmla="*/ 67 w 183"/>
                <a:gd name="T41" fmla="*/ 21 h 192"/>
                <a:gd name="T42" fmla="*/ 82 w 183"/>
                <a:gd name="T43" fmla="*/ 10 h 192"/>
                <a:gd name="T44" fmla="*/ 98 w 183"/>
                <a:gd name="T45" fmla="*/ 5 h 192"/>
                <a:gd name="T46" fmla="*/ 113 w 183"/>
                <a:gd name="T47" fmla="*/ 12 h 192"/>
                <a:gd name="T48" fmla="*/ 121 w 183"/>
                <a:gd name="T49" fmla="*/ 4 h 192"/>
                <a:gd name="T50" fmla="*/ 135 w 183"/>
                <a:gd name="T51" fmla="*/ 4 h 192"/>
                <a:gd name="T52" fmla="*/ 150 w 183"/>
                <a:gd name="T53" fmla="*/ 7 h 192"/>
                <a:gd name="T54" fmla="*/ 169 w 183"/>
                <a:gd name="T55" fmla="*/ 14 h 192"/>
                <a:gd name="T56" fmla="*/ 180 w 183"/>
                <a:gd name="T57" fmla="*/ 39 h 192"/>
                <a:gd name="T58" fmla="*/ 169 w 183"/>
                <a:gd name="T59" fmla="*/ 59 h 192"/>
                <a:gd name="T60" fmla="*/ 153 w 183"/>
                <a:gd name="T61" fmla="*/ 65 h 192"/>
                <a:gd name="T62" fmla="*/ 136 w 183"/>
                <a:gd name="T63" fmla="*/ 74 h 192"/>
                <a:gd name="T64" fmla="*/ 114 w 183"/>
                <a:gd name="T65" fmla="*/ 65 h 192"/>
                <a:gd name="T66" fmla="*/ 101 w 183"/>
                <a:gd name="T67" fmla="*/ 81 h 192"/>
                <a:gd name="T68" fmla="*/ 83 w 183"/>
                <a:gd name="T69" fmla="*/ 86 h 192"/>
                <a:gd name="T70" fmla="*/ 70 w 183"/>
                <a:gd name="T71" fmla="*/ 91 h 192"/>
                <a:gd name="T72" fmla="*/ 68 w 183"/>
                <a:gd name="T73" fmla="*/ 101 h 192"/>
                <a:gd name="T74" fmla="*/ 77 w 183"/>
                <a:gd name="T75" fmla="*/ 12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3" h="192">
                  <a:moveTo>
                    <a:pt x="77" y="121"/>
                  </a:moveTo>
                  <a:cubicBezTo>
                    <a:pt x="104" y="143"/>
                    <a:pt x="86" y="148"/>
                    <a:pt x="86" y="147"/>
                  </a:cubicBezTo>
                  <a:cubicBezTo>
                    <a:pt x="84" y="143"/>
                    <a:pt x="66" y="121"/>
                    <a:pt x="50" y="120"/>
                  </a:cubicBezTo>
                  <a:cubicBezTo>
                    <a:pt x="34" y="120"/>
                    <a:pt x="33" y="127"/>
                    <a:pt x="33" y="137"/>
                  </a:cubicBezTo>
                  <a:cubicBezTo>
                    <a:pt x="34" y="147"/>
                    <a:pt x="63" y="191"/>
                    <a:pt x="62" y="189"/>
                  </a:cubicBezTo>
                  <a:cubicBezTo>
                    <a:pt x="61" y="188"/>
                    <a:pt x="57" y="192"/>
                    <a:pt x="53" y="189"/>
                  </a:cubicBezTo>
                  <a:cubicBezTo>
                    <a:pt x="52" y="190"/>
                    <a:pt x="52" y="186"/>
                    <a:pt x="48" y="186"/>
                  </a:cubicBezTo>
                  <a:cubicBezTo>
                    <a:pt x="45" y="187"/>
                    <a:pt x="40" y="185"/>
                    <a:pt x="40" y="181"/>
                  </a:cubicBezTo>
                  <a:cubicBezTo>
                    <a:pt x="40" y="181"/>
                    <a:pt x="40" y="181"/>
                    <a:pt x="40" y="181"/>
                  </a:cubicBezTo>
                  <a:cubicBezTo>
                    <a:pt x="36" y="182"/>
                    <a:pt x="33" y="178"/>
                    <a:pt x="32" y="174"/>
                  </a:cubicBezTo>
                  <a:cubicBezTo>
                    <a:pt x="32" y="174"/>
                    <a:pt x="32" y="173"/>
                    <a:pt x="32" y="173"/>
                  </a:cubicBezTo>
                  <a:cubicBezTo>
                    <a:pt x="30" y="172"/>
                    <a:pt x="28" y="169"/>
                    <a:pt x="28" y="166"/>
                  </a:cubicBezTo>
                  <a:cubicBezTo>
                    <a:pt x="28" y="165"/>
                    <a:pt x="28" y="165"/>
                    <a:pt x="28" y="165"/>
                  </a:cubicBezTo>
                  <a:cubicBezTo>
                    <a:pt x="27" y="165"/>
                    <a:pt x="27" y="165"/>
                    <a:pt x="27" y="165"/>
                  </a:cubicBezTo>
                  <a:cubicBezTo>
                    <a:pt x="21" y="165"/>
                    <a:pt x="16" y="161"/>
                    <a:pt x="15" y="155"/>
                  </a:cubicBezTo>
                  <a:cubicBezTo>
                    <a:pt x="15" y="151"/>
                    <a:pt x="16" y="147"/>
                    <a:pt x="19" y="145"/>
                  </a:cubicBezTo>
                  <a:cubicBezTo>
                    <a:pt x="19" y="144"/>
                    <a:pt x="19" y="144"/>
                    <a:pt x="19" y="144"/>
                  </a:cubicBezTo>
                  <a:cubicBezTo>
                    <a:pt x="13" y="144"/>
                    <a:pt x="7" y="141"/>
                    <a:pt x="7" y="136"/>
                  </a:cubicBezTo>
                  <a:cubicBezTo>
                    <a:pt x="6" y="133"/>
                    <a:pt x="8" y="131"/>
                    <a:pt x="10" y="129"/>
                  </a:cubicBezTo>
                  <a:cubicBezTo>
                    <a:pt x="6" y="128"/>
                    <a:pt x="4" y="125"/>
                    <a:pt x="3" y="122"/>
                  </a:cubicBezTo>
                  <a:cubicBezTo>
                    <a:pt x="3" y="117"/>
                    <a:pt x="6" y="113"/>
                    <a:pt x="11" y="112"/>
                  </a:cubicBezTo>
                  <a:cubicBezTo>
                    <a:pt x="11" y="111"/>
                    <a:pt x="11" y="110"/>
                    <a:pt x="11" y="110"/>
                  </a:cubicBezTo>
                  <a:cubicBezTo>
                    <a:pt x="11" y="110"/>
                    <a:pt x="10" y="110"/>
                    <a:pt x="10" y="110"/>
                  </a:cubicBezTo>
                  <a:cubicBezTo>
                    <a:pt x="5" y="111"/>
                    <a:pt x="1" y="107"/>
                    <a:pt x="0" y="102"/>
                  </a:cubicBezTo>
                  <a:cubicBezTo>
                    <a:pt x="0" y="99"/>
                    <a:pt x="1" y="97"/>
                    <a:pt x="3" y="95"/>
                  </a:cubicBezTo>
                  <a:cubicBezTo>
                    <a:pt x="2" y="92"/>
                    <a:pt x="4" y="89"/>
                    <a:pt x="7" y="87"/>
                  </a:cubicBezTo>
                  <a:cubicBezTo>
                    <a:pt x="5" y="85"/>
                    <a:pt x="3" y="83"/>
                    <a:pt x="3" y="80"/>
                  </a:cubicBezTo>
                  <a:cubicBezTo>
                    <a:pt x="2" y="73"/>
                    <a:pt x="7" y="68"/>
                    <a:pt x="14" y="67"/>
                  </a:cubicBezTo>
                  <a:cubicBezTo>
                    <a:pt x="16" y="67"/>
                    <a:pt x="18" y="67"/>
                    <a:pt x="19" y="68"/>
                  </a:cubicBezTo>
                  <a:cubicBezTo>
                    <a:pt x="18" y="66"/>
                    <a:pt x="17" y="64"/>
                    <a:pt x="17" y="62"/>
                  </a:cubicBezTo>
                  <a:cubicBezTo>
                    <a:pt x="16" y="56"/>
                    <a:pt x="20" y="50"/>
                    <a:pt x="26" y="50"/>
                  </a:cubicBezTo>
                  <a:cubicBezTo>
                    <a:pt x="29" y="49"/>
                    <a:pt x="31" y="50"/>
                    <a:pt x="33" y="52"/>
                  </a:cubicBezTo>
                  <a:cubicBezTo>
                    <a:pt x="33" y="52"/>
                    <a:pt x="33" y="52"/>
                    <a:pt x="33" y="52"/>
                  </a:cubicBezTo>
                  <a:cubicBezTo>
                    <a:pt x="32" y="51"/>
                    <a:pt x="31" y="49"/>
                    <a:pt x="30" y="47"/>
                  </a:cubicBezTo>
                  <a:cubicBezTo>
                    <a:pt x="30" y="42"/>
                    <a:pt x="33" y="39"/>
                    <a:pt x="38" y="38"/>
                  </a:cubicBezTo>
                  <a:cubicBezTo>
                    <a:pt x="39" y="38"/>
                    <a:pt x="39" y="38"/>
                    <a:pt x="39" y="38"/>
                  </a:cubicBezTo>
                  <a:cubicBezTo>
                    <a:pt x="39" y="38"/>
                    <a:pt x="39" y="38"/>
                    <a:pt x="39" y="38"/>
                  </a:cubicBezTo>
                  <a:cubicBezTo>
                    <a:pt x="38" y="32"/>
                    <a:pt x="42" y="26"/>
                    <a:pt x="47" y="26"/>
                  </a:cubicBezTo>
                  <a:cubicBezTo>
                    <a:pt x="48" y="25"/>
                    <a:pt x="50" y="26"/>
                    <a:pt x="51" y="26"/>
                  </a:cubicBezTo>
                  <a:cubicBezTo>
                    <a:pt x="53" y="24"/>
                    <a:pt x="56" y="22"/>
                    <a:pt x="60" y="22"/>
                  </a:cubicBezTo>
                  <a:cubicBezTo>
                    <a:pt x="62" y="21"/>
                    <a:pt x="65" y="22"/>
                    <a:pt x="67" y="23"/>
                  </a:cubicBezTo>
                  <a:cubicBezTo>
                    <a:pt x="67" y="22"/>
                    <a:pt x="67" y="22"/>
                    <a:pt x="67" y="21"/>
                  </a:cubicBezTo>
                  <a:cubicBezTo>
                    <a:pt x="66" y="15"/>
                    <a:pt x="71" y="10"/>
                    <a:pt x="77" y="9"/>
                  </a:cubicBezTo>
                  <a:cubicBezTo>
                    <a:pt x="79" y="9"/>
                    <a:pt x="80" y="9"/>
                    <a:pt x="82" y="10"/>
                  </a:cubicBezTo>
                  <a:cubicBezTo>
                    <a:pt x="82" y="5"/>
                    <a:pt x="85" y="1"/>
                    <a:pt x="90" y="0"/>
                  </a:cubicBezTo>
                  <a:cubicBezTo>
                    <a:pt x="93" y="0"/>
                    <a:pt x="96" y="2"/>
                    <a:pt x="98" y="5"/>
                  </a:cubicBezTo>
                  <a:cubicBezTo>
                    <a:pt x="99" y="5"/>
                    <a:pt x="100" y="4"/>
                    <a:pt x="101" y="4"/>
                  </a:cubicBezTo>
                  <a:cubicBezTo>
                    <a:pt x="106" y="4"/>
                    <a:pt x="111" y="7"/>
                    <a:pt x="113" y="12"/>
                  </a:cubicBezTo>
                  <a:cubicBezTo>
                    <a:pt x="113" y="12"/>
                    <a:pt x="114" y="12"/>
                    <a:pt x="114" y="12"/>
                  </a:cubicBezTo>
                  <a:cubicBezTo>
                    <a:pt x="114" y="8"/>
                    <a:pt x="117" y="5"/>
                    <a:pt x="121" y="4"/>
                  </a:cubicBezTo>
                  <a:cubicBezTo>
                    <a:pt x="124" y="4"/>
                    <a:pt x="126" y="5"/>
                    <a:pt x="128" y="8"/>
                  </a:cubicBezTo>
                  <a:cubicBezTo>
                    <a:pt x="129" y="6"/>
                    <a:pt x="132" y="4"/>
                    <a:pt x="135" y="4"/>
                  </a:cubicBezTo>
                  <a:cubicBezTo>
                    <a:pt x="139" y="4"/>
                    <a:pt x="143" y="5"/>
                    <a:pt x="145" y="8"/>
                  </a:cubicBezTo>
                  <a:cubicBezTo>
                    <a:pt x="147" y="8"/>
                    <a:pt x="148" y="7"/>
                    <a:pt x="150" y="7"/>
                  </a:cubicBezTo>
                  <a:cubicBezTo>
                    <a:pt x="156" y="6"/>
                    <a:pt x="162" y="11"/>
                    <a:pt x="163" y="17"/>
                  </a:cubicBezTo>
                  <a:cubicBezTo>
                    <a:pt x="165" y="15"/>
                    <a:pt x="167" y="14"/>
                    <a:pt x="169" y="14"/>
                  </a:cubicBezTo>
                  <a:cubicBezTo>
                    <a:pt x="176" y="13"/>
                    <a:pt x="182" y="19"/>
                    <a:pt x="182" y="28"/>
                  </a:cubicBezTo>
                  <a:cubicBezTo>
                    <a:pt x="183" y="32"/>
                    <a:pt x="182" y="36"/>
                    <a:pt x="180" y="39"/>
                  </a:cubicBezTo>
                  <a:cubicBezTo>
                    <a:pt x="180" y="40"/>
                    <a:pt x="180" y="41"/>
                    <a:pt x="180" y="43"/>
                  </a:cubicBezTo>
                  <a:cubicBezTo>
                    <a:pt x="181" y="51"/>
                    <a:pt x="176" y="58"/>
                    <a:pt x="169" y="59"/>
                  </a:cubicBezTo>
                  <a:cubicBezTo>
                    <a:pt x="166" y="59"/>
                    <a:pt x="164" y="59"/>
                    <a:pt x="162" y="58"/>
                  </a:cubicBezTo>
                  <a:cubicBezTo>
                    <a:pt x="160" y="61"/>
                    <a:pt x="157" y="64"/>
                    <a:pt x="153" y="65"/>
                  </a:cubicBezTo>
                  <a:cubicBezTo>
                    <a:pt x="152" y="65"/>
                    <a:pt x="151" y="65"/>
                    <a:pt x="150" y="64"/>
                  </a:cubicBezTo>
                  <a:cubicBezTo>
                    <a:pt x="148" y="70"/>
                    <a:pt x="143" y="74"/>
                    <a:pt x="136" y="74"/>
                  </a:cubicBezTo>
                  <a:cubicBezTo>
                    <a:pt x="128" y="75"/>
                    <a:pt x="121" y="71"/>
                    <a:pt x="118" y="64"/>
                  </a:cubicBezTo>
                  <a:cubicBezTo>
                    <a:pt x="117" y="65"/>
                    <a:pt x="115" y="65"/>
                    <a:pt x="114" y="65"/>
                  </a:cubicBezTo>
                  <a:cubicBezTo>
                    <a:pt x="113" y="66"/>
                    <a:pt x="113" y="66"/>
                    <a:pt x="113" y="66"/>
                  </a:cubicBezTo>
                  <a:cubicBezTo>
                    <a:pt x="113" y="74"/>
                    <a:pt x="108" y="81"/>
                    <a:pt x="101" y="81"/>
                  </a:cubicBezTo>
                  <a:cubicBezTo>
                    <a:pt x="98" y="82"/>
                    <a:pt x="96" y="81"/>
                    <a:pt x="93" y="80"/>
                  </a:cubicBezTo>
                  <a:cubicBezTo>
                    <a:pt x="91" y="83"/>
                    <a:pt x="87" y="85"/>
                    <a:pt x="83" y="86"/>
                  </a:cubicBezTo>
                  <a:cubicBezTo>
                    <a:pt x="81" y="86"/>
                    <a:pt x="78" y="86"/>
                    <a:pt x="76" y="85"/>
                  </a:cubicBezTo>
                  <a:cubicBezTo>
                    <a:pt x="75" y="87"/>
                    <a:pt x="73" y="90"/>
                    <a:pt x="70" y="91"/>
                  </a:cubicBezTo>
                  <a:cubicBezTo>
                    <a:pt x="71" y="92"/>
                    <a:pt x="72" y="93"/>
                    <a:pt x="72" y="94"/>
                  </a:cubicBezTo>
                  <a:cubicBezTo>
                    <a:pt x="72" y="96"/>
                    <a:pt x="71" y="99"/>
                    <a:pt x="68" y="101"/>
                  </a:cubicBezTo>
                  <a:cubicBezTo>
                    <a:pt x="69" y="103"/>
                    <a:pt x="70" y="105"/>
                    <a:pt x="71" y="107"/>
                  </a:cubicBezTo>
                  <a:cubicBezTo>
                    <a:pt x="77" y="121"/>
                    <a:pt x="77" y="121"/>
                    <a:pt x="77" y="12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142">
              <a:extLst>
                <a:ext uri="{FF2B5EF4-FFF2-40B4-BE49-F238E27FC236}">
                  <a16:creationId xmlns:a16="http://schemas.microsoft.com/office/drawing/2014/main" id="{2D94B78D-830B-4368-B1C2-59DA9AF71D2A}"/>
                </a:ext>
              </a:extLst>
            </p:cNvPr>
            <p:cNvSpPr>
              <a:spLocks/>
            </p:cNvSpPr>
            <p:nvPr/>
          </p:nvSpPr>
          <p:spPr bwMode="auto">
            <a:xfrm>
              <a:off x="5682456" y="4986337"/>
              <a:ext cx="377825" cy="180975"/>
            </a:xfrm>
            <a:custGeom>
              <a:avLst/>
              <a:gdLst>
                <a:gd name="T0" fmla="*/ 113 w 157"/>
                <a:gd name="T1" fmla="*/ 10 h 75"/>
                <a:gd name="T2" fmla="*/ 127 w 157"/>
                <a:gd name="T3" fmla="*/ 18 h 75"/>
                <a:gd name="T4" fmla="*/ 130 w 157"/>
                <a:gd name="T5" fmla="*/ 14 h 75"/>
                <a:gd name="T6" fmla="*/ 134 w 157"/>
                <a:gd name="T7" fmla="*/ 12 h 75"/>
                <a:gd name="T8" fmla="*/ 138 w 157"/>
                <a:gd name="T9" fmla="*/ 12 h 75"/>
                <a:gd name="T10" fmla="*/ 141 w 157"/>
                <a:gd name="T11" fmla="*/ 13 h 75"/>
                <a:gd name="T12" fmla="*/ 146 w 157"/>
                <a:gd name="T13" fmla="*/ 0 h 75"/>
                <a:gd name="T14" fmla="*/ 156 w 157"/>
                <a:gd name="T15" fmla="*/ 28 h 75"/>
                <a:gd name="T16" fmla="*/ 152 w 157"/>
                <a:gd name="T17" fmla="*/ 57 h 75"/>
                <a:gd name="T18" fmla="*/ 142 w 157"/>
                <a:gd name="T19" fmla="*/ 29 h 75"/>
                <a:gd name="T20" fmla="*/ 141 w 157"/>
                <a:gd name="T21" fmla="*/ 18 h 75"/>
                <a:gd name="T22" fmla="*/ 130 w 157"/>
                <a:gd name="T23" fmla="*/ 23 h 75"/>
                <a:gd name="T24" fmla="*/ 136 w 157"/>
                <a:gd name="T25" fmla="*/ 40 h 75"/>
                <a:gd name="T26" fmla="*/ 119 w 157"/>
                <a:gd name="T27" fmla="*/ 74 h 75"/>
                <a:gd name="T28" fmla="*/ 96 w 157"/>
                <a:gd name="T29" fmla="*/ 44 h 75"/>
                <a:gd name="T30" fmla="*/ 97 w 157"/>
                <a:gd name="T31" fmla="*/ 29 h 75"/>
                <a:gd name="T32" fmla="*/ 0 w 157"/>
                <a:gd name="T33" fmla="*/ 42 h 75"/>
                <a:gd name="T34" fmla="*/ 0 w 157"/>
                <a:gd name="T35" fmla="*/ 37 h 75"/>
                <a:gd name="T36" fmla="*/ 98 w 157"/>
                <a:gd name="T37" fmla="*/ 25 h 75"/>
                <a:gd name="T38" fmla="*/ 113 w 157"/>
                <a:gd name="T39" fmla="*/ 1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75">
                  <a:moveTo>
                    <a:pt x="113" y="10"/>
                  </a:moveTo>
                  <a:cubicBezTo>
                    <a:pt x="118" y="9"/>
                    <a:pt x="123" y="12"/>
                    <a:pt x="127" y="18"/>
                  </a:cubicBezTo>
                  <a:cubicBezTo>
                    <a:pt x="128" y="16"/>
                    <a:pt x="129" y="15"/>
                    <a:pt x="130" y="14"/>
                  </a:cubicBezTo>
                  <a:cubicBezTo>
                    <a:pt x="131" y="13"/>
                    <a:pt x="132" y="12"/>
                    <a:pt x="134" y="12"/>
                  </a:cubicBezTo>
                  <a:cubicBezTo>
                    <a:pt x="135" y="11"/>
                    <a:pt x="137" y="11"/>
                    <a:pt x="138" y="12"/>
                  </a:cubicBezTo>
                  <a:cubicBezTo>
                    <a:pt x="139" y="12"/>
                    <a:pt x="140" y="13"/>
                    <a:pt x="141" y="13"/>
                  </a:cubicBezTo>
                  <a:cubicBezTo>
                    <a:pt x="142" y="5"/>
                    <a:pt x="143" y="0"/>
                    <a:pt x="146" y="0"/>
                  </a:cubicBezTo>
                  <a:cubicBezTo>
                    <a:pt x="150" y="0"/>
                    <a:pt x="154" y="12"/>
                    <a:pt x="156" y="28"/>
                  </a:cubicBezTo>
                  <a:cubicBezTo>
                    <a:pt x="157" y="44"/>
                    <a:pt x="156" y="57"/>
                    <a:pt x="152" y="57"/>
                  </a:cubicBezTo>
                  <a:cubicBezTo>
                    <a:pt x="148" y="58"/>
                    <a:pt x="143" y="45"/>
                    <a:pt x="142" y="29"/>
                  </a:cubicBezTo>
                  <a:cubicBezTo>
                    <a:pt x="141" y="25"/>
                    <a:pt x="141" y="21"/>
                    <a:pt x="141" y="18"/>
                  </a:cubicBezTo>
                  <a:cubicBezTo>
                    <a:pt x="137" y="14"/>
                    <a:pt x="132" y="17"/>
                    <a:pt x="130" y="23"/>
                  </a:cubicBezTo>
                  <a:cubicBezTo>
                    <a:pt x="133" y="27"/>
                    <a:pt x="135" y="33"/>
                    <a:pt x="136" y="40"/>
                  </a:cubicBezTo>
                  <a:cubicBezTo>
                    <a:pt x="137" y="58"/>
                    <a:pt x="130" y="73"/>
                    <a:pt x="119" y="74"/>
                  </a:cubicBezTo>
                  <a:cubicBezTo>
                    <a:pt x="108" y="75"/>
                    <a:pt x="98" y="62"/>
                    <a:pt x="96" y="44"/>
                  </a:cubicBezTo>
                  <a:cubicBezTo>
                    <a:pt x="96" y="39"/>
                    <a:pt x="96" y="34"/>
                    <a:pt x="97" y="29"/>
                  </a:cubicBezTo>
                  <a:cubicBezTo>
                    <a:pt x="82" y="31"/>
                    <a:pt x="0" y="42"/>
                    <a:pt x="0" y="42"/>
                  </a:cubicBezTo>
                  <a:cubicBezTo>
                    <a:pt x="0" y="37"/>
                    <a:pt x="0" y="37"/>
                    <a:pt x="0" y="37"/>
                  </a:cubicBezTo>
                  <a:cubicBezTo>
                    <a:pt x="0" y="37"/>
                    <a:pt x="84" y="27"/>
                    <a:pt x="98" y="25"/>
                  </a:cubicBezTo>
                  <a:cubicBezTo>
                    <a:pt x="100" y="17"/>
                    <a:pt x="106" y="11"/>
                    <a:pt x="113" y="10"/>
                  </a:cubicBez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143">
              <a:extLst>
                <a:ext uri="{FF2B5EF4-FFF2-40B4-BE49-F238E27FC236}">
                  <a16:creationId xmlns:a16="http://schemas.microsoft.com/office/drawing/2014/main" id="{77ED5B33-2723-433D-B246-AD13B1ACB2D9}"/>
                </a:ext>
              </a:extLst>
            </p:cNvPr>
            <p:cNvSpPr>
              <a:spLocks/>
            </p:cNvSpPr>
            <p:nvPr/>
          </p:nvSpPr>
          <p:spPr bwMode="auto">
            <a:xfrm>
              <a:off x="5915819" y="5013325"/>
              <a:ext cx="93663" cy="149225"/>
            </a:xfrm>
            <a:custGeom>
              <a:avLst/>
              <a:gdLst>
                <a:gd name="T0" fmla="*/ 16 w 39"/>
                <a:gd name="T1" fmla="*/ 1 h 62"/>
                <a:gd name="T2" fmla="*/ 37 w 39"/>
                <a:gd name="T3" fmla="*/ 29 h 62"/>
                <a:gd name="T4" fmla="*/ 23 w 39"/>
                <a:gd name="T5" fmla="*/ 61 h 62"/>
                <a:gd name="T6" fmla="*/ 2 w 39"/>
                <a:gd name="T7" fmla="*/ 33 h 62"/>
                <a:gd name="T8" fmla="*/ 16 w 39"/>
                <a:gd name="T9" fmla="*/ 1 h 62"/>
              </a:gdLst>
              <a:ahLst/>
              <a:cxnLst>
                <a:cxn ang="0">
                  <a:pos x="T0" y="T1"/>
                </a:cxn>
                <a:cxn ang="0">
                  <a:pos x="T2" y="T3"/>
                </a:cxn>
                <a:cxn ang="0">
                  <a:pos x="T4" y="T5"/>
                </a:cxn>
                <a:cxn ang="0">
                  <a:pos x="T6" y="T7"/>
                </a:cxn>
                <a:cxn ang="0">
                  <a:pos x="T8" y="T9"/>
                </a:cxn>
              </a:cxnLst>
              <a:rect l="0" t="0" r="r" b="b"/>
              <a:pathLst>
                <a:path w="39" h="62">
                  <a:moveTo>
                    <a:pt x="16" y="1"/>
                  </a:moveTo>
                  <a:cubicBezTo>
                    <a:pt x="26" y="0"/>
                    <a:pt x="36" y="13"/>
                    <a:pt x="37" y="29"/>
                  </a:cubicBezTo>
                  <a:cubicBezTo>
                    <a:pt x="39" y="46"/>
                    <a:pt x="32" y="60"/>
                    <a:pt x="23" y="61"/>
                  </a:cubicBezTo>
                  <a:cubicBezTo>
                    <a:pt x="13" y="62"/>
                    <a:pt x="4" y="50"/>
                    <a:pt x="2" y="33"/>
                  </a:cubicBezTo>
                  <a:cubicBezTo>
                    <a:pt x="0" y="16"/>
                    <a:pt x="7" y="2"/>
                    <a:pt x="16" y="1"/>
                  </a:cubicBezTo>
                  <a:close/>
                </a:path>
              </a:pathLst>
            </a:custGeom>
            <a:solidFill>
              <a:srgbClr val="D4EE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144">
              <a:extLst>
                <a:ext uri="{FF2B5EF4-FFF2-40B4-BE49-F238E27FC236}">
                  <a16:creationId xmlns:a16="http://schemas.microsoft.com/office/drawing/2014/main" id="{B82D4A4D-C172-4B12-9F7D-F238E7D011DD}"/>
                </a:ext>
              </a:extLst>
            </p:cNvPr>
            <p:cNvSpPr>
              <a:spLocks/>
            </p:cNvSpPr>
            <p:nvPr/>
          </p:nvSpPr>
          <p:spPr bwMode="auto">
            <a:xfrm>
              <a:off x="5622131" y="5064125"/>
              <a:ext cx="122238" cy="125413"/>
            </a:xfrm>
            <a:custGeom>
              <a:avLst/>
              <a:gdLst>
                <a:gd name="T0" fmla="*/ 23 w 51"/>
                <a:gd name="T1" fmla="*/ 2 h 52"/>
                <a:gd name="T2" fmla="*/ 49 w 51"/>
                <a:gd name="T3" fmla="*/ 24 h 52"/>
                <a:gd name="T4" fmla="*/ 28 w 51"/>
                <a:gd name="T5" fmla="*/ 51 h 52"/>
                <a:gd name="T6" fmla="*/ 2 w 51"/>
                <a:gd name="T7" fmla="*/ 29 h 52"/>
                <a:gd name="T8" fmla="*/ 23 w 51"/>
                <a:gd name="T9" fmla="*/ 2 h 52"/>
              </a:gdLst>
              <a:ahLst/>
              <a:cxnLst>
                <a:cxn ang="0">
                  <a:pos x="T0" y="T1"/>
                </a:cxn>
                <a:cxn ang="0">
                  <a:pos x="T2" y="T3"/>
                </a:cxn>
                <a:cxn ang="0">
                  <a:pos x="T4" y="T5"/>
                </a:cxn>
                <a:cxn ang="0">
                  <a:pos x="T6" y="T7"/>
                </a:cxn>
                <a:cxn ang="0">
                  <a:pos x="T8" y="T9"/>
                </a:cxn>
              </a:cxnLst>
              <a:rect l="0" t="0" r="r" b="b"/>
              <a:pathLst>
                <a:path w="51" h="52">
                  <a:moveTo>
                    <a:pt x="23" y="2"/>
                  </a:moveTo>
                  <a:cubicBezTo>
                    <a:pt x="36" y="0"/>
                    <a:pt x="48" y="10"/>
                    <a:pt x="49" y="24"/>
                  </a:cubicBezTo>
                  <a:cubicBezTo>
                    <a:pt x="51" y="38"/>
                    <a:pt x="41" y="50"/>
                    <a:pt x="28" y="51"/>
                  </a:cubicBezTo>
                  <a:cubicBezTo>
                    <a:pt x="15" y="52"/>
                    <a:pt x="3" y="42"/>
                    <a:pt x="2" y="29"/>
                  </a:cubicBezTo>
                  <a:cubicBezTo>
                    <a:pt x="0" y="15"/>
                    <a:pt x="10" y="3"/>
                    <a:pt x="23" y="2"/>
                  </a:cubicBezTo>
                  <a:close/>
                </a:path>
              </a:pathLst>
            </a:custGeom>
            <a:solidFill>
              <a:srgbClr val="FBD2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145">
              <a:extLst>
                <a:ext uri="{FF2B5EF4-FFF2-40B4-BE49-F238E27FC236}">
                  <a16:creationId xmlns:a16="http://schemas.microsoft.com/office/drawing/2014/main" id="{1D2E2285-3A5D-4E9A-ACB8-1AAA0AFC3E4B}"/>
                </a:ext>
              </a:extLst>
            </p:cNvPr>
            <p:cNvSpPr>
              <a:spLocks/>
            </p:cNvSpPr>
            <p:nvPr/>
          </p:nvSpPr>
          <p:spPr bwMode="auto">
            <a:xfrm>
              <a:off x="5638006" y="5083175"/>
              <a:ext cx="73025" cy="88900"/>
            </a:xfrm>
            <a:custGeom>
              <a:avLst/>
              <a:gdLst>
                <a:gd name="T0" fmla="*/ 5 w 30"/>
                <a:gd name="T1" fmla="*/ 8 h 37"/>
                <a:gd name="T2" fmla="*/ 7 w 30"/>
                <a:gd name="T3" fmla="*/ 29 h 37"/>
                <a:gd name="T4" fmla="*/ 25 w 30"/>
                <a:gd name="T5" fmla="*/ 32 h 37"/>
                <a:gd name="T6" fmla="*/ 26 w 30"/>
                <a:gd name="T7" fmla="*/ 20 h 37"/>
                <a:gd name="T8" fmla="*/ 17 w 30"/>
                <a:gd name="T9" fmla="*/ 13 h 37"/>
                <a:gd name="T10" fmla="*/ 23 w 30"/>
                <a:gd name="T11" fmla="*/ 8 h 37"/>
                <a:gd name="T12" fmla="*/ 18 w 30"/>
                <a:gd name="T13" fmla="*/ 2 h 37"/>
                <a:gd name="T14" fmla="*/ 5 w 30"/>
                <a:gd name="T15" fmla="*/ 8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7">
                  <a:moveTo>
                    <a:pt x="5" y="8"/>
                  </a:moveTo>
                  <a:cubicBezTo>
                    <a:pt x="0" y="15"/>
                    <a:pt x="2" y="24"/>
                    <a:pt x="7" y="29"/>
                  </a:cubicBezTo>
                  <a:cubicBezTo>
                    <a:pt x="13" y="34"/>
                    <a:pt x="19" y="37"/>
                    <a:pt x="25" y="32"/>
                  </a:cubicBezTo>
                  <a:cubicBezTo>
                    <a:pt x="30" y="27"/>
                    <a:pt x="30" y="20"/>
                    <a:pt x="26" y="20"/>
                  </a:cubicBezTo>
                  <a:cubicBezTo>
                    <a:pt x="21" y="19"/>
                    <a:pt x="15" y="16"/>
                    <a:pt x="17" y="13"/>
                  </a:cubicBezTo>
                  <a:cubicBezTo>
                    <a:pt x="19" y="10"/>
                    <a:pt x="22" y="12"/>
                    <a:pt x="23" y="8"/>
                  </a:cubicBezTo>
                  <a:cubicBezTo>
                    <a:pt x="24" y="5"/>
                    <a:pt x="18" y="2"/>
                    <a:pt x="18" y="2"/>
                  </a:cubicBezTo>
                  <a:cubicBezTo>
                    <a:pt x="19" y="2"/>
                    <a:pt x="10" y="0"/>
                    <a:pt x="5" y="8"/>
                  </a:cubicBezTo>
                  <a:close/>
                </a:path>
              </a:pathLst>
            </a:custGeom>
            <a:solidFill>
              <a:srgbClr val="F7A1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146">
              <a:extLst>
                <a:ext uri="{FF2B5EF4-FFF2-40B4-BE49-F238E27FC236}">
                  <a16:creationId xmlns:a16="http://schemas.microsoft.com/office/drawing/2014/main" id="{25103429-A420-4E32-A7E9-D76932567986}"/>
                </a:ext>
              </a:extLst>
            </p:cNvPr>
            <p:cNvSpPr>
              <a:spLocks/>
            </p:cNvSpPr>
            <p:nvPr/>
          </p:nvSpPr>
          <p:spPr bwMode="auto">
            <a:xfrm>
              <a:off x="5647531" y="5086350"/>
              <a:ext cx="63500" cy="79375"/>
            </a:xfrm>
            <a:custGeom>
              <a:avLst/>
              <a:gdLst>
                <a:gd name="T0" fmla="*/ 20 w 26"/>
                <a:gd name="T1" fmla="*/ 31 h 33"/>
                <a:gd name="T2" fmla="*/ 21 w 26"/>
                <a:gd name="T3" fmla="*/ 31 h 33"/>
                <a:gd name="T4" fmla="*/ 22 w 26"/>
                <a:gd name="T5" fmla="*/ 19 h 33"/>
                <a:gd name="T6" fmla="*/ 13 w 26"/>
                <a:gd name="T7" fmla="*/ 12 h 33"/>
                <a:gd name="T8" fmla="*/ 16 w 26"/>
                <a:gd name="T9" fmla="*/ 10 h 33"/>
                <a:gd name="T10" fmla="*/ 19 w 26"/>
                <a:gd name="T11" fmla="*/ 8 h 33"/>
                <a:gd name="T12" fmla="*/ 19 w 26"/>
                <a:gd name="T13" fmla="*/ 7 h 33"/>
                <a:gd name="T14" fmla="*/ 14 w 26"/>
                <a:gd name="T15" fmla="*/ 1 h 33"/>
                <a:gd name="T16" fmla="*/ 7 w 26"/>
                <a:gd name="T17" fmla="*/ 2 h 33"/>
                <a:gd name="T18" fmla="*/ 4 w 26"/>
                <a:gd name="T19" fmla="*/ 5 h 33"/>
                <a:gd name="T20" fmla="*/ 6 w 26"/>
                <a:gd name="T21" fmla="*/ 26 h 33"/>
                <a:gd name="T22" fmla="*/ 20 w 26"/>
                <a:gd name="T23" fmla="*/ 3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33">
                  <a:moveTo>
                    <a:pt x="20" y="31"/>
                  </a:moveTo>
                  <a:cubicBezTo>
                    <a:pt x="21" y="31"/>
                    <a:pt x="21" y="31"/>
                    <a:pt x="21" y="31"/>
                  </a:cubicBezTo>
                  <a:cubicBezTo>
                    <a:pt x="26" y="26"/>
                    <a:pt x="26" y="19"/>
                    <a:pt x="22" y="19"/>
                  </a:cubicBezTo>
                  <a:cubicBezTo>
                    <a:pt x="17" y="18"/>
                    <a:pt x="11" y="15"/>
                    <a:pt x="13" y="12"/>
                  </a:cubicBezTo>
                  <a:cubicBezTo>
                    <a:pt x="14" y="10"/>
                    <a:pt x="15" y="10"/>
                    <a:pt x="16" y="10"/>
                  </a:cubicBezTo>
                  <a:cubicBezTo>
                    <a:pt x="17" y="9"/>
                    <a:pt x="18" y="8"/>
                    <a:pt x="19" y="8"/>
                  </a:cubicBezTo>
                  <a:cubicBezTo>
                    <a:pt x="19" y="7"/>
                    <a:pt x="19" y="7"/>
                    <a:pt x="19" y="7"/>
                  </a:cubicBezTo>
                  <a:cubicBezTo>
                    <a:pt x="20" y="4"/>
                    <a:pt x="14" y="1"/>
                    <a:pt x="14" y="1"/>
                  </a:cubicBezTo>
                  <a:cubicBezTo>
                    <a:pt x="14" y="1"/>
                    <a:pt x="11" y="0"/>
                    <a:pt x="7" y="2"/>
                  </a:cubicBezTo>
                  <a:cubicBezTo>
                    <a:pt x="6" y="3"/>
                    <a:pt x="5" y="4"/>
                    <a:pt x="4" y="5"/>
                  </a:cubicBezTo>
                  <a:cubicBezTo>
                    <a:pt x="0" y="12"/>
                    <a:pt x="1" y="21"/>
                    <a:pt x="6" y="26"/>
                  </a:cubicBezTo>
                  <a:cubicBezTo>
                    <a:pt x="11" y="30"/>
                    <a:pt x="16" y="33"/>
                    <a:pt x="20" y="31"/>
                  </a:cubicBezTo>
                  <a:close/>
                </a:path>
              </a:pathLst>
            </a:custGeom>
            <a:solidFill>
              <a:srgbClr val="F8A9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147">
              <a:extLst>
                <a:ext uri="{FF2B5EF4-FFF2-40B4-BE49-F238E27FC236}">
                  <a16:creationId xmlns:a16="http://schemas.microsoft.com/office/drawing/2014/main" id="{154D5E16-C1EA-4416-A93F-0A33DBA99DB0}"/>
                </a:ext>
              </a:extLst>
            </p:cNvPr>
            <p:cNvSpPr>
              <a:spLocks/>
            </p:cNvSpPr>
            <p:nvPr/>
          </p:nvSpPr>
          <p:spPr bwMode="auto">
            <a:xfrm>
              <a:off x="6026944" y="4994275"/>
              <a:ext cx="33338" cy="130175"/>
            </a:xfrm>
            <a:custGeom>
              <a:avLst/>
              <a:gdLst>
                <a:gd name="T0" fmla="*/ 4 w 14"/>
                <a:gd name="T1" fmla="*/ 0 h 54"/>
                <a:gd name="T2" fmla="*/ 13 w 14"/>
                <a:gd name="T3" fmla="*/ 26 h 54"/>
                <a:gd name="T4" fmla="*/ 10 w 14"/>
                <a:gd name="T5" fmla="*/ 53 h 54"/>
                <a:gd name="T6" fmla="*/ 1 w 14"/>
                <a:gd name="T7" fmla="*/ 27 h 54"/>
                <a:gd name="T8" fmla="*/ 4 w 14"/>
                <a:gd name="T9" fmla="*/ 0 h 54"/>
              </a:gdLst>
              <a:ahLst/>
              <a:cxnLst>
                <a:cxn ang="0">
                  <a:pos x="T0" y="T1"/>
                </a:cxn>
                <a:cxn ang="0">
                  <a:pos x="T2" y="T3"/>
                </a:cxn>
                <a:cxn ang="0">
                  <a:pos x="T4" y="T5"/>
                </a:cxn>
                <a:cxn ang="0">
                  <a:pos x="T6" y="T7"/>
                </a:cxn>
                <a:cxn ang="0">
                  <a:pos x="T8" y="T9"/>
                </a:cxn>
              </a:cxnLst>
              <a:rect l="0" t="0" r="r" b="b"/>
              <a:pathLst>
                <a:path w="14" h="54">
                  <a:moveTo>
                    <a:pt x="4" y="0"/>
                  </a:moveTo>
                  <a:cubicBezTo>
                    <a:pt x="7" y="0"/>
                    <a:pt x="11" y="11"/>
                    <a:pt x="13" y="26"/>
                  </a:cubicBezTo>
                  <a:cubicBezTo>
                    <a:pt x="14" y="41"/>
                    <a:pt x="13" y="53"/>
                    <a:pt x="10" y="53"/>
                  </a:cubicBezTo>
                  <a:cubicBezTo>
                    <a:pt x="7" y="54"/>
                    <a:pt x="3" y="42"/>
                    <a:pt x="1" y="27"/>
                  </a:cubicBezTo>
                  <a:cubicBezTo>
                    <a:pt x="0" y="12"/>
                    <a:pt x="1" y="0"/>
                    <a:pt x="4" y="0"/>
                  </a:cubicBezTo>
                  <a:close/>
                </a:path>
              </a:pathLst>
            </a:custGeom>
            <a:solidFill>
              <a:srgbClr val="D4EE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148">
              <a:extLst>
                <a:ext uri="{FF2B5EF4-FFF2-40B4-BE49-F238E27FC236}">
                  <a16:creationId xmlns:a16="http://schemas.microsoft.com/office/drawing/2014/main" id="{9ECCDFA7-9B78-44AE-A7E3-4A88D728AD0C}"/>
                </a:ext>
              </a:extLst>
            </p:cNvPr>
            <p:cNvSpPr>
              <a:spLocks/>
            </p:cNvSpPr>
            <p:nvPr/>
          </p:nvSpPr>
          <p:spPr bwMode="auto">
            <a:xfrm>
              <a:off x="6009481" y="5049837"/>
              <a:ext cx="68263" cy="96838"/>
            </a:xfrm>
            <a:custGeom>
              <a:avLst/>
              <a:gdLst>
                <a:gd name="T0" fmla="*/ 0 w 28"/>
                <a:gd name="T1" fmla="*/ 0 h 40"/>
                <a:gd name="T2" fmla="*/ 28 w 28"/>
                <a:gd name="T3" fmla="*/ 22 h 40"/>
                <a:gd name="T4" fmla="*/ 1 w 28"/>
                <a:gd name="T5" fmla="*/ 40 h 40"/>
                <a:gd name="T6" fmla="*/ 0 w 28"/>
                <a:gd name="T7" fmla="*/ 0 h 40"/>
              </a:gdLst>
              <a:ahLst/>
              <a:cxnLst>
                <a:cxn ang="0">
                  <a:pos x="T0" y="T1"/>
                </a:cxn>
                <a:cxn ang="0">
                  <a:pos x="T2" y="T3"/>
                </a:cxn>
                <a:cxn ang="0">
                  <a:pos x="T4" y="T5"/>
                </a:cxn>
                <a:cxn ang="0">
                  <a:pos x="T6" y="T7"/>
                </a:cxn>
              </a:cxnLst>
              <a:rect l="0" t="0" r="r" b="b"/>
              <a:pathLst>
                <a:path w="28" h="40">
                  <a:moveTo>
                    <a:pt x="0" y="0"/>
                  </a:moveTo>
                  <a:cubicBezTo>
                    <a:pt x="0" y="0"/>
                    <a:pt x="28" y="17"/>
                    <a:pt x="28" y="22"/>
                  </a:cubicBezTo>
                  <a:cubicBezTo>
                    <a:pt x="27" y="27"/>
                    <a:pt x="1" y="40"/>
                    <a:pt x="1" y="40"/>
                  </a:cubicBezTo>
                  <a:lnTo>
                    <a:pt x="0" y="0"/>
                  </a:lnTo>
                  <a:close/>
                </a:path>
              </a:pathLst>
            </a:custGeom>
            <a:solidFill>
              <a:srgbClr val="FBD2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49">
              <a:extLst>
                <a:ext uri="{FF2B5EF4-FFF2-40B4-BE49-F238E27FC236}">
                  <a16:creationId xmlns:a16="http://schemas.microsoft.com/office/drawing/2014/main" id="{AF406B4A-AD3E-4F2A-8590-AA593B853327}"/>
                </a:ext>
              </a:extLst>
            </p:cNvPr>
            <p:cNvSpPr>
              <a:spLocks/>
            </p:cNvSpPr>
            <p:nvPr/>
          </p:nvSpPr>
          <p:spPr bwMode="auto">
            <a:xfrm>
              <a:off x="5915819" y="5013325"/>
              <a:ext cx="82550" cy="144463"/>
            </a:xfrm>
            <a:custGeom>
              <a:avLst/>
              <a:gdLst>
                <a:gd name="T0" fmla="*/ 15 w 34"/>
                <a:gd name="T1" fmla="*/ 60 h 60"/>
                <a:gd name="T2" fmla="*/ 34 w 34"/>
                <a:gd name="T3" fmla="*/ 17 h 60"/>
                <a:gd name="T4" fmla="*/ 16 w 34"/>
                <a:gd name="T5" fmla="*/ 1 h 60"/>
                <a:gd name="T6" fmla="*/ 2 w 34"/>
                <a:gd name="T7" fmla="*/ 33 h 60"/>
                <a:gd name="T8" fmla="*/ 15 w 34"/>
                <a:gd name="T9" fmla="*/ 60 h 60"/>
              </a:gdLst>
              <a:ahLst/>
              <a:cxnLst>
                <a:cxn ang="0">
                  <a:pos x="T0" y="T1"/>
                </a:cxn>
                <a:cxn ang="0">
                  <a:pos x="T2" y="T3"/>
                </a:cxn>
                <a:cxn ang="0">
                  <a:pos x="T4" y="T5"/>
                </a:cxn>
                <a:cxn ang="0">
                  <a:pos x="T6" y="T7"/>
                </a:cxn>
                <a:cxn ang="0">
                  <a:pos x="T8" y="T9"/>
                </a:cxn>
              </a:cxnLst>
              <a:rect l="0" t="0" r="r" b="b"/>
              <a:pathLst>
                <a:path w="34" h="60">
                  <a:moveTo>
                    <a:pt x="15" y="60"/>
                  </a:moveTo>
                  <a:cubicBezTo>
                    <a:pt x="15" y="43"/>
                    <a:pt x="22" y="28"/>
                    <a:pt x="34" y="17"/>
                  </a:cubicBezTo>
                  <a:cubicBezTo>
                    <a:pt x="30" y="7"/>
                    <a:pt x="24" y="0"/>
                    <a:pt x="16" y="1"/>
                  </a:cubicBezTo>
                  <a:cubicBezTo>
                    <a:pt x="7" y="2"/>
                    <a:pt x="0" y="16"/>
                    <a:pt x="2" y="33"/>
                  </a:cubicBezTo>
                  <a:cubicBezTo>
                    <a:pt x="3" y="45"/>
                    <a:pt x="9" y="56"/>
                    <a:pt x="15" y="60"/>
                  </a:cubicBezTo>
                  <a:close/>
                </a:path>
              </a:pathLst>
            </a:custGeom>
            <a:solidFill>
              <a:srgbClr val="F4F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50">
              <a:extLst>
                <a:ext uri="{FF2B5EF4-FFF2-40B4-BE49-F238E27FC236}">
                  <a16:creationId xmlns:a16="http://schemas.microsoft.com/office/drawing/2014/main" id="{DA2DD2F2-E552-4A7F-8415-CCA14C857D7D}"/>
                </a:ext>
              </a:extLst>
            </p:cNvPr>
            <p:cNvSpPr>
              <a:spLocks/>
            </p:cNvSpPr>
            <p:nvPr/>
          </p:nvSpPr>
          <p:spPr bwMode="auto">
            <a:xfrm>
              <a:off x="6030119" y="4994275"/>
              <a:ext cx="20638" cy="38100"/>
            </a:xfrm>
            <a:custGeom>
              <a:avLst/>
              <a:gdLst>
                <a:gd name="T0" fmla="*/ 1 w 9"/>
                <a:gd name="T1" fmla="*/ 2 h 16"/>
                <a:gd name="T2" fmla="*/ 0 w 9"/>
                <a:gd name="T3" fmla="*/ 16 h 16"/>
                <a:gd name="T4" fmla="*/ 5 w 9"/>
                <a:gd name="T5" fmla="*/ 13 h 16"/>
                <a:gd name="T6" fmla="*/ 9 w 9"/>
                <a:gd name="T7" fmla="*/ 12 h 16"/>
                <a:gd name="T8" fmla="*/ 3 w 9"/>
                <a:gd name="T9" fmla="*/ 0 h 16"/>
                <a:gd name="T10" fmla="*/ 1 w 9"/>
                <a:gd name="T11" fmla="*/ 2 h 16"/>
              </a:gdLst>
              <a:ahLst/>
              <a:cxnLst>
                <a:cxn ang="0">
                  <a:pos x="T0" y="T1"/>
                </a:cxn>
                <a:cxn ang="0">
                  <a:pos x="T2" y="T3"/>
                </a:cxn>
                <a:cxn ang="0">
                  <a:pos x="T4" y="T5"/>
                </a:cxn>
                <a:cxn ang="0">
                  <a:pos x="T6" y="T7"/>
                </a:cxn>
                <a:cxn ang="0">
                  <a:pos x="T8" y="T9"/>
                </a:cxn>
                <a:cxn ang="0">
                  <a:pos x="T10" y="T11"/>
                </a:cxn>
              </a:cxnLst>
              <a:rect l="0" t="0" r="r" b="b"/>
              <a:pathLst>
                <a:path w="9" h="16">
                  <a:moveTo>
                    <a:pt x="1" y="2"/>
                  </a:moveTo>
                  <a:cubicBezTo>
                    <a:pt x="0" y="5"/>
                    <a:pt x="0" y="10"/>
                    <a:pt x="0" y="16"/>
                  </a:cubicBezTo>
                  <a:cubicBezTo>
                    <a:pt x="1" y="15"/>
                    <a:pt x="3" y="14"/>
                    <a:pt x="5" y="13"/>
                  </a:cubicBezTo>
                  <a:cubicBezTo>
                    <a:pt x="6" y="13"/>
                    <a:pt x="8" y="12"/>
                    <a:pt x="9" y="12"/>
                  </a:cubicBezTo>
                  <a:cubicBezTo>
                    <a:pt x="7" y="4"/>
                    <a:pt x="5" y="0"/>
                    <a:pt x="3" y="0"/>
                  </a:cubicBezTo>
                  <a:cubicBezTo>
                    <a:pt x="2" y="0"/>
                    <a:pt x="2" y="1"/>
                    <a:pt x="1" y="2"/>
                  </a:cubicBezTo>
                  <a:close/>
                </a:path>
              </a:pathLst>
            </a:custGeom>
            <a:solidFill>
              <a:srgbClr val="F4F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51">
              <a:extLst>
                <a:ext uri="{FF2B5EF4-FFF2-40B4-BE49-F238E27FC236}">
                  <a16:creationId xmlns:a16="http://schemas.microsoft.com/office/drawing/2014/main" id="{9243F0AF-EA5A-42A5-B112-C319FB9872FE}"/>
                </a:ext>
              </a:extLst>
            </p:cNvPr>
            <p:cNvSpPr>
              <a:spLocks/>
            </p:cNvSpPr>
            <p:nvPr/>
          </p:nvSpPr>
          <p:spPr bwMode="auto">
            <a:xfrm>
              <a:off x="5893594" y="5318125"/>
              <a:ext cx="76200" cy="66675"/>
            </a:xfrm>
            <a:custGeom>
              <a:avLst/>
              <a:gdLst>
                <a:gd name="T0" fmla="*/ 40 w 48"/>
                <a:gd name="T1" fmla="*/ 0 h 42"/>
                <a:gd name="T2" fmla="*/ 28 w 48"/>
                <a:gd name="T3" fmla="*/ 3 h 42"/>
                <a:gd name="T4" fmla="*/ 11 w 48"/>
                <a:gd name="T5" fmla="*/ 9 h 42"/>
                <a:gd name="T6" fmla="*/ 0 w 48"/>
                <a:gd name="T7" fmla="*/ 27 h 42"/>
                <a:gd name="T8" fmla="*/ 25 w 48"/>
                <a:gd name="T9" fmla="*/ 42 h 42"/>
                <a:gd name="T10" fmla="*/ 43 w 48"/>
                <a:gd name="T11" fmla="*/ 36 h 42"/>
                <a:gd name="T12" fmla="*/ 48 w 48"/>
                <a:gd name="T13" fmla="*/ 12 h 42"/>
                <a:gd name="T14" fmla="*/ 40 w 48"/>
                <a:gd name="T15" fmla="*/ 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2">
                  <a:moveTo>
                    <a:pt x="40" y="0"/>
                  </a:moveTo>
                  <a:lnTo>
                    <a:pt x="28" y="3"/>
                  </a:lnTo>
                  <a:lnTo>
                    <a:pt x="11" y="9"/>
                  </a:lnTo>
                  <a:lnTo>
                    <a:pt x="0" y="27"/>
                  </a:lnTo>
                  <a:lnTo>
                    <a:pt x="25" y="42"/>
                  </a:lnTo>
                  <a:lnTo>
                    <a:pt x="43" y="36"/>
                  </a:lnTo>
                  <a:lnTo>
                    <a:pt x="48" y="12"/>
                  </a:lnTo>
                  <a:lnTo>
                    <a:pt x="40" y="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Oval 152">
              <a:extLst>
                <a:ext uri="{FF2B5EF4-FFF2-40B4-BE49-F238E27FC236}">
                  <a16:creationId xmlns:a16="http://schemas.microsoft.com/office/drawing/2014/main" id="{088D7B7B-0D6B-482D-931D-6DB9FA0C2C18}"/>
                </a:ext>
              </a:extLst>
            </p:cNvPr>
            <p:cNvSpPr>
              <a:spLocks noChangeArrowheads="1"/>
            </p:cNvSpPr>
            <p:nvPr/>
          </p:nvSpPr>
          <p:spPr bwMode="auto">
            <a:xfrm>
              <a:off x="7301706" y="5486400"/>
              <a:ext cx="133350" cy="128588"/>
            </a:xfrm>
            <a:prstGeom prst="ellipse">
              <a:avLst/>
            </a:prstGeom>
            <a:solidFill>
              <a:srgbClr val="FBD2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3">
              <a:extLst>
                <a:ext uri="{FF2B5EF4-FFF2-40B4-BE49-F238E27FC236}">
                  <a16:creationId xmlns:a16="http://schemas.microsoft.com/office/drawing/2014/main" id="{D3B44859-1EF7-4BEA-80A2-18AC80B35C95}"/>
                </a:ext>
              </a:extLst>
            </p:cNvPr>
            <p:cNvSpPr>
              <a:spLocks/>
            </p:cNvSpPr>
            <p:nvPr/>
          </p:nvSpPr>
          <p:spPr bwMode="auto">
            <a:xfrm>
              <a:off x="6836569" y="5240337"/>
              <a:ext cx="668338" cy="465138"/>
            </a:xfrm>
            <a:custGeom>
              <a:avLst/>
              <a:gdLst>
                <a:gd name="T0" fmla="*/ 76 w 277"/>
                <a:gd name="T1" fmla="*/ 20 h 193"/>
                <a:gd name="T2" fmla="*/ 164 w 277"/>
                <a:gd name="T3" fmla="*/ 121 h 193"/>
                <a:gd name="T4" fmla="*/ 219 w 277"/>
                <a:gd name="T5" fmla="*/ 125 h 193"/>
                <a:gd name="T6" fmla="*/ 256 w 277"/>
                <a:gd name="T7" fmla="*/ 162 h 193"/>
                <a:gd name="T8" fmla="*/ 136 w 277"/>
                <a:gd name="T9" fmla="*/ 159 h 193"/>
                <a:gd name="T10" fmla="*/ 24 w 277"/>
                <a:gd name="T11" fmla="*/ 69 h 193"/>
                <a:gd name="T12" fmla="*/ 76 w 277"/>
                <a:gd name="T13" fmla="*/ 20 h 193"/>
              </a:gdLst>
              <a:ahLst/>
              <a:cxnLst>
                <a:cxn ang="0">
                  <a:pos x="T0" y="T1"/>
                </a:cxn>
                <a:cxn ang="0">
                  <a:pos x="T2" y="T3"/>
                </a:cxn>
                <a:cxn ang="0">
                  <a:pos x="T4" y="T5"/>
                </a:cxn>
                <a:cxn ang="0">
                  <a:pos x="T6" y="T7"/>
                </a:cxn>
                <a:cxn ang="0">
                  <a:pos x="T8" y="T9"/>
                </a:cxn>
                <a:cxn ang="0">
                  <a:pos x="T10" y="T11"/>
                </a:cxn>
                <a:cxn ang="0">
                  <a:pos x="T12" y="T13"/>
                </a:cxn>
              </a:cxnLst>
              <a:rect l="0" t="0" r="r" b="b"/>
              <a:pathLst>
                <a:path w="277" h="193">
                  <a:moveTo>
                    <a:pt x="76" y="20"/>
                  </a:moveTo>
                  <a:cubicBezTo>
                    <a:pt x="77" y="20"/>
                    <a:pt x="117" y="93"/>
                    <a:pt x="164" y="121"/>
                  </a:cubicBezTo>
                  <a:cubicBezTo>
                    <a:pt x="207" y="146"/>
                    <a:pt x="213" y="128"/>
                    <a:pt x="219" y="125"/>
                  </a:cubicBezTo>
                  <a:cubicBezTo>
                    <a:pt x="244" y="112"/>
                    <a:pt x="277" y="145"/>
                    <a:pt x="256" y="162"/>
                  </a:cubicBezTo>
                  <a:cubicBezTo>
                    <a:pt x="256" y="162"/>
                    <a:pt x="195" y="193"/>
                    <a:pt x="136" y="159"/>
                  </a:cubicBezTo>
                  <a:cubicBezTo>
                    <a:pt x="83" y="128"/>
                    <a:pt x="24" y="69"/>
                    <a:pt x="24" y="69"/>
                  </a:cubicBezTo>
                  <a:cubicBezTo>
                    <a:pt x="0" y="43"/>
                    <a:pt x="55" y="0"/>
                    <a:pt x="76" y="2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54">
              <a:extLst>
                <a:ext uri="{FF2B5EF4-FFF2-40B4-BE49-F238E27FC236}">
                  <a16:creationId xmlns:a16="http://schemas.microsoft.com/office/drawing/2014/main" id="{2B901DC1-56A8-47C3-BDC1-8124F465ADD4}"/>
                </a:ext>
              </a:extLst>
            </p:cNvPr>
            <p:cNvSpPr>
              <a:spLocks/>
            </p:cNvSpPr>
            <p:nvPr/>
          </p:nvSpPr>
          <p:spPr bwMode="auto">
            <a:xfrm>
              <a:off x="7528719" y="4776787"/>
              <a:ext cx="844550" cy="450850"/>
            </a:xfrm>
            <a:custGeom>
              <a:avLst/>
              <a:gdLst>
                <a:gd name="T0" fmla="*/ 268 w 350"/>
                <a:gd name="T1" fmla="*/ 4 h 187"/>
                <a:gd name="T2" fmla="*/ 171 w 350"/>
                <a:gd name="T3" fmla="*/ 125 h 187"/>
                <a:gd name="T4" fmla="*/ 38 w 350"/>
                <a:gd name="T5" fmla="*/ 64 h 187"/>
                <a:gd name="T6" fmla="*/ 0 w 350"/>
                <a:gd name="T7" fmla="*/ 110 h 187"/>
                <a:gd name="T8" fmla="*/ 11 w 350"/>
                <a:gd name="T9" fmla="*/ 123 h 187"/>
                <a:gd name="T10" fmla="*/ 182 w 350"/>
                <a:gd name="T11" fmla="*/ 182 h 187"/>
                <a:gd name="T12" fmla="*/ 312 w 350"/>
                <a:gd name="T13" fmla="*/ 56 h 187"/>
                <a:gd name="T14" fmla="*/ 268 w 350"/>
                <a:gd name="T15" fmla="*/ 4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0" h="187">
                  <a:moveTo>
                    <a:pt x="268" y="4"/>
                  </a:moveTo>
                  <a:cubicBezTo>
                    <a:pt x="267" y="4"/>
                    <a:pt x="234" y="130"/>
                    <a:pt x="171" y="125"/>
                  </a:cubicBezTo>
                  <a:cubicBezTo>
                    <a:pt x="114" y="121"/>
                    <a:pt x="38" y="64"/>
                    <a:pt x="38" y="64"/>
                  </a:cubicBezTo>
                  <a:cubicBezTo>
                    <a:pt x="0" y="110"/>
                    <a:pt x="0" y="110"/>
                    <a:pt x="0" y="110"/>
                  </a:cubicBezTo>
                  <a:cubicBezTo>
                    <a:pt x="0" y="119"/>
                    <a:pt x="3" y="119"/>
                    <a:pt x="11" y="123"/>
                  </a:cubicBezTo>
                  <a:cubicBezTo>
                    <a:pt x="34" y="136"/>
                    <a:pt x="115" y="177"/>
                    <a:pt x="182" y="182"/>
                  </a:cubicBezTo>
                  <a:cubicBezTo>
                    <a:pt x="253" y="187"/>
                    <a:pt x="311" y="56"/>
                    <a:pt x="312" y="56"/>
                  </a:cubicBezTo>
                  <a:cubicBezTo>
                    <a:pt x="350" y="48"/>
                    <a:pt x="300" y="0"/>
                    <a:pt x="268" y="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155">
              <a:extLst>
                <a:ext uri="{FF2B5EF4-FFF2-40B4-BE49-F238E27FC236}">
                  <a16:creationId xmlns:a16="http://schemas.microsoft.com/office/drawing/2014/main" id="{FFB4878E-C7AC-46EE-AFEA-DD196599E1DF}"/>
                </a:ext>
              </a:extLst>
            </p:cNvPr>
            <p:cNvSpPr>
              <a:spLocks/>
            </p:cNvSpPr>
            <p:nvPr/>
          </p:nvSpPr>
          <p:spPr bwMode="auto">
            <a:xfrm>
              <a:off x="8065294" y="4738687"/>
              <a:ext cx="323850" cy="927100"/>
            </a:xfrm>
            <a:custGeom>
              <a:avLst/>
              <a:gdLst>
                <a:gd name="T0" fmla="*/ 113 w 134"/>
                <a:gd name="T1" fmla="*/ 354 h 384"/>
                <a:gd name="T2" fmla="*/ 27 w 134"/>
                <a:gd name="T3" fmla="*/ 374 h 384"/>
                <a:gd name="T4" fmla="*/ 28 w 134"/>
                <a:gd name="T5" fmla="*/ 180 h 384"/>
                <a:gd name="T6" fmla="*/ 54 w 134"/>
                <a:gd name="T7" fmla="*/ 11 h 384"/>
                <a:gd name="T8" fmla="*/ 113 w 134"/>
                <a:gd name="T9" fmla="*/ 0 h 384"/>
                <a:gd name="T10" fmla="*/ 113 w 134"/>
                <a:gd name="T11" fmla="*/ 354 h 384"/>
              </a:gdLst>
              <a:ahLst/>
              <a:cxnLst>
                <a:cxn ang="0">
                  <a:pos x="T0" y="T1"/>
                </a:cxn>
                <a:cxn ang="0">
                  <a:pos x="T2" y="T3"/>
                </a:cxn>
                <a:cxn ang="0">
                  <a:pos x="T4" y="T5"/>
                </a:cxn>
                <a:cxn ang="0">
                  <a:pos x="T6" y="T7"/>
                </a:cxn>
                <a:cxn ang="0">
                  <a:pos x="T8" y="T9"/>
                </a:cxn>
                <a:cxn ang="0">
                  <a:pos x="T10" y="T11"/>
                </a:cxn>
              </a:cxnLst>
              <a:rect l="0" t="0" r="r" b="b"/>
              <a:pathLst>
                <a:path w="134" h="384">
                  <a:moveTo>
                    <a:pt x="113" y="354"/>
                  </a:moveTo>
                  <a:cubicBezTo>
                    <a:pt x="113" y="354"/>
                    <a:pt x="54" y="384"/>
                    <a:pt x="27" y="374"/>
                  </a:cubicBezTo>
                  <a:cubicBezTo>
                    <a:pt x="0" y="364"/>
                    <a:pt x="30" y="210"/>
                    <a:pt x="28" y="180"/>
                  </a:cubicBezTo>
                  <a:cubicBezTo>
                    <a:pt x="25" y="146"/>
                    <a:pt x="24" y="31"/>
                    <a:pt x="54" y="11"/>
                  </a:cubicBezTo>
                  <a:cubicBezTo>
                    <a:pt x="68" y="2"/>
                    <a:pt x="113" y="0"/>
                    <a:pt x="113" y="0"/>
                  </a:cubicBezTo>
                  <a:cubicBezTo>
                    <a:pt x="134" y="125"/>
                    <a:pt x="91" y="249"/>
                    <a:pt x="113" y="354"/>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56">
              <a:extLst>
                <a:ext uri="{FF2B5EF4-FFF2-40B4-BE49-F238E27FC236}">
                  <a16:creationId xmlns:a16="http://schemas.microsoft.com/office/drawing/2014/main" id="{2F8EEEC0-37A0-43AD-A094-F931C690BAD2}"/>
                </a:ext>
              </a:extLst>
            </p:cNvPr>
            <p:cNvSpPr>
              <a:spLocks/>
            </p:cNvSpPr>
            <p:nvPr/>
          </p:nvSpPr>
          <p:spPr bwMode="auto">
            <a:xfrm>
              <a:off x="8093869" y="5483225"/>
              <a:ext cx="485775" cy="1268413"/>
            </a:xfrm>
            <a:custGeom>
              <a:avLst/>
              <a:gdLst>
                <a:gd name="T0" fmla="*/ 175 w 201"/>
                <a:gd name="T1" fmla="*/ 6 h 525"/>
                <a:gd name="T2" fmla="*/ 183 w 201"/>
                <a:gd name="T3" fmla="*/ 85 h 525"/>
                <a:gd name="T4" fmla="*/ 201 w 201"/>
                <a:gd name="T5" fmla="*/ 515 h 525"/>
                <a:gd name="T6" fmla="*/ 117 w 201"/>
                <a:gd name="T7" fmla="*/ 509 h 525"/>
                <a:gd name="T8" fmla="*/ 98 w 201"/>
                <a:gd name="T9" fmla="*/ 129 h 525"/>
                <a:gd name="T10" fmla="*/ 106 w 201"/>
                <a:gd name="T11" fmla="*/ 509 h 525"/>
                <a:gd name="T12" fmla="*/ 26 w 201"/>
                <a:gd name="T13" fmla="*/ 506 h 525"/>
                <a:gd name="T14" fmla="*/ 17 w 201"/>
                <a:gd name="T15" fmla="*/ 12 h 525"/>
                <a:gd name="T16" fmla="*/ 175 w 201"/>
                <a:gd name="T17" fmla="*/ 6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525">
                  <a:moveTo>
                    <a:pt x="175" y="6"/>
                  </a:moveTo>
                  <a:cubicBezTo>
                    <a:pt x="183" y="26"/>
                    <a:pt x="193" y="63"/>
                    <a:pt x="183" y="85"/>
                  </a:cubicBezTo>
                  <a:cubicBezTo>
                    <a:pt x="167" y="121"/>
                    <a:pt x="194" y="487"/>
                    <a:pt x="201" y="515"/>
                  </a:cubicBezTo>
                  <a:cubicBezTo>
                    <a:pt x="180" y="515"/>
                    <a:pt x="143" y="508"/>
                    <a:pt x="117" y="509"/>
                  </a:cubicBezTo>
                  <a:cubicBezTo>
                    <a:pt x="128" y="443"/>
                    <a:pt x="114" y="133"/>
                    <a:pt x="98" y="129"/>
                  </a:cubicBezTo>
                  <a:cubicBezTo>
                    <a:pt x="64" y="121"/>
                    <a:pt x="98" y="469"/>
                    <a:pt x="106" y="509"/>
                  </a:cubicBezTo>
                  <a:cubicBezTo>
                    <a:pt x="46" y="512"/>
                    <a:pt x="58" y="525"/>
                    <a:pt x="26" y="506"/>
                  </a:cubicBezTo>
                  <a:cubicBezTo>
                    <a:pt x="23" y="430"/>
                    <a:pt x="0" y="70"/>
                    <a:pt x="17" y="12"/>
                  </a:cubicBezTo>
                  <a:cubicBezTo>
                    <a:pt x="19" y="3"/>
                    <a:pt x="147" y="0"/>
                    <a:pt x="175" y="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57">
              <a:extLst>
                <a:ext uri="{FF2B5EF4-FFF2-40B4-BE49-F238E27FC236}">
                  <a16:creationId xmlns:a16="http://schemas.microsoft.com/office/drawing/2014/main" id="{D91B08FD-3CB8-48AE-BFCE-3C76220BBD77}"/>
                </a:ext>
              </a:extLst>
            </p:cNvPr>
            <p:cNvSpPr>
              <a:spLocks/>
            </p:cNvSpPr>
            <p:nvPr/>
          </p:nvSpPr>
          <p:spPr bwMode="auto">
            <a:xfrm>
              <a:off x="8076406" y="4722812"/>
              <a:ext cx="454025" cy="842963"/>
            </a:xfrm>
            <a:custGeom>
              <a:avLst/>
              <a:gdLst>
                <a:gd name="T0" fmla="*/ 61 w 188"/>
                <a:gd name="T1" fmla="*/ 22 h 349"/>
                <a:gd name="T2" fmla="*/ 114 w 188"/>
                <a:gd name="T3" fmla="*/ 7 h 349"/>
                <a:gd name="T4" fmla="*/ 161 w 188"/>
                <a:gd name="T5" fmla="*/ 19 h 349"/>
                <a:gd name="T6" fmla="*/ 169 w 188"/>
                <a:gd name="T7" fmla="*/ 229 h 349"/>
                <a:gd name="T8" fmla="*/ 168 w 188"/>
                <a:gd name="T9" fmla="*/ 331 h 349"/>
                <a:gd name="T10" fmla="*/ 39 w 188"/>
                <a:gd name="T11" fmla="*/ 337 h 349"/>
                <a:gd name="T12" fmla="*/ 61 w 188"/>
                <a:gd name="T13" fmla="*/ 22 h 349"/>
              </a:gdLst>
              <a:ahLst/>
              <a:cxnLst>
                <a:cxn ang="0">
                  <a:pos x="T0" y="T1"/>
                </a:cxn>
                <a:cxn ang="0">
                  <a:pos x="T2" y="T3"/>
                </a:cxn>
                <a:cxn ang="0">
                  <a:pos x="T4" y="T5"/>
                </a:cxn>
                <a:cxn ang="0">
                  <a:pos x="T6" y="T7"/>
                </a:cxn>
                <a:cxn ang="0">
                  <a:pos x="T8" y="T9"/>
                </a:cxn>
                <a:cxn ang="0">
                  <a:pos x="T10" y="T11"/>
                </a:cxn>
                <a:cxn ang="0">
                  <a:pos x="T12" y="T13"/>
                </a:cxn>
              </a:cxnLst>
              <a:rect l="0" t="0" r="r" b="b"/>
              <a:pathLst>
                <a:path w="188" h="349">
                  <a:moveTo>
                    <a:pt x="61" y="22"/>
                  </a:moveTo>
                  <a:cubicBezTo>
                    <a:pt x="64" y="19"/>
                    <a:pt x="83" y="0"/>
                    <a:pt x="114" y="7"/>
                  </a:cubicBezTo>
                  <a:cubicBezTo>
                    <a:pt x="145" y="13"/>
                    <a:pt x="152" y="10"/>
                    <a:pt x="161" y="19"/>
                  </a:cubicBezTo>
                  <a:cubicBezTo>
                    <a:pt x="170" y="28"/>
                    <a:pt x="188" y="161"/>
                    <a:pt x="169" y="229"/>
                  </a:cubicBezTo>
                  <a:cubicBezTo>
                    <a:pt x="149" y="298"/>
                    <a:pt x="180" y="320"/>
                    <a:pt x="168" y="331"/>
                  </a:cubicBezTo>
                  <a:cubicBezTo>
                    <a:pt x="157" y="342"/>
                    <a:pt x="69" y="349"/>
                    <a:pt x="39" y="337"/>
                  </a:cubicBezTo>
                  <a:cubicBezTo>
                    <a:pt x="0" y="320"/>
                    <a:pt x="64" y="29"/>
                    <a:pt x="61"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158">
              <a:extLst>
                <a:ext uri="{FF2B5EF4-FFF2-40B4-BE49-F238E27FC236}">
                  <a16:creationId xmlns:a16="http://schemas.microsoft.com/office/drawing/2014/main" id="{14302855-C56F-4392-A4D5-4C34A2E1CB6C}"/>
                </a:ext>
              </a:extLst>
            </p:cNvPr>
            <p:cNvSpPr>
              <a:spLocks/>
            </p:cNvSpPr>
            <p:nvPr/>
          </p:nvSpPr>
          <p:spPr bwMode="auto">
            <a:xfrm>
              <a:off x="8209756" y="4672012"/>
              <a:ext cx="171450" cy="160338"/>
            </a:xfrm>
            <a:custGeom>
              <a:avLst/>
              <a:gdLst>
                <a:gd name="T0" fmla="*/ 64 w 71"/>
                <a:gd name="T1" fmla="*/ 0 h 66"/>
                <a:gd name="T2" fmla="*/ 69 w 71"/>
                <a:gd name="T3" fmla="*/ 12 h 66"/>
                <a:gd name="T4" fmla="*/ 0 w 71"/>
                <a:gd name="T5" fmla="*/ 66 h 66"/>
                <a:gd name="T6" fmla="*/ 10 w 71"/>
                <a:gd name="T7" fmla="*/ 39 h 66"/>
                <a:gd name="T8" fmla="*/ 64 w 71"/>
                <a:gd name="T9" fmla="*/ 0 h 66"/>
              </a:gdLst>
              <a:ahLst/>
              <a:cxnLst>
                <a:cxn ang="0">
                  <a:pos x="T0" y="T1"/>
                </a:cxn>
                <a:cxn ang="0">
                  <a:pos x="T2" y="T3"/>
                </a:cxn>
                <a:cxn ang="0">
                  <a:pos x="T4" y="T5"/>
                </a:cxn>
                <a:cxn ang="0">
                  <a:pos x="T6" y="T7"/>
                </a:cxn>
                <a:cxn ang="0">
                  <a:pos x="T8" y="T9"/>
                </a:cxn>
              </a:cxnLst>
              <a:rect l="0" t="0" r="r" b="b"/>
              <a:pathLst>
                <a:path w="71" h="66">
                  <a:moveTo>
                    <a:pt x="64" y="0"/>
                  </a:moveTo>
                  <a:cubicBezTo>
                    <a:pt x="67" y="5"/>
                    <a:pt x="71" y="11"/>
                    <a:pt x="69" y="12"/>
                  </a:cubicBezTo>
                  <a:cubicBezTo>
                    <a:pt x="0" y="66"/>
                    <a:pt x="0" y="66"/>
                    <a:pt x="0" y="66"/>
                  </a:cubicBezTo>
                  <a:cubicBezTo>
                    <a:pt x="10" y="39"/>
                    <a:pt x="10" y="39"/>
                    <a:pt x="10" y="39"/>
                  </a:cubicBezTo>
                  <a:lnTo>
                    <a:pt x="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159">
              <a:extLst>
                <a:ext uri="{FF2B5EF4-FFF2-40B4-BE49-F238E27FC236}">
                  <a16:creationId xmlns:a16="http://schemas.microsoft.com/office/drawing/2014/main" id="{503356AF-9259-487C-880B-446DBF014096}"/>
                </a:ext>
              </a:extLst>
            </p:cNvPr>
            <p:cNvSpPr>
              <a:spLocks/>
            </p:cNvSpPr>
            <p:nvPr/>
          </p:nvSpPr>
          <p:spPr bwMode="auto">
            <a:xfrm>
              <a:off x="8157369" y="4768850"/>
              <a:ext cx="134938" cy="714375"/>
            </a:xfrm>
            <a:custGeom>
              <a:avLst/>
              <a:gdLst>
                <a:gd name="T0" fmla="*/ 33 w 56"/>
                <a:gd name="T1" fmla="*/ 23 h 296"/>
                <a:gd name="T2" fmla="*/ 0 w 56"/>
                <a:gd name="T3" fmla="*/ 248 h 296"/>
                <a:gd name="T4" fmla="*/ 12 w 56"/>
                <a:gd name="T5" fmla="*/ 296 h 296"/>
                <a:gd name="T6" fmla="*/ 43 w 56"/>
                <a:gd name="T7" fmla="*/ 261 h 296"/>
                <a:gd name="T8" fmla="*/ 49 w 56"/>
                <a:gd name="T9" fmla="*/ 30 h 296"/>
                <a:gd name="T10" fmla="*/ 56 w 56"/>
                <a:gd name="T11" fmla="*/ 16 h 296"/>
                <a:gd name="T12" fmla="*/ 56 w 56"/>
                <a:gd name="T13" fmla="*/ 1 h 296"/>
                <a:gd name="T14" fmla="*/ 36 w 56"/>
                <a:gd name="T15" fmla="*/ 0 h 296"/>
                <a:gd name="T16" fmla="*/ 32 w 56"/>
                <a:gd name="T17" fmla="*/ 13 h 296"/>
                <a:gd name="T18" fmla="*/ 33 w 56"/>
                <a:gd name="T19" fmla="*/ 2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296">
                  <a:moveTo>
                    <a:pt x="33" y="23"/>
                  </a:moveTo>
                  <a:cubicBezTo>
                    <a:pt x="28" y="93"/>
                    <a:pt x="10" y="178"/>
                    <a:pt x="0" y="248"/>
                  </a:cubicBezTo>
                  <a:cubicBezTo>
                    <a:pt x="5" y="272"/>
                    <a:pt x="12" y="296"/>
                    <a:pt x="12" y="296"/>
                  </a:cubicBezTo>
                  <a:cubicBezTo>
                    <a:pt x="43" y="261"/>
                    <a:pt x="43" y="261"/>
                    <a:pt x="43" y="261"/>
                  </a:cubicBezTo>
                  <a:cubicBezTo>
                    <a:pt x="49" y="30"/>
                    <a:pt x="49" y="30"/>
                    <a:pt x="49" y="30"/>
                  </a:cubicBezTo>
                  <a:cubicBezTo>
                    <a:pt x="52" y="27"/>
                    <a:pt x="56" y="17"/>
                    <a:pt x="56" y="16"/>
                  </a:cubicBezTo>
                  <a:cubicBezTo>
                    <a:pt x="56" y="15"/>
                    <a:pt x="56" y="1"/>
                    <a:pt x="56" y="1"/>
                  </a:cubicBezTo>
                  <a:cubicBezTo>
                    <a:pt x="36" y="0"/>
                    <a:pt x="36" y="0"/>
                    <a:pt x="36" y="0"/>
                  </a:cubicBezTo>
                  <a:cubicBezTo>
                    <a:pt x="32" y="13"/>
                    <a:pt x="32" y="13"/>
                    <a:pt x="32" y="13"/>
                  </a:cubicBezTo>
                  <a:lnTo>
                    <a:pt x="33" y="2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160">
              <a:extLst>
                <a:ext uri="{FF2B5EF4-FFF2-40B4-BE49-F238E27FC236}">
                  <a16:creationId xmlns:a16="http://schemas.microsoft.com/office/drawing/2014/main" id="{DDC9BB57-198A-4949-9F93-599C61578F94}"/>
                </a:ext>
              </a:extLst>
            </p:cNvPr>
            <p:cNvSpPr>
              <a:spLocks/>
            </p:cNvSpPr>
            <p:nvPr/>
          </p:nvSpPr>
          <p:spPr bwMode="auto">
            <a:xfrm>
              <a:off x="8047831" y="4214812"/>
              <a:ext cx="473075" cy="595313"/>
            </a:xfrm>
            <a:custGeom>
              <a:avLst/>
              <a:gdLst>
                <a:gd name="T0" fmla="*/ 62 w 196"/>
                <a:gd name="T1" fmla="*/ 8 h 247"/>
                <a:gd name="T2" fmla="*/ 20 w 196"/>
                <a:gd name="T3" fmla="*/ 111 h 247"/>
                <a:gd name="T4" fmla="*/ 10 w 196"/>
                <a:gd name="T5" fmla="*/ 157 h 247"/>
                <a:gd name="T6" fmla="*/ 35 w 196"/>
                <a:gd name="T7" fmla="*/ 166 h 247"/>
                <a:gd name="T8" fmla="*/ 61 w 196"/>
                <a:gd name="T9" fmla="*/ 213 h 247"/>
                <a:gd name="T10" fmla="*/ 105 w 196"/>
                <a:gd name="T11" fmla="*/ 213 h 247"/>
                <a:gd name="T12" fmla="*/ 107 w 196"/>
                <a:gd name="T13" fmla="*/ 247 h 247"/>
                <a:gd name="T14" fmla="*/ 167 w 196"/>
                <a:gd name="T15" fmla="*/ 222 h 247"/>
                <a:gd name="T16" fmla="*/ 173 w 196"/>
                <a:gd name="T17" fmla="*/ 72 h 247"/>
                <a:gd name="T18" fmla="*/ 62 w 196"/>
                <a:gd name="T19" fmla="*/ 8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6" h="247">
                  <a:moveTo>
                    <a:pt x="62" y="8"/>
                  </a:moveTo>
                  <a:cubicBezTo>
                    <a:pt x="16" y="16"/>
                    <a:pt x="0" y="74"/>
                    <a:pt x="20" y="111"/>
                  </a:cubicBezTo>
                  <a:cubicBezTo>
                    <a:pt x="27" y="123"/>
                    <a:pt x="11" y="150"/>
                    <a:pt x="10" y="157"/>
                  </a:cubicBezTo>
                  <a:cubicBezTo>
                    <a:pt x="10" y="166"/>
                    <a:pt x="19" y="167"/>
                    <a:pt x="35" y="166"/>
                  </a:cubicBezTo>
                  <a:cubicBezTo>
                    <a:pt x="39" y="183"/>
                    <a:pt x="50" y="199"/>
                    <a:pt x="61" y="213"/>
                  </a:cubicBezTo>
                  <a:cubicBezTo>
                    <a:pt x="68" y="221"/>
                    <a:pt x="91" y="215"/>
                    <a:pt x="105" y="213"/>
                  </a:cubicBezTo>
                  <a:cubicBezTo>
                    <a:pt x="108" y="229"/>
                    <a:pt x="107" y="247"/>
                    <a:pt x="107" y="247"/>
                  </a:cubicBezTo>
                  <a:cubicBezTo>
                    <a:pt x="167" y="222"/>
                    <a:pt x="167" y="222"/>
                    <a:pt x="167" y="222"/>
                  </a:cubicBezTo>
                  <a:cubicBezTo>
                    <a:pt x="140" y="147"/>
                    <a:pt x="196" y="150"/>
                    <a:pt x="173" y="72"/>
                  </a:cubicBezTo>
                  <a:cubicBezTo>
                    <a:pt x="155" y="11"/>
                    <a:pt x="108" y="0"/>
                    <a:pt x="62" y="8"/>
                  </a:cubicBezTo>
                  <a:close/>
                </a:path>
              </a:pathLst>
            </a:custGeom>
            <a:solidFill>
              <a:srgbClr val="FBD2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161">
              <a:extLst>
                <a:ext uri="{FF2B5EF4-FFF2-40B4-BE49-F238E27FC236}">
                  <a16:creationId xmlns:a16="http://schemas.microsoft.com/office/drawing/2014/main" id="{20B9DBEE-2132-45B2-A426-E1F1A042E04E}"/>
                </a:ext>
              </a:extLst>
            </p:cNvPr>
            <p:cNvSpPr>
              <a:spLocks/>
            </p:cNvSpPr>
            <p:nvPr/>
          </p:nvSpPr>
          <p:spPr bwMode="auto">
            <a:xfrm>
              <a:off x="8024019" y="4133850"/>
              <a:ext cx="496888" cy="519113"/>
            </a:xfrm>
            <a:custGeom>
              <a:avLst/>
              <a:gdLst>
                <a:gd name="T0" fmla="*/ 144 w 206"/>
                <a:gd name="T1" fmla="*/ 112 h 215"/>
                <a:gd name="T2" fmla="*/ 142 w 206"/>
                <a:gd name="T3" fmla="*/ 132 h 215"/>
                <a:gd name="T4" fmla="*/ 166 w 206"/>
                <a:gd name="T5" fmla="*/ 175 h 215"/>
                <a:gd name="T6" fmla="*/ 164 w 206"/>
                <a:gd name="T7" fmla="*/ 188 h 215"/>
                <a:gd name="T8" fmla="*/ 162 w 206"/>
                <a:gd name="T9" fmla="*/ 199 h 215"/>
                <a:gd name="T10" fmla="*/ 170 w 206"/>
                <a:gd name="T11" fmla="*/ 191 h 215"/>
                <a:gd name="T12" fmla="*/ 168 w 206"/>
                <a:gd name="T13" fmla="*/ 212 h 215"/>
                <a:gd name="T14" fmla="*/ 175 w 206"/>
                <a:gd name="T15" fmla="*/ 203 h 215"/>
                <a:gd name="T16" fmla="*/ 179 w 206"/>
                <a:gd name="T17" fmla="*/ 196 h 215"/>
                <a:gd name="T18" fmla="*/ 177 w 206"/>
                <a:gd name="T19" fmla="*/ 211 h 215"/>
                <a:gd name="T20" fmla="*/ 178 w 206"/>
                <a:gd name="T21" fmla="*/ 53 h 215"/>
                <a:gd name="T22" fmla="*/ 1 w 206"/>
                <a:gd name="T23" fmla="*/ 84 h 215"/>
                <a:gd name="T24" fmla="*/ 13 w 206"/>
                <a:gd name="T25" fmla="*/ 119 h 215"/>
                <a:gd name="T26" fmla="*/ 15 w 206"/>
                <a:gd name="T27" fmla="*/ 95 h 215"/>
                <a:gd name="T28" fmla="*/ 47 w 206"/>
                <a:gd name="T29" fmla="*/ 121 h 215"/>
                <a:gd name="T30" fmla="*/ 31 w 206"/>
                <a:gd name="T31" fmla="*/ 97 h 215"/>
                <a:gd name="T32" fmla="*/ 82 w 206"/>
                <a:gd name="T33" fmla="*/ 113 h 215"/>
                <a:gd name="T34" fmla="*/ 67 w 206"/>
                <a:gd name="T35" fmla="*/ 95 h 215"/>
                <a:gd name="T36" fmla="*/ 112 w 206"/>
                <a:gd name="T37" fmla="*/ 111 h 215"/>
                <a:gd name="T38" fmla="*/ 108 w 206"/>
                <a:gd name="T39" fmla="*/ 90 h 215"/>
                <a:gd name="T40" fmla="*/ 127 w 206"/>
                <a:gd name="T41" fmla="*/ 117 h 215"/>
                <a:gd name="T42" fmla="*/ 125 w 206"/>
                <a:gd name="T43" fmla="*/ 155 h 215"/>
                <a:gd name="T44" fmla="*/ 133 w 206"/>
                <a:gd name="T45" fmla="*/ 182 h 215"/>
                <a:gd name="T46" fmla="*/ 137 w 206"/>
                <a:gd name="T47" fmla="*/ 164 h 215"/>
                <a:gd name="T48" fmla="*/ 137 w 206"/>
                <a:gd name="T49" fmla="*/ 132 h 215"/>
                <a:gd name="T50" fmla="*/ 144 w 206"/>
                <a:gd name="T51" fmla="*/ 11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6" h="215">
                  <a:moveTo>
                    <a:pt x="144" y="112"/>
                  </a:moveTo>
                  <a:cubicBezTo>
                    <a:pt x="147" y="123"/>
                    <a:pt x="142" y="132"/>
                    <a:pt x="142" y="132"/>
                  </a:cubicBezTo>
                  <a:cubicBezTo>
                    <a:pt x="154" y="143"/>
                    <a:pt x="161" y="162"/>
                    <a:pt x="166" y="175"/>
                  </a:cubicBezTo>
                  <a:cubicBezTo>
                    <a:pt x="165" y="180"/>
                    <a:pt x="165" y="185"/>
                    <a:pt x="164" y="188"/>
                  </a:cubicBezTo>
                  <a:cubicBezTo>
                    <a:pt x="163" y="193"/>
                    <a:pt x="159" y="200"/>
                    <a:pt x="162" y="199"/>
                  </a:cubicBezTo>
                  <a:cubicBezTo>
                    <a:pt x="164" y="197"/>
                    <a:pt x="170" y="191"/>
                    <a:pt x="170" y="191"/>
                  </a:cubicBezTo>
                  <a:cubicBezTo>
                    <a:pt x="171" y="192"/>
                    <a:pt x="167" y="215"/>
                    <a:pt x="168" y="212"/>
                  </a:cubicBezTo>
                  <a:cubicBezTo>
                    <a:pt x="170" y="210"/>
                    <a:pt x="173" y="209"/>
                    <a:pt x="175" y="203"/>
                  </a:cubicBezTo>
                  <a:cubicBezTo>
                    <a:pt x="178" y="197"/>
                    <a:pt x="179" y="196"/>
                    <a:pt x="179" y="196"/>
                  </a:cubicBezTo>
                  <a:cubicBezTo>
                    <a:pt x="177" y="211"/>
                    <a:pt x="177" y="211"/>
                    <a:pt x="177" y="211"/>
                  </a:cubicBezTo>
                  <a:cubicBezTo>
                    <a:pt x="205" y="187"/>
                    <a:pt x="206" y="83"/>
                    <a:pt x="178" y="53"/>
                  </a:cubicBezTo>
                  <a:cubicBezTo>
                    <a:pt x="182" y="0"/>
                    <a:pt x="2" y="15"/>
                    <a:pt x="1" y="84"/>
                  </a:cubicBezTo>
                  <a:cubicBezTo>
                    <a:pt x="0" y="104"/>
                    <a:pt x="15" y="122"/>
                    <a:pt x="13" y="119"/>
                  </a:cubicBezTo>
                  <a:cubicBezTo>
                    <a:pt x="12" y="115"/>
                    <a:pt x="12" y="108"/>
                    <a:pt x="15" y="95"/>
                  </a:cubicBezTo>
                  <a:cubicBezTo>
                    <a:pt x="17" y="113"/>
                    <a:pt x="31" y="119"/>
                    <a:pt x="47" y="121"/>
                  </a:cubicBezTo>
                  <a:cubicBezTo>
                    <a:pt x="45" y="118"/>
                    <a:pt x="31" y="97"/>
                    <a:pt x="31" y="97"/>
                  </a:cubicBezTo>
                  <a:cubicBezTo>
                    <a:pt x="47" y="110"/>
                    <a:pt x="56" y="114"/>
                    <a:pt x="82" y="113"/>
                  </a:cubicBezTo>
                  <a:cubicBezTo>
                    <a:pt x="79" y="110"/>
                    <a:pt x="67" y="95"/>
                    <a:pt x="67" y="95"/>
                  </a:cubicBezTo>
                  <a:cubicBezTo>
                    <a:pt x="83" y="107"/>
                    <a:pt x="113" y="112"/>
                    <a:pt x="112" y="111"/>
                  </a:cubicBezTo>
                  <a:cubicBezTo>
                    <a:pt x="107" y="104"/>
                    <a:pt x="107" y="95"/>
                    <a:pt x="108" y="90"/>
                  </a:cubicBezTo>
                  <a:cubicBezTo>
                    <a:pt x="114" y="94"/>
                    <a:pt x="123" y="103"/>
                    <a:pt x="127" y="117"/>
                  </a:cubicBezTo>
                  <a:cubicBezTo>
                    <a:pt x="130" y="130"/>
                    <a:pt x="126" y="141"/>
                    <a:pt x="125" y="155"/>
                  </a:cubicBezTo>
                  <a:cubicBezTo>
                    <a:pt x="124" y="165"/>
                    <a:pt x="133" y="182"/>
                    <a:pt x="133" y="182"/>
                  </a:cubicBezTo>
                  <a:cubicBezTo>
                    <a:pt x="137" y="164"/>
                    <a:pt x="137" y="164"/>
                    <a:pt x="137" y="164"/>
                  </a:cubicBezTo>
                  <a:cubicBezTo>
                    <a:pt x="137" y="164"/>
                    <a:pt x="135" y="151"/>
                    <a:pt x="137" y="132"/>
                  </a:cubicBezTo>
                  <a:cubicBezTo>
                    <a:pt x="138" y="120"/>
                    <a:pt x="140" y="115"/>
                    <a:pt x="144" y="112"/>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162">
              <a:extLst>
                <a:ext uri="{FF2B5EF4-FFF2-40B4-BE49-F238E27FC236}">
                  <a16:creationId xmlns:a16="http://schemas.microsoft.com/office/drawing/2014/main" id="{7BC25F51-7ABA-4AEA-917E-44D9120E86CE}"/>
                </a:ext>
              </a:extLst>
            </p:cNvPr>
            <p:cNvSpPr>
              <a:spLocks/>
            </p:cNvSpPr>
            <p:nvPr/>
          </p:nvSpPr>
          <p:spPr bwMode="auto">
            <a:xfrm>
              <a:off x="8343106" y="4379912"/>
              <a:ext cx="131763" cy="155575"/>
            </a:xfrm>
            <a:custGeom>
              <a:avLst/>
              <a:gdLst>
                <a:gd name="T0" fmla="*/ 32 w 55"/>
                <a:gd name="T1" fmla="*/ 2 h 64"/>
                <a:gd name="T2" fmla="*/ 3 w 55"/>
                <a:gd name="T3" fmla="*/ 28 h 64"/>
                <a:gd name="T4" fmla="*/ 23 w 55"/>
                <a:gd name="T5" fmla="*/ 62 h 64"/>
                <a:gd name="T6" fmla="*/ 52 w 55"/>
                <a:gd name="T7" fmla="*/ 36 h 64"/>
                <a:gd name="T8" fmla="*/ 32 w 55"/>
                <a:gd name="T9" fmla="*/ 2 h 64"/>
              </a:gdLst>
              <a:ahLst/>
              <a:cxnLst>
                <a:cxn ang="0">
                  <a:pos x="T0" y="T1"/>
                </a:cxn>
                <a:cxn ang="0">
                  <a:pos x="T2" y="T3"/>
                </a:cxn>
                <a:cxn ang="0">
                  <a:pos x="T4" y="T5"/>
                </a:cxn>
                <a:cxn ang="0">
                  <a:pos x="T6" y="T7"/>
                </a:cxn>
                <a:cxn ang="0">
                  <a:pos x="T8" y="T9"/>
                </a:cxn>
              </a:cxnLst>
              <a:rect l="0" t="0" r="r" b="b"/>
              <a:pathLst>
                <a:path w="55" h="64">
                  <a:moveTo>
                    <a:pt x="32" y="2"/>
                  </a:moveTo>
                  <a:cubicBezTo>
                    <a:pt x="19" y="0"/>
                    <a:pt x="6" y="12"/>
                    <a:pt x="3" y="28"/>
                  </a:cubicBezTo>
                  <a:cubicBezTo>
                    <a:pt x="0" y="45"/>
                    <a:pt x="9" y="60"/>
                    <a:pt x="23" y="62"/>
                  </a:cubicBezTo>
                  <a:cubicBezTo>
                    <a:pt x="36" y="64"/>
                    <a:pt x="49" y="53"/>
                    <a:pt x="52" y="36"/>
                  </a:cubicBezTo>
                  <a:cubicBezTo>
                    <a:pt x="55" y="20"/>
                    <a:pt x="46" y="4"/>
                    <a:pt x="32" y="2"/>
                  </a:cubicBezTo>
                  <a:close/>
                </a:path>
              </a:pathLst>
            </a:custGeom>
            <a:solidFill>
              <a:srgbClr val="FBD2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163">
              <a:extLst>
                <a:ext uri="{FF2B5EF4-FFF2-40B4-BE49-F238E27FC236}">
                  <a16:creationId xmlns:a16="http://schemas.microsoft.com/office/drawing/2014/main" id="{0CD0191C-9764-4472-B7BF-9A038AF00781}"/>
                </a:ext>
              </a:extLst>
            </p:cNvPr>
            <p:cNvSpPr>
              <a:spLocks/>
            </p:cNvSpPr>
            <p:nvPr/>
          </p:nvSpPr>
          <p:spPr bwMode="auto">
            <a:xfrm>
              <a:off x="8376444" y="4386262"/>
              <a:ext cx="79375" cy="131763"/>
            </a:xfrm>
            <a:custGeom>
              <a:avLst/>
              <a:gdLst>
                <a:gd name="T0" fmla="*/ 7 w 33"/>
                <a:gd name="T1" fmla="*/ 9 h 55"/>
                <a:gd name="T2" fmla="*/ 26 w 33"/>
                <a:gd name="T3" fmla="*/ 38 h 55"/>
                <a:gd name="T4" fmla="*/ 13 w 33"/>
                <a:gd name="T5" fmla="*/ 53 h 55"/>
                <a:gd name="T6" fmla="*/ 1 w 33"/>
                <a:gd name="T7" fmla="*/ 48 h 55"/>
                <a:gd name="T8" fmla="*/ 7 w 33"/>
                <a:gd name="T9" fmla="*/ 35 h 55"/>
                <a:gd name="T10" fmla="*/ 4 w 33"/>
                <a:gd name="T11" fmla="*/ 25 h 55"/>
                <a:gd name="T12" fmla="*/ 2 w 33"/>
                <a:gd name="T13" fmla="*/ 16 h 55"/>
                <a:gd name="T14" fmla="*/ 7 w 33"/>
                <a:gd name="T15" fmla="*/ 9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55">
                  <a:moveTo>
                    <a:pt x="7" y="9"/>
                  </a:moveTo>
                  <a:cubicBezTo>
                    <a:pt x="22" y="0"/>
                    <a:pt x="33" y="21"/>
                    <a:pt x="26" y="38"/>
                  </a:cubicBezTo>
                  <a:cubicBezTo>
                    <a:pt x="23" y="45"/>
                    <a:pt x="17" y="52"/>
                    <a:pt x="13" y="53"/>
                  </a:cubicBezTo>
                  <a:cubicBezTo>
                    <a:pt x="8" y="55"/>
                    <a:pt x="2" y="54"/>
                    <a:pt x="1" y="48"/>
                  </a:cubicBezTo>
                  <a:cubicBezTo>
                    <a:pt x="0" y="42"/>
                    <a:pt x="6" y="41"/>
                    <a:pt x="7" y="35"/>
                  </a:cubicBezTo>
                  <a:cubicBezTo>
                    <a:pt x="9" y="30"/>
                    <a:pt x="8" y="28"/>
                    <a:pt x="4" y="25"/>
                  </a:cubicBezTo>
                  <a:cubicBezTo>
                    <a:pt x="0" y="22"/>
                    <a:pt x="0" y="21"/>
                    <a:pt x="2" y="16"/>
                  </a:cubicBezTo>
                  <a:cubicBezTo>
                    <a:pt x="3" y="11"/>
                    <a:pt x="7" y="9"/>
                    <a:pt x="7" y="9"/>
                  </a:cubicBezTo>
                  <a:close/>
                </a:path>
              </a:pathLst>
            </a:custGeom>
            <a:solidFill>
              <a:srgbClr val="F8A9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164">
              <a:extLst>
                <a:ext uri="{FF2B5EF4-FFF2-40B4-BE49-F238E27FC236}">
                  <a16:creationId xmlns:a16="http://schemas.microsoft.com/office/drawing/2014/main" id="{2AD555BE-6D31-4469-81E5-7B8742E137D9}"/>
                </a:ext>
              </a:extLst>
            </p:cNvPr>
            <p:cNvSpPr>
              <a:spLocks/>
            </p:cNvSpPr>
            <p:nvPr/>
          </p:nvSpPr>
          <p:spPr bwMode="auto">
            <a:xfrm>
              <a:off x="8297069" y="4708525"/>
              <a:ext cx="325438" cy="963613"/>
            </a:xfrm>
            <a:custGeom>
              <a:avLst/>
              <a:gdLst>
                <a:gd name="T0" fmla="*/ 135 w 135"/>
                <a:gd name="T1" fmla="*/ 371 h 399"/>
                <a:gd name="T2" fmla="*/ 31 w 135"/>
                <a:gd name="T3" fmla="*/ 389 h 399"/>
                <a:gd name="T4" fmla="*/ 3 w 135"/>
                <a:gd name="T5" fmla="*/ 191 h 399"/>
                <a:gd name="T6" fmla="*/ 18 w 135"/>
                <a:gd name="T7" fmla="*/ 17 h 399"/>
                <a:gd name="T8" fmla="*/ 82 w 135"/>
                <a:gd name="T9" fmla="*/ 0 h 399"/>
                <a:gd name="T10" fmla="*/ 109 w 135"/>
                <a:gd name="T11" fmla="*/ 206 h 399"/>
                <a:gd name="T12" fmla="*/ 135 w 135"/>
                <a:gd name="T13" fmla="*/ 371 h 399"/>
              </a:gdLst>
              <a:ahLst/>
              <a:cxnLst>
                <a:cxn ang="0">
                  <a:pos x="T0" y="T1"/>
                </a:cxn>
                <a:cxn ang="0">
                  <a:pos x="T2" y="T3"/>
                </a:cxn>
                <a:cxn ang="0">
                  <a:pos x="T4" y="T5"/>
                </a:cxn>
                <a:cxn ang="0">
                  <a:pos x="T6" y="T7"/>
                </a:cxn>
                <a:cxn ang="0">
                  <a:pos x="T8" y="T9"/>
                </a:cxn>
                <a:cxn ang="0">
                  <a:pos x="T10" y="T11"/>
                </a:cxn>
                <a:cxn ang="0">
                  <a:pos x="T12" y="T13"/>
                </a:cxn>
              </a:cxnLst>
              <a:rect l="0" t="0" r="r" b="b"/>
              <a:pathLst>
                <a:path w="135" h="399">
                  <a:moveTo>
                    <a:pt x="135" y="371"/>
                  </a:moveTo>
                  <a:cubicBezTo>
                    <a:pt x="135" y="371"/>
                    <a:pt x="58" y="399"/>
                    <a:pt x="31" y="389"/>
                  </a:cubicBezTo>
                  <a:cubicBezTo>
                    <a:pt x="5" y="379"/>
                    <a:pt x="5" y="222"/>
                    <a:pt x="3" y="191"/>
                  </a:cubicBezTo>
                  <a:cubicBezTo>
                    <a:pt x="0" y="158"/>
                    <a:pt x="2" y="20"/>
                    <a:pt x="18" y="17"/>
                  </a:cubicBezTo>
                  <a:cubicBezTo>
                    <a:pt x="32" y="15"/>
                    <a:pt x="82" y="0"/>
                    <a:pt x="82" y="0"/>
                  </a:cubicBezTo>
                  <a:cubicBezTo>
                    <a:pt x="115" y="10"/>
                    <a:pt x="103" y="106"/>
                    <a:pt x="109" y="206"/>
                  </a:cubicBezTo>
                  <a:cubicBezTo>
                    <a:pt x="113" y="267"/>
                    <a:pt x="126" y="331"/>
                    <a:pt x="135" y="37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165">
              <a:extLst>
                <a:ext uri="{FF2B5EF4-FFF2-40B4-BE49-F238E27FC236}">
                  <a16:creationId xmlns:a16="http://schemas.microsoft.com/office/drawing/2014/main" id="{75A758DB-6CF0-4A74-A337-A890318485A5}"/>
                </a:ext>
              </a:extLst>
            </p:cNvPr>
            <p:cNvSpPr>
              <a:spLocks/>
            </p:cNvSpPr>
            <p:nvPr/>
          </p:nvSpPr>
          <p:spPr bwMode="auto">
            <a:xfrm>
              <a:off x="8206581" y="4702175"/>
              <a:ext cx="565150" cy="695325"/>
            </a:xfrm>
            <a:custGeom>
              <a:avLst/>
              <a:gdLst>
                <a:gd name="T0" fmla="*/ 89 w 234"/>
                <a:gd name="T1" fmla="*/ 41 h 288"/>
                <a:gd name="T2" fmla="*/ 151 w 234"/>
                <a:gd name="T3" fmla="*/ 204 h 288"/>
                <a:gd name="T4" fmla="*/ 13 w 234"/>
                <a:gd name="T5" fmla="*/ 231 h 288"/>
                <a:gd name="T6" fmla="*/ 27 w 234"/>
                <a:gd name="T7" fmla="*/ 284 h 288"/>
                <a:gd name="T8" fmla="*/ 202 w 234"/>
                <a:gd name="T9" fmla="*/ 248 h 288"/>
                <a:gd name="T10" fmla="*/ 157 w 234"/>
                <a:gd name="T11" fmla="*/ 38 h 288"/>
                <a:gd name="T12" fmla="*/ 89 w 234"/>
                <a:gd name="T13" fmla="*/ 41 h 288"/>
              </a:gdLst>
              <a:ahLst/>
              <a:cxnLst>
                <a:cxn ang="0">
                  <a:pos x="T0" y="T1"/>
                </a:cxn>
                <a:cxn ang="0">
                  <a:pos x="T2" y="T3"/>
                </a:cxn>
                <a:cxn ang="0">
                  <a:pos x="T4" y="T5"/>
                </a:cxn>
                <a:cxn ang="0">
                  <a:pos x="T6" y="T7"/>
                </a:cxn>
                <a:cxn ang="0">
                  <a:pos x="T8" y="T9"/>
                </a:cxn>
                <a:cxn ang="0">
                  <a:pos x="T10" y="T11"/>
                </a:cxn>
                <a:cxn ang="0">
                  <a:pos x="T12" y="T13"/>
                </a:cxn>
              </a:cxnLst>
              <a:rect l="0" t="0" r="r" b="b"/>
              <a:pathLst>
                <a:path w="234" h="288">
                  <a:moveTo>
                    <a:pt x="89" y="41"/>
                  </a:moveTo>
                  <a:cubicBezTo>
                    <a:pt x="89" y="41"/>
                    <a:pt x="148" y="144"/>
                    <a:pt x="151" y="204"/>
                  </a:cubicBezTo>
                  <a:cubicBezTo>
                    <a:pt x="109" y="229"/>
                    <a:pt x="13" y="231"/>
                    <a:pt x="13" y="231"/>
                  </a:cubicBezTo>
                  <a:cubicBezTo>
                    <a:pt x="12" y="244"/>
                    <a:pt x="0" y="288"/>
                    <a:pt x="27" y="284"/>
                  </a:cubicBezTo>
                  <a:cubicBezTo>
                    <a:pt x="79" y="275"/>
                    <a:pt x="163" y="278"/>
                    <a:pt x="202" y="248"/>
                  </a:cubicBezTo>
                  <a:cubicBezTo>
                    <a:pt x="234" y="223"/>
                    <a:pt x="171" y="75"/>
                    <a:pt x="157" y="38"/>
                  </a:cubicBezTo>
                  <a:cubicBezTo>
                    <a:pt x="149" y="0"/>
                    <a:pt x="85" y="9"/>
                    <a:pt x="89" y="4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166">
              <a:extLst>
                <a:ext uri="{FF2B5EF4-FFF2-40B4-BE49-F238E27FC236}">
                  <a16:creationId xmlns:a16="http://schemas.microsoft.com/office/drawing/2014/main" id="{A5A35090-E0C4-4903-B246-4F7A853467A5}"/>
                </a:ext>
              </a:extLst>
            </p:cNvPr>
            <p:cNvSpPr>
              <a:spLocks/>
            </p:cNvSpPr>
            <p:nvPr/>
          </p:nvSpPr>
          <p:spPr bwMode="auto">
            <a:xfrm>
              <a:off x="8279606" y="4662487"/>
              <a:ext cx="198438" cy="180975"/>
            </a:xfrm>
            <a:custGeom>
              <a:avLst/>
              <a:gdLst>
                <a:gd name="T0" fmla="*/ 71 w 82"/>
                <a:gd name="T1" fmla="*/ 0 h 75"/>
                <a:gd name="T2" fmla="*/ 82 w 82"/>
                <a:gd name="T3" fmla="*/ 21 h 75"/>
                <a:gd name="T4" fmla="*/ 18 w 82"/>
                <a:gd name="T5" fmla="*/ 75 h 75"/>
                <a:gd name="T6" fmla="*/ 0 w 82"/>
                <a:gd name="T7" fmla="*/ 44 h 75"/>
                <a:gd name="T8" fmla="*/ 71 w 82"/>
                <a:gd name="T9" fmla="*/ 0 h 75"/>
              </a:gdLst>
              <a:ahLst/>
              <a:cxnLst>
                <a:cxn ang="0">
                  <a:pos x="T0" y="T1"/>
                </a:cxn>
                <a:cxn ang="0">
                  <a:pos x="T2" y="T3"/>
                </a:cxn>
                <a:cxn ang="0">
                  <a:pos x="T4" y="T5"/>
                </a:cxn>
                <a:cxn ang="0">
                  <a:pos x="T6" y="T7"/>
                </a:cxn>
                <a:cxn ang="0">
                  <a:pos x="T8" y="T9"/>
                </a:cxn>
              </a:cxnLst>
              <a:rect l="0" t="0" r="r" b="b"/>
              <a:pathLst>
                <a:path w="82" h="75">
                  <a:moveTo>
                    <a:pt x="71" y="0"/>
                  </a:moveTo>
                  <a:cubicBezTo>
                    <a:pt x="73" y="5"/>
                    <a:pt x="82" y="21"/>
                    <a:pt x="82" y="21"/>
                  </a:cubicBezTo>
                  <a:cubicBezTo>
                    <a:pt x="82" y="21"/>
                    <a:pt x="16" y="74"/>
                    <a:pt x="18" y="75"/>
                  </a:cubicBezTo>
                  <a:cubicBezTo>
                    <a:pt x="20" y="75"/>
                    <a:pt x="0" y="44"/>
                    <a:pt x="0" y="44"/>
                  </a:cubicBezTo>
                  <a:lnTo>
                    <a:pt x="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67">
              <a:extLst>
                <a:ext uri="{FF2B5EF4-FFF2-40B4-BE49-F238E27FC236}">
                  <a16:creationId xmlns:a16="http://schemas.microsoft.com/office/drawing/2014/main" id="{4AB8360B-F722-475E-9ED4-F61DAD8FE965}"/>
                </a:ext>
              </a:extLst>
            </p:cNvPr>
            <p:cNvSpPr>
              <a:spLocks/>
            </p:cNvSpPr>
            <p:nvPr/>
          </p:nvSpPr>
          <p:spPr bwMode="auto">
            <a:xfrm>
              <a:off x="7687469" y="4833937"/>
              <a:ext cx="382588" cy="261938"/>
            </a:xfrm>
            <a:custGeom>
              <a:avLst/>
              <a:gdLst>
                <a:gd name="T0" fmla="*/ 241 w 241"/>
                <a:gd name="T1" fmla="*/ 165 h 165"/>
                <a:gd name="T2" fmla="*/ 0 w 241"/>
                <a:gd name="T3" fmla="*/ 0 h 165"/>
                <a:gd name="T4" fmla="*/ 28 w 241"/>
                <a:gd name="T5" fmla="*/ 136 h 165"/>
                <a:gd name="T6" fmla="*/ 241 w 241"/>
                <a:gd name="T7" fmla="*/ 165 h 165"/>
              </a:gdLst>
              <a:ahLst/>
              <a:cxnLst>
                <a:cxn ang="0">
                  <a:pos x="T0" y="T1"/>
                </a:cxn>
                <a:cxn ang="0">
                  <a:pos x="T2" y="T3"/>
                </a:cxn>
                <a:cxn ang="0">
                  <a:pos x="T4" y="T5"/>
                </a:cxn>
                <a:cxn ang="0">
                  <a:pos x="T6" y="T7"/>
                </a:cxn>
              </a:cxnLst>
              <a:rect l="0" t="0" r="r" b="b"/>
              <a:pathLst>
                <a:path w="241" h="165">
                  <a:moveTo>
                    <a:pt x="241" y="165"/>
                  </a:moveTo>
                  <a:lnTo>
                    <a:pt x="0" y="0"/>
                  </a:lnTo>
                  <a:lnTo>
                    <a:pt x="28" y="136"/>
                  </a:lnTo>
                  <a:lnTo>
                    <a:pt x="241" y="165"/>
                  </a:lnTo>
                  <a:close/>
                </a:path>
              </a:pathLst>
            </a:custGeom>
            <a:solidFill>
              <a:srgbClr val="5D85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168">
              <a:extLst>
                <a:ext uri="{FF2B5EF4-FFF2-40B4-BE49-F238E27FC236}">
                  <a16:creationId xmlns:a16="http://schemas.microsoft.com/office/drawing/2014/main" id="{91EC780E-09D5-4EB3-A4E1-8AAB736448D5}"/>
                </a:ext>
              </a:extLst>
            </p:cNvPr>
            <p:cNvSpPr>
              <a:spLocks/>
            </p:cNvSpPr>
            <p:nvPr/>
          </p:nvSpPr>
          <p:spPr bwMode="auto">
            <a:xfrm>
              <a:off x="7727156" y="4879975"/>
              <a:ext cx="309563" cy="411163"/>
            </a:xfrm>
            <a:custGeom>
              <a:avLst/>
              <a:gdLst>
                <a:gd name="T0" fmla="*/ 15 w 128"/>
                <a:gd name="T1" fmla="*/ 72 h 170"/>
                <a:gd name="T2" fmla="*/ 0 w 128"/>
                <a:gd name="T3" fmla="*/ 0 h 170"/>
                <a:gd name="T4" fmla="*/ 108 w 128"/>
                <a:gd name="T5" fmla="*/ 85 h 170"/>
                <a:gd name="T6" fmla="*/ 128 w 128"/>
                <a:gd name="T7" fmla="*/ 170 h 170"/>
                <a:gd name="T8" fmla="*/ 15 w 128"/>
                <a:gd name="T9" fmla="*/ 72 h 170"/>
              </a:gdLst>
              <a:ahLst/>
              <a:cxnLst>
                <a:cxn ang="0">
                  <a:pos x="T0" y="T1"/>
                </a:cxn>
                <a:cxn ang="0">
                  <a:pos x="T2" y="T3"/>
                </a:cxn>
                <a:cxn ang="0">
                  <a:pos x="T4" y="T5"/>
                </a:cxn>
                <a:cxn ang="0">
                  <a:pos x="T6" y="T7"/>
                </a:cxn>
                <a:cxn ang="0">
                  <a:pos x="T8" y="T9"/>
                </a:cxn>
              </a:cxnLst>
              <a:rect l="0" t="0" r="r" b="b"/>
              <a:pathLst>
                <a:path w="128" h="170">
                  <a:moveTo>
                    <a:pt x="15" y="72"/>
                  </a:moveTo>
                  <a:cubicBezTo>
                    <a:pt x="0" y="0"/>
                    <a:pt x="0" y="0"/>
                    <a:pt x="0" y="0"/>
                  </a:cubicBezTo>
                  <a:cubicBezTo>
                    <a:pt x="108" y="85"/>
                    <a:pt x="108" y="85"/>
                    <a:pt x="108" y="85"/>
                  </a:cubicBezTo>
                  <a:cubicBezTo>
                    <a:pt x="128" y="170"/>
                    <a:pt x="128" y="170"/>
                    <a:pt x="128" y="170"/>
                  </a:cubicBezTo>
                  <a:cubicBezTo>
                    <a:pt x="90" y="134"/>
                    <a:pt x="57" y="105"/>
                    <a:pt x="15" y="72"/>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169">
              <a:extLst>
                <a:ext uri="{FF2B5EF4-FFF2-40B4-BE49-F238E27FC236}">
                  <a16:creationId xmlns:a16="http://schemas.microsoft.com/office/drawing/2014/main" id="{D062E745-769B-48EB-A6B0-6527A6C9EAB4}"/>
                </a:ext>
              </a:extLst>
            </p:cNvPr>
            <p:cNvSpPr>
              <a:spLocks/>
            </p:cNvSpPr>
            <p:nvPr/>
          </p:nvSpPr>
          <p:spPr bwMode="auto">
            <a:xfrm>
              <a:off x="7731919" y="4921250"/>
              <a:ext cx="569913" cy="425450"/>
            </a:xfrm>
            <a:custGeom>
              <a:avLst/>
              <a:gdLst>
                <a:gd name="T0" fmla="*/ 157 w 359"/>
                <a:gd name="T1" fmla="*/ 0 h 268"/>
                <a:gd name="T2" fmla="*/ 0 w 359"/>
                <a:gd name="T3" fmla="*/ 81 h 268"/>
                <a:gd name="T4" fmla="*/ 201 w 359"/>
                <a:gd name="T5" fmla="*/ 268 h 268"/>
                <a:gd name="T6" fmla="*/ 359 w 359"/>
                <a:gd name="T7" fmla="*/ 187 h 268"/>
                <a:gd name="T8" fmla="*/ 157 w 359"/>
                <a:gd name="T9" fmla="*/ 0 h 268"/>
              </a:gdLst>
              <a:ahLst/>
              <a:cxnLst>
                <a:cxn ang="0">
                  <a:pos x="T0" y="T1"/>
                </a:cxn>
                <a:cxn ang="0">
                  <a:pos x="T2" y="T3"/>
                </a:cxn>
                <a:cxn ang="0">
                  <a:pos x="T4" y="T5"/>
                </a:cxn>
                <a:cxn ang="0">
                  <a:pos x="T6" y="T7"/>
                </a:cxn>
                <a:cxn ang="0">
                  <a:pos x="T8" y="T9"/>
                </a:cxn>
              </a:cxnLst>
              <a:rect l="0" t="0" r="r" b="b"/>
              <a:pathLst>
                <a:path w="359" h="268">
                  <a:moveTo>
                    <a:pt x="157" y="0"/>
                  </a:moveTo>
                  <a:lnTo>
                    <a:pt x="0" y="81"/>
                  </a:lnTo>
                  <a:lnTo>
                    <a:pt x="201" y="268"/>
                  </a:lnTo>
                  <a:lnTo>
                    <a:pt x="359" y="187"/>
                  </a:lnTo>
                  <a:lnTo>
                    <a:pt x="157" y="0"/>
                  </a:lnTo>
                  <a:close/>
                </a:path>
              </a:pathLst>
            </a:custGeom>
            <a:solidFill>
              <a:srgbClr val="638F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170">
              <a:extLst>
                <a:ext uri="{FF2B5EF4-FFF2-40B4-BE49-F238E27FC236}">
                  <a16:creationId xmlns:a16="http://schemas.microsoft.com/office/drawing/2014/main" id="{CC8DEC52-BF8C-496F-9056-C7DD16503040}"/>
                </a:ext>
              </a:extLst>
            </p:cNvPr>
            <p:cNvSpPr>
              <a:spLocks/>
            </p:cNvSpPr>
            <p:nvPr/>
          </p:nvSpPr>
          <p:spPr bwMode="auto">
            <a:xfrm>
              <a:off x="8236744" y="5254625"/>
              <a:ext cx="42863" cy="133350"/>
            </a:xfrm>
            <a:custGeom>
              <a:avLst/>
              <a:gdLst>
                <a:gd name="T0" fmla="*/ 0 w 18"/>
                <a:gd name="T1" fmla="*/ 7 h 55"/>
                <a:gd name="T2" fmla="*/ 10 w 18"/>
                <a:gd name="T3" fmla="*/ 4 h 55"/>
                <a:gd name="T4" fmla="*/ 8 w 18"/>
                <a:gd name="T5" fmla="*/ 52 h 55"/>
                <a:gd name="T6" fmla="*/ 0 w 18"/>
                <a:gd name="T7" fmla="*/ 7 h 55"/>
              </a:gdLst>
              <a:ahLst/>
              <a:cxnLst>
                <a:cxn ang="0">
                  <a:pos x="T0" y="T1"/>
                </a:cxn>
                <a:cxn ang="0">
                  <a:pos x="T2" y="T3"/>
                </a:cxn>
                <a:cxn ang="0">
                  <a:pos x="T4" y="T5"/>
                </a:cxn>
                <a:cxn ang="0">
                  <a:pos x="T6" y="T7"/>
                </a:cxn>
              </a:cxnLst>
              <a:rect l="0" t="0" r="r" b="b"/>
              <a:pathLst>
                <a:path w="18" h="55">
                  <a:moveTo>
                    <a:pt x="0" y="7"/>
                  </a:moveTo>
                  <a:cubicBezTo>
                    <a:pt x="2" y="6"/>
                    <a:pt x="7" y="0"/>
                    <a:pt x="10" y="4"/>
                  </a:cubicBezTo>
                  <a:cubicBezTo>
                    <a:pt x="18" y="15"/>
                    <a:pt x="12" y="55"/>
                    <a:pt x="8" y="52"/>
                  </a:cubicBezTo>
                  <a:cubicBezTo>
                    <a:pt x="5" y="50"/>
                    <a:pt x="0" y="7"/>
                    <a:pt x="0"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171">
              <a:extLst>
                <a:ext uri="{FF2B5EF4-FFF2-40B4-BE49-F238E27FC236}">
                  <a16:creationId xmlns:a16="http://schemas.microsoft.com/office/drawing/2014/main" id="{4995F430-5A9E-4605-9D03-E108D8467823}"/>
                </a:ext>
              </a:extLst>
            </p:cNvPr>
            <p:cNvSpPr>
              <a:spLocks/>
            </p:cNvSpPr>
            <p:nvPr/>
          </p:nvSpPr>
          <p:spPr bwMode="auto">
            <a:xfrm>
              <a:off x="8036719" y="5172075"/>
              <a:ext cx="233363" cy="176213"/>
            </a:xfrm>
            <a:custGeom>
              <a:avLst/>
              <a:gdLst>
                <a:gd name="T0" fmla="*/ 89 w 97"/>
                <a:gd name="T1" fmla="*/ 34 h 73"/>
                <a:gd name="T2" fmla="*/ 60 w 97"/>
                <a:gd name="T3" fmla="*/ 15 h 73"/>
                <a:gd name="T4" fmla="*/ 18 w 97"/>
                <a:gd name="T5" fmla="*/ 2 h 73"/>
                <a:gd name="T6" fmla="*/ 16 w 97"/>
                <a:gd name="T7" fmla="*/ 11 h 73"/>
                <a:gd name="T8" fmla="*/ 45 w 97"/>
                <a:gd name="T9" fmla="*/ 26 h 73"/>
                <a:gd name="T10" fmla="*/ 12 w 97"/>
                <a:gd name="T11" fmla="*/ 18 h 73"/>
                <a:gd name="T12" fmla="*/ 6 w 97"/>
                <a:gd name="T13" fmla="*/ 21 h 73"/>
                <a:gd name="T14" fmla="*/ 11 w 97"/>
                <a:gd name="T15" fmla="*/ 28 h 73"/>
                <a:gd name="T16" fmla="*/ 40 w 97"/>
                <a:gd name="T17" fmla="*/ 41 h 73"/>
                <a:gd name="T18" fmla="*/ 6 w 97"/>
                <a:gd name="T19" fmla="*/ 33 h 73"/>
                <a:gd name="T20" fmla="*/ 4 w 97"/>
                <a:gd name="T21" fmla="*/ 41 h 73"/>
                <a:gd name="T22" fmla="*/ 34 w 97"/>
                <a:gd name="T23" fmla="*/ 53 h 73"/>
                <a:gd name="T24" fmla="*/ 11 w 97"/>
                <a:gd name="T25" fmla="*/ 53 h 73"/>
                <a:gd name="T26" fmla="*/ 39 w 97"/>
                <a:gd name="T27" fmla="*/ 65 h 73"/>
                <a:gd name="T28" fmla="*/ 67 w 97"/>
                <a:gd name="T29" fmla="*/ 71 h 73"/>
                <a:gd name="T30" fmla="*/ 84 w 97"/>
                <a:gd name="T31" fmla="*/ 64 h 73"/>
                <a:gd name="T32" fmla="*/ 84 w 97"/>
                <a:gd name="T33" fmla="*/ 64 h 73"/>
                <a:gd name="T34" fmla="*/ 92 w 97"/>
                <a:gd name="T35" fmla="*/ 66 h 73"/>
                <a:gd name="T36" fmla="*/ 96 w 97"/>
                <a:gd name="T37" fmla="*/ 67 h 73"/>
                <a:gd name="T38" fmla="*/ 95 w 97"/>
                <a:gd name="T39" fmla="*/ 36 h 73"/>
                <a:gd name="T40" fmla="*/ 92 w 97"/>
                <a:gd name="T41" fmla="*/ 35 h 73"/>
                <a:gd name="T42" fmla="*/ 89 w 97"/>
                <a:gd name="T43" fmla="*/ 3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73">
                  <a:moveTo>
                    <a:pt x="89" y="34"/>
                  </a:moveTo>
                  <a:cubicBezTo>
                    <a:pt x="84" y="29"/>
                    <a:pt x="74" y="21"/>
                    <a:pt x="60" y="15"/>
                  </a:cubicBezTo>
                  <a:cubicBezTo>
                    <a:pt x="41" y="7"/>
                    <a:pt x="22" y="0"/>
                    <a:pt x="18" y="2"/>
                  </a:cubicBezTo>
                  <a:cubicBezTo>
                    <a:pt x="15" y="4"/>
                    <a:pt x="14" y="8"/>
                    <a:pt x="16" y="11"/>
                  </a:cubicBezTo>
                  <a:cubicBezTo>
                    <a:pt x="19" y="13"/>
                    <a:pt x="44" y="22"/>
                    <a:pt x="45" y="26"/>
                  </a:cubicBezTo>
                  <a:cubicBezTo>
                    <a:pt x="45" y="29"/>
                    <a:pt x="15" y="17"/>
                    <a:pt x="12" y="18"/>
                  </a:cubicBezTo>
                  <a:cubicBezTo>
                    <a:pt x="9" y="18"/>
                    <a:pt x="8" y="17"/>
                    <a:pt x="6" y="21"/>
                  </a:cubicBezTo>
                  <a:cubicBezTo>
                    <a:pt x="5" y="25"/>
                    <a:pt x="8" y="25"/>
                    <a:pt x="11" y="28"/>
                  </a:cubicBezTo>
                  <a:cubicBezTo>
                    <a:pt x="14" y="30"/>
                    <a:pt x="41" y="36"/>
                    <a:pt x="40" y="41"/>
                  </a:cubicBezTo>
                  <a:cubicBezTo>
                    <a:pt x="39" y="45"/>
                    <a:pt x="11" y="34"/>
                    <a:pt x="6" y="33"/>
                  </a:cubicBezTo>
                  <a:cubicBezTo>
                    <a:pt x="2" y="33"/>
                    <a:pt x="0" y="38"/>
                    <a:pt x="4" y="41"/>
                  </a:cubicBezTo>
                  <a:cubicBezTo>
                    <a:pt x="8" y="44"/>
                    <a:pt x="35" y="51"/>
                    <a:pt x="34" y="53"/>
                  </a:cubicBezTo>
                  <a:cubicBezTo>
                    <a:pt x="34" y="55"/>
                    <a:pt x="12" y="49"/>
                    <a:pt x="11" y="53"/>
                  </a:cubicBezTo>
                  <a:cubicBezTo>
                    <a:pt x="8" y="62"/>
                    <a:pt x="35" y="64"/>
                    <a:pt x="39" y="65"/>
                  </a:cubicBezTo>
                  <a:cubicBezTo>
                    <a:pt x="48" y="67"/>
                    <a:pt x="56" y="73"/>
                    <a:pt x="67" y="71"/>
                  </a:cubicBezTo>
                  <a:cubicBezTo>
                    <a:pt x="73" y="71"/>
                    <a:pt x="79" y="68"/>
                    <a:pt x="84" y="64"/>
                  </a:cubicBezTo>
                  <a:cubicBezTo>
                    <a:pt x="84" y="64"/>
                    <a:pt x="84" y="64"/>
                    <a:pt x="84" y="64"/>
                  </a:cubicBezTo>
                  <a:cubicBezTo>
                    <a:pt x="86" y="65"/>
                    <a:pt x="89" y="66"/>
                    <a:pt x="92" y="66"/>
                  </a:cubicBezTo>
                  <a:cubicBezTo>
                    <a:pt x="93" y="66"/>
                    <a:pt x="95" y="67"/>
                    <a:pt x="96" y="67"/>
                  </a:cubicBezTo>
                  <a:cubicBezTo>
                    <a:pt x="97" y="56"/>
                    <a:pt x="97" y="44"/>
                    <a:pt x="95" y="36"/>
                  </a:cubicBezTo>
                  <a:cubicBezTo>
                    <a:pt x="92" y="35"/>
                    <a:pt x="92" y="35"/>
                    <a:pt x="92" y="35"/>
                  </a:cubicBezTo>
                  <a:lnTo>
                    <a:pt x="89" y="34"/>
                  </a:lnTo>
                  <a:close/>
                </a:path>
              </a:pathLst>
            </a:custGeom>
            <a:solidFill>
              <a:srgbClr val="FBD2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172">
              <a:extLst>
                <a:ext uri="{FF2B5EF4-FFF2-40B4-BE49-F238E27FC236}">
                  <a16:creationId xmlns:a16="http://schemas.microsoft.com/office/drawing/2014/main" id="{070BEF9A-969A-45D1-B801-45CD2C44F720}"/>
                </a:ext>
              </a:extLst>
            </p:cNvPr>
            <p:cNvSpPr>
              <a:spLocks/>
            </p:cNvSpPr>
            <p:nvPr/>
          </p:nvSpPr>
          <p:spPr bwMode="auto">
            <a:xfrm>
              <a:off x="7533481" y="4940300"/>
              <a:ext cx="101600" cy="130175"/>
            </a:xfrm>
            <a:custGeom>
              <a:avLst/>
              <a:gdLst>
                <a:gd name="T0" fmla="*/ 30 w 42"/>
                <a:gd name="T1" fmla="*/ 1 h 54"/>
                <a:gd name="T2" fmla="*/ 42 w 42"/>
                <a:gd name="T3" fmla="*/ 5 h 54"/>
                <a:gd name="T4" fmla="*/ 1 w 42"/>
                <a:gd name="T5" fmla="*/ 48 h 54"/>
                <a:gd name="T6" fmla="*/ 30 w 42"/>
                <a:gd name="T7" fmla="*/ 1 h 54"/>
              </a:gdLst>
              <a:ahLst/>
              <a:cxnLst>
                <a:cxn ang="0">
                  <a:pos x="T0" y="T1"/>
                </a:cxn>
                <a:cxn ang="0">
                  <a:pos x="T2" y="T3"/>
                </a:cxn>
                <a:cxn ang="0">
                  <a:pos x="T4" y="T5"/>
                </a:cxn>
                <a:cxn ang="0">
                  <a:pos x="T6" y="T7"/>
                </a:cxn>
              </a:cxnLst>
              <a:rect l="0" t="0" r="r" b="b"/>
              <a:pathLst>
                <a:path w="42" h="54">
                  <a:moveTo>
                    <a:pt x="30" y="1"/>
                  </a:moveTo>
                  <a:cubicBezTo>
                    <a:pt x="33" y="1"/>
                    <a:pt x="42" y="0"/>
                    <a:pt x="42" y="5"/>
                  </a:cubicBezTo>
                  <a:cubicBezTo>
                    <a:pt x="40" y="22"/>
                    <a:pt x="3" y="54"/>
                    <a:pt x="1" y="48"/>
                  </a:cubicBezTo>
                  <a:cubicBezTo>
                    <a:pt x="0" y="45"/>
                    <a:pt x="30" y="1"/>
                    <a:pt x="3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173">
              <a:extLst>
                <a:ext uri="{FF2B5EF4-FFF2-40B4-BE49-F238E27FC236}">
                  <a16:creationId xmlns:a16="http://schemas.microsoft.com/office/drawing/2014/main" id="{B470C66A-BEE6-488A-B288-27A5B4257C73}"/>
                </a:ext>
              </a:extLst>
            </p:cNvPr>
            <p:cNvSpPr>
              <a:spLocks/>
            </p:cNvSpPr>
            <p:nvPr/>
          </p:nvSpPr>
          <p:spPr bwMode="auto">
            <a:xfrm>
              <a:off x="7365206" y="4859337"/>
              <a:ext cx="261938" cy="158750"/>
            </a:xfrm>
            <a:custGeom>
              <a:avLst/>
              <a:gdLst>
                <a:gd name="T0" fmla="*/ 109 w 109"/>
                <a:gd name="T1" fmla="*/ 47 h 66"/>
                <a:gd name="T2" fmla="*/ 92 w 109"/>
                <a:gd name="T3" fmla="*/ 19 h 66"/>
                <a:gd name="T4" fmla="*/ 62 w 109"/>
                <a:gd name="T5" fmla="*/ 2 h 66"/>
                <a:gd name="T6" fmla="*/ 63 w 109"/>
                <a:gd name="T7" fmla="*/ 13 h 66"/>
                <a:gd name="T8" fmla="*/ 70 w 109"/>
                <a:gd name="T9" fmla="*/ 22 h 66"/>
                <a:gd name="T10" fmla="*/ 46 w 109"/>
                <a:gd name="T11" fmla="*/ 14 h 66"/>
                <a:gd name="T12" fmla="*/ 22 w 109"/>
                <a:gd name="T13" fmla="*/ 6 h 66"/>
                <a:gd name="T14" fmla="*/ 13 w 109"/>
                <a:gd name="T15" fmla="*/ 3 h 66"/>
                <a:gd name="T16" fmla="*/ 9 w 109"/>
                <a:gd name="T17" fmla="*/ 7 h 66"/>
                <a:gd name="T18" fmla="*/ 10 w 109"/>
                <a:gd name="T19" fmla="*/ 12 h 66"/>
                <a:gd name="T20" fmla="*/ 3 w 109"/>
                <a:gd name="T21" fmla="*/ 12 h 66"/>
                <a:gd name="T22" fmla="*/ 0 w 109"/>
                <a:gd name="T23" fmla="*/ 17 h 66"/>
                <a:gd name="T24" fmla="*/ 8 w 109"/>
                <a:gd name="T25" fmla="*/ 22 h 66"/>
                <a:gd name="T26" fmla="*/ 2 w 109"/>
                <a:gd name="T27" fmla="*/ 22 h 66"/>
                <a:gd name="T28" fmla="*/ 2 w 109"/>
                <a:gd name="T29" fmla="*/ 28 h 66"/>
                <a:gd name="T30" fmla="*/ 12 w 109"/>
                <a:gd name="T31" fmla="*/ 34 h 66"/>
                <a:gd name="T32" fmla="*/ 7 w 109"/>
                <a:gd name="T33" fmla="*/ 36 h 66"/>
                <a:gd name="T34" fmla="*/ 8 w 109"/>
                <a:gd name="T35" fmla="*/ 41 h 66"/>
                <a:gd name="T36" fmla="*/ 30 w 109"/>
                <a:gd name="T37" fmla="*/ 51 h 66"/>
                <a:gd name="T38" fmla="*/ 53 w 109"/>
                <a:gd name="T39" fmla="*/ 60 h 66"/>
                <a:gd name="T40" fmla="*/ 94 w 109"/>
                <a:gd name="T41" fmla="*/ 64 h 66"/>
                <a:gd name="T42" fmla="*/ 109 w 109"/>
                <a:gd name="T43" fmla="*/ 4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9" h="66">
                  <a:moveTo>
                    <a:pt x="109" y="47"/>
                  </a:moveTo>
                  <a:cubicBezTo>
                    <a:pt x="107" y="42"/>
                    <a:pt x="99" y="23"/>
                    <a:pt x="92" y="19"/>
                  </a:cubicBezTo>
                  <a:cubicBezTo>
                    <a:pt x="84" y="14"/>
                    <a:pt x="66" y="0"/>
                    <a:pt x="62" y="2"/>
                  </a:cubicBezTo>
                  <a:cubicBezTo>
                    <a:pt x="58" y="3"/>
                    <a:pt x="62" y="10"/>
                    <a:pt x="63" y="13"/>
                  </a:cubicBezTo>
                  <a:cubicBezTo>
                    <a:pt x="65" y="16"/>
                    <a:pt x="70" y="22"/>
                    <a:pt x="70" y="22"/>
                  </a:cubicBezTo>
                  <a:cubicBezTo>
                    <a:pt x="46" y="14"/>
                    <a:pt x="46" y="14"/>
                    <a:pt x="46" y="14"/>
                  </a:cubicBezTo>
                  <a:cubicBezTo>
                    <a:pt x="46" y="14"/>
                    <a:pt x="26" y="8"/>
                    <a:pt x="22" y="6"/>
                  </a:cubicBezTo>
                  <a:cubicBezTo>
                    <a:pt x="18" y="4"/>
                    <a:pt x="14" y="3"/>
                    <a:pt x="13" y="3"/>
                  </a:cubicBezTo>
                  <a:cubicBezTo>
                    <a:pt x="12" y="3"/>
                    <a:pt x="11" y="3"/>
                    <a:pt x="9" y="7"/>
                  </a:cubicBezTo>
                  <a:cubicBezTo>
                    <a:pt x="6" y="11"/>
                    <a:pt x="10" y="12"/>
                    <a:pt x="10" y="12"/>
                  </a:cubicBezTo>
                  <a:cubicBezTo>
                    <a:pt x="10" y="12"/>
                    <a:pt x="5" y="10"/>
                    <a:pt x="3" y="12"/>
                  </a:cubicBezTo>
                  <a:cubicBezTo>
                    <a:pt x="1" y="13"/>
                    <a:pt x="0" y="14"/>
                    <a:pt x="0" y="17"/>
                  </a:cubicBezTo>
                  <a:cubicBezTo>
                    <a:pt x="1" y="20"/>
                    <a:pt x="8" y="22"/>
                    <a:pt x="8" y="22"/>
                  </a:cubicBezTo>
                  <a:cubicBezTo>
                    <a:pt x="8" y="22"/>
                    <a:pt x="3" y="20"/>
                    <a:pt x="2" y="22"/>
                  </a:cubicBezTo>
                  <a:cubicBezTo>
                    <a:pt x="0" y="25"/>
                    <a:pt x="0" y="26"/>
                    <a:pt x="2" y="28"/>
                  </a:cubicBezTo>
                  <a:cubicBezTo>
                    <a:pt x="3" y="30"/>
                    <a:pt x="12" y="34"/>
                    <a:pt x="12" y="34"/>
                  </a:cubicBezTo>
                  <a:cubicBezTo>
                    <a:pt x="12" y="34"/>
                    <a:pt x="8" y="33"/>
                    <a:pt x="7" y="36"/>
                  </a:cubicBezTo>
                  <a:cubicBezTo>
                    <a:pt x="7" y="38"/>
                    <a:pt x="5" y="38"/>
                    <a:pt x="8" y="41"/>
                  </a:cubicBezTo>
                  <a:cubicBezTo>
                    <a:pt x="11" y="43"/>
                    <a:pt x="25" y="49"/>
                    <a:pt x="30" y="51"/>
                  </a:cubicBezTo>
                  <a:cubicBezTo>
                    <a:pt x="36" y="52"/>
                    <a:pt x="47" y="57"/>
                    <a:pt x="53" y="60"/>
                  </a:cubicBezTo>
                  <a:cubicBezTo>
                    <a:pt x="59" y="63"/>
                    <a:pt x="82" y="66"/>
                    <a:pt x="94" y="64"/>
                  </a:cubicBezTo>
                  <a:cubicBezTo>
                    <a:pt x="105" y="61"/>
                    <a:pt x="109" y="47"/>
                    <a:pt x="109" y="47"/>
                  </a:cubicBezTo>
                  <a:close/>
                </a:path>
              </a:pathLst>
            </a:custGeom>
            <a:solidFill>
              <a:srgbClr val="FBD2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174">
              <a:extLst>
                <a:ext uri="{FF2B5EF4-FFF2-40B4-BE49-F238E27FC236}">
                  <a16:creationId xmlns:a16="http://schemas.microsoft.com/office/drawing/2014/main" id="{806A2415-88F2-42FA-B2B7-BCCB679F52FF}"/>
                </a:ext>
              </a:extLst>
            </p:cNvPr>
            <p:cNvSpPr>
              <a:spLocks/>
            </p:cNvSpPr>
            <p:nvPr/>
          </p:nvSpPr>
          <p:spPr bwMode="auto">
            <a:xfrm>
              <a:off x="8600281" y="5184775"/>
              <a:ext cx="1003300" cy="1057275"/>
            </a:xfrm>
            <a:custGeom>
              <a:avLst/>
              <a:gdLst>
                <a:gd name="T0" fmla="*/ 312 w 415"/>
                <a:gd name="T1" fmla="*/ 404 h 438"/>
                <a:gd name="T2" fmla="*/ 174 w 415"/>
                <a:gd name="T3" fmla="*/ 376 h 438"/>
                <a:gd name="T4" fmla="*/ 0 w 415"/>
                <a:gd name="T5" fmla="*/ 421 h 438"/>
                <a:gd name="T6" fmla="*/ 11 w 415"/>
                <a:gd name="T7" fmla="*/ 437 h 438"/>
                <a:gd name="T8" fmla="*/ 333 w 415"/>
                <a:gd name="T9" fmla="*/ 437 h 438"/>
                <a:gd name="T10" fmla="*/ 351 w 415"/>
                <a:gd name="T11" fmla="*/ 424 h 438"/>
                <a:gd name="T12" fmla="*/ 414 w 415"/>
                <a:gd name="T13" fmla="*/ 18 h 438"/>
                <a:gd name="T14" fmla="*/ 401 w 415"/>
                <a:gd name="T15" fmla="*/ 0 h 438"/>
                <a:gd name="T16" fmla="*/ 312 w 415"/>
                <a:gd name="T17" fmla="*/ 404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5" h="438">
                  <a:moveTo>
                    <a:pt x="312" y="404"/>
                  </a:moveTo>
                  <a:cubicBezTo>
                    <a:pt x="266" y="382"/>
                    <a:pt x="233" y="376"/>
                    <a:pt x="174" y="376"/>
                  </a:cubicBezTo>
                  <a:cubicBezTo>
                    <a:pt x="114" y="376"/>
                    <a:pt x="52" y="392"/>
                    <a:pt x="0" y="421"/>
                  </a:cubicBezTo>
                  <a:cubicBezTo>
                    <a:pt x="0" y="430"/>
                    <a:pt x="5" y="437"/>
                    <a:pt x="11" y="437"/>
                  </a:cubicBezTo>
                  <a:cubicBezTo>
                    <a:pt x="333" y="437"/>
                    <a:pt x="333" y="437"/>
                    <a:pt x="333" y="437"/>
                  </a:cubicBezTo>
                  <a:cubicBezTo>
                    <a:pt x="342" y="438"/>
                    <a:pt x="350" y="432"/>
                    <a:pt x="351" y="424"/>
                  </a:cubicBezTo>
                  <a:cubicBezTo>
                    <a:pt x="414" y="18"/>
                    <a:pt x="414" y="18"/>
                    <a:pt x="414" y="18"/>
                  </a:cubicBezTo>
                  <a:cubicBezTo>
                    <a:pt x="415" y="10"/>
                    <a:pt x="409" y="0"/>
                    <a:pt x="401" y="0"/>
                  </a:cubicBezTo>
                  <a:cubicBezTo>
                    <a:pt x="326" y="0"/>
                    <a:pt x="303" y="342"/>
                    <a:pt x="312" y="404"/>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175">
              <a:extLst>
                <a:ext uri="{FF2B5EF4-FFF2-40B4-BE49-F238E27FC236}">
                  <a16:creationId xmlns:a16="http://schemas.microsoft.com/office/drawing/2014/main" id="{C3DB43E9-FB4B-4D64-A668-5F2F06B35B01}"/>
                </a:ext>
              </a:extLst>
            </p:cNvPr>
            <p:cNvSpPr>
              <a:spLocks/>
            </p:cNvSpPr>
            <p:nvPr/>
          </p:nvSpPr>
          <p:spPr bwMode="auto">
            <a:xfrm>
              <a:off x="9154319" y="6270625"/>
              <a:ext cx="111125" cy="119063"/>
            </a:xfrm>
            <a:custGeom>
              <a:avLst/>
              <a:gdLst>
                <a:gd name="T0" fmla="*/ 13 w 46"/>
                <a:gd name="T1" fmla="*/ 24 h 49"/>
                <a:gd name="T2" fmla="*/ 16 w 46"/>
                <a:gd name="T3" fmla="*/ 35 h 49"/>
                <a:gd name="T4" fmla="*/ 31 w 46"/>
                <a:gd name="T5" fmla="*/ 46 h 49"/>
                <a:gd name="T6" fmla="*/ 43 w 46"/>
                <a:gd name="T7" fmla="*/ 44 h 49"/>
                <a:gd name="T8" fmla="*/ 43 w 46"/>
                <a:gd name="T9" fmla="*/ 44 h 49"/>
                <a:gd name="T10" fmla="*/ 42 w 46"/>
                <a:gd name="T11" fmla="*/ 32 h 49"/>
                <a:gd name="T12" fmla="*/ 27 w 46"/>
                <a:gd name="T13" fmla="*/ 20 h 49"/>
                <a:gd name="T14" fmla="*/ 15 w 46"/>
                <a:gd name="T15" fmla="*/ 21 h 49"/>
                <a:gd name="T16" fmla="*/ 5 w 46"/>
                <a:gd name="T17" fmla="*/ 14 h 49"/>
                <a:gd name="T18" fmla="*/ 4 w 46"/>
                <a:gd name="T19" fmla="*/ 0 h 49"/>
                <a:gd name="T20" fmla="*/ 0 w 46"/>
                <a:gd name="T21" fmla="*/ 0 h 49"/>
                <a:gd name="T22" fmla="*/ 2 w 46"/>
                <a:gd name="T23" fmla="*/ 15 h 49"/>
                <a:gd name="T24" fmla="*/ 2 w 46"/>
                <a:gd name="T25" fmla="*/ 15 h 49"/>
                <a:gd name="T26" fmla="*/ 2 w 46"/>
                <a:gd name="T27" fmla="*/ 16 h 49"/>
                <a:gd name="T28" fmla="*/ 13 w 46"/>
                <a:gd name="T29" fmla="*/ 2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49">
                  <a:moveTo>
                    <a:pt x="13" y="24"/>
                  </a:moveTo>
                  <a:cubicBezTo>
                    <a:pt x="11" y="27"/>
                    <a:pt x="12" y="32"/>
                    <a:pt x="16" y="35"/>
                  </a:cubicBezTo>
                  <a:cubicBezTo>
                    <a:pt x="31" y="46"/>
                    <a:pt x="31" y="46"/>
                    <a:pt x="31" y="46"/>
                  </a:cubicBezTo>
                  <a:cubicBezTo>
                    <a:pt x="35" y="49"/>
                    <a:pt x="41" y="48"/>
                    <a:pt x="43" y="44"/>
                  </a:cubicBezTo>
                  <a:cubicBezTo>
                    <a:pt x="43" y="44"/>
                    <a:pt x="43" y="44"/>
                    <a:pt x="43" y="44"/>
                  </a:cubicBezTo>
                  <a:cubicBezTo>
                    <a:pt x="46" y="40"/>
                    <a:pt x="46" y="35"/>
                    <a:pt x="42" y="32"/>
                  </a:cubicBezTo>
                  <a:cubicBezTo>
                    <a:pt x="27" y="20"/>
                    <a:pt x="27" y="20"/>
                    <a:pt x="27" y="20"/>
                  </a:cubicBezTo>
                  <a:cubicBezTo>
                    <a:pt x="23" y="18"/>
                    <a:pt x="18" y="18"/>
                    <a:pt x="15" y="21"/>
                  </a:cubicBezTo>
                  <a:cubicBezTo>
                    <a:pt x="5" y="14"/>
                    <a:pt x="5" y="14"/>
                    <a:pt x="5" y="14"/>
                  </a:cubicBezTo>
                  <a:cubicBezTo>
                    <a:pt x="4" y="0"/>
                    <a:pt x="4" y="0"/>
                    <a:pt x="4" y="0"/>
                  </a:cubicBezTo>
                  <a:cubicBezTo>
                    <a:pt x="0" y="0"/>
                    <a:pt x="0" y="0"/>
                    <a:pt x="0" y="0"/>
                  </a:cubicBezTo>
                  <a:cubicBezTo>
                    <a:pt x="2" y="15"/>
                    <a:pt x="2" y="15"/>
                    <a:pt x="2" y="15"/>
                  </a:cubicBezTo>
                  <a:cubicBezTo>
                    <a:pt x="2" y="15"/>
                    <a:pt x="2" y="15"/>
                    <a:pt x="2" y="15"/>
                  </a:cubicBezTo>
                  <a:cubicBezTo>
                    <a:pt x="2" y="16"/>
                    <a:pt x="2" y="16"/>
                    <a:pt x="2" y="16"/>
                  </a:cubicBezTo>
                  <a:lnTo>
                    <a:pt x="13" y="24"/>
                  </a:ln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Rectangle 176">
              <a:extLst>
                <a:ext uri="{FF2B5EF4-FFF2-40B4-BE49-F238E27FC236}">
                  <a16:creationId xmlns:a16="http://schemas.microsoft.com/office/drawing/2014/main" id="{E67B8CD9-9841-4B4D-8325-C6ADA5B8A029}"/>
                </a:ext>
              </a:extLst>
            </p:cNvPr>
            <p:cNvSpPr>
              <a:spLocks noChangeArrowheads="1"/>
            </p:cNvSpPr>
            <p:nvPr/>
          </p:nvSpPr>
          <p:spPr bwMode="auto">
            <a:xfrm>
              <a:off x="8992394" y="6254750"/>
              <a:ext cx="60325" cy="246063"/>
            </a:xfrm>
            <a:prstGeom prst="rect">
              <a:avLst/>
            </a:prstGeom>
            <a:solidFill>
              <a:srgbClr val="8081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Rectangle 177">
              <a:extLst>
                <a:ext uri="{FF2B5EF4-FFF2-40B4-BE49-F238E27FC236}">
                  <a16:creationId xmlns:a16="http://schemas.microsoft.com/office/drawing/2014/main" id="{880BF7C1-0AE9-4251-9339-B92BDCE8A27C}"/>
                </a:ext>
              </a:extLst>
            </p:cNvPr>
            <p:cNvSpPr>
              <a:spLocks noChangeArrowheads="1"/>
            </p:cNvSpPr>
            <p:nvPr/>
          </p:nvSpPr>
          <p:spPr bwMode="auto">
            <a:xfrm>
              <a:off x="8992394" y="6254750"/>
              <a:ext cx="31750" cy="246063"/>
            </a:xfrm>
            <a:prstGeom prst="rect">
              <a:avLst/>
            </a:prstGeom>
            <a:solidFill>
              <a:srgbClr val="8D8D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178">
              <a:extLst>
                <a:ext uri="{FF2B5EF4-FFF2-40B4-BE49-F238E27FC236}">
                  <a16:creationId xmlns:a16="http://schemas.microsoft.com/office/drawing/2014/main" id="{2C0B89EC-0C12-4407-A11C-F2BE94D5D6D2}"/>
                </a:ext>
              </a:extLst>
            </p:cNvPr>
            <p:cNvSpPr>
              <a:spLocks/>
            </p:cNvSpPr>
            <p:nvPr/>
          </p:nvSpPr>
          <p:spPr bwMode="auto">
            <a:xfrm>
              <a:off x="8617744" y="6234112"/>
              <a:ext cx="809625" cy="71438"/>
            </a:xfrm>
            <a:custGeom>
              <a:avLst/>
              <a:gdLst>
                <a:gd name="T0" fmla="*/ 0 w 335"/>
                <a:gd name="T1" fmla="*/ 0 h 29"/>
                <a:gd name="T2" fmla="*/ 0 w 335"/>
                <a:gd name="T3" fmla="*/ 2 h 29"/>
                <a:gd name="T4" fmla="*/ 17 w 335"/>
                <a:gd name="T5" fmla="*/ 19 h 29"/>
                <a:gd name="T6" fmla="*/ 81 w 335"/>
                <a:gd name="T7" fmla="*/ 19 h 29"/>
                <a:gd name="T8" fmla="*/ 168 w 335"/>
                <a:gd name="T9" fmla="*/ 29 h 29"/>
                <a:gd name="T10" fmla="*/ 254 w 335"/>
                <a:gd name="T11" fmla="*/ 19 h 29"/>
                <a:gd name="T12" fmla="*/ 318 w 335"/>
                <a:gd name="T13" fmla="*/ 19 h 29"/>
                <a:gd name="T14" fmla="*/ 335 w 335"/>
                <a:gd name="T15" fmla="*/ 2 h 29"/>
                <a:gd name="T16" fmla="*/ 335 w 335"/>
                <a:gd name="T17" fmla="*/ 0 h 29"/>
                <a:gd name="T18" fmla="*/ 0 w 335"/>
                <a:gd name="T1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5" h="29">
                  <a:moveTo>
                    <a:pt x="0" y="0"/>
                  </a:moveTo>
                  <a:cubicBezTo>
                    <a:pt x="0" y="0"/>
                    <a:pt x="0" y="1"/>
                    <a:pt x="0" y="2"/>
                  </a:cubicBezTo>
                  <a:cubicBezTo>
                    <a:pt x="0" y="11"/>
                    <a:pt x="8" y="19"/>
                    <a:pt x="17" y="19"/>
                  </a:cubicBezTo>
                  <a:cubicBezTo>
                    <a:pt x="81" y="19"/>
                    <a:pt x="81" y="19"/>
                    <a:pt x="81" y="19"/>
                  </a:cubicBezTo>
                  <a:cubicBezTo>
                    <a:pt x="89" y="25"/>
                    <a:pt x="125" y="29"/>
                    <a:pt x="168" y="29"/>
                  </a:cubicBezTo>
                  <a:cubicBezTo>
                    <a:pt x="211" y="29"/>
                    <a:pt x="247" y="25"/>
                    <a:pt x="254" y="19"/>
                  </a:cubicBezTo>
                  <a:cubicBezTo>
                    <a:pt x="318" y="19"/>
                    <a:pt x="318" y="19"/>
                    <a:pt x="318" y="19"/>
                  </a:cubicBezTo>
                  <a:cubicBezTo>
                    <a:pt x="327" y="19"/>
                    <a:pt x="335" y="11"/>
                    <a:pt x="335" y="2"/>
                  </a:cubicBezTo>
                  <a:cubicBezTo>
                    <a:pt x="335" y="1"/>
                    <a:pt x="335" y="0"/>
                    <a:pt x="335" y="0"/>
                  </a:cubicBezTo>
                  <a:lnTo>
                    <a:pt x="0" y="0"/>
                  </a:ln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179">
              <a:extLst>
                <a:ext uri="{FF2B5EF4-FFF2-40B4-BE49-F238E27FC236}">
                  <a16:creationId xmlns:a16="http://schemas.microsoft.com/office/drawing/2014/main" id="{B13B0620-B8C7-4F6B-9B49-E2E7B3A79064}"/>
                </a:ext>
              </a:extLst>
            </p:cNvPr>
            <p:cNvSpPr>
              <a:spLocks/>
            </p:cNvSpPr>
            <p:nvPr/>
          </p:nvSpPr>
          <p:spPr bwMode="auto">
            <a:xfrm>
              <a:off x="8725694" y="6454775"/>
              <a:ext cx="595313" cy="311150"/>
            </a:xfrm>
            <a:custGeom>
              <a:avLst/>
              <a:gdLst>
                <a:gd name="T0" fmla="*/ 142 w 246"/>
                <a:gd name="T1" fmla="*/ 0 h 129"/>
                <a:gd name="T2" fmla="*/ 103 w 246"/>
                <a:gd name="T3" fmla="*/ 0 h 129"/>
                <a:gd name="T4" fmla="*/ 103 w 246"/>
                <a:gd name="T5" fmla="*/ 90 h 129"/>
                <a:gd name="T6" fmla="*/ 11 w 246"/>
                <a:gd name="T7" fmla="*/ 105 h 129"/>
                <a:gd name="T8" fmla="*/ 0 w 246"/>
                <a:gd name="T9" fmla="*/ 117 h 129"/>
                <a:gd name="T10" fmla="*/ 11 w 246"/>
                <a:gd name="T11" fmla="*/ 128 h 129"/>
                <a:gd name="T12" fmla="*/ 111 w 246"/>
                <a:gd name="T13" fmla="*/ 111 h 129"/>
                <a:gd name="T14" fmla="*/ 134 w 246"/>
                <a:gd name="T15" fmla="*/ 111 h 129"/>
                <a:gd name="T16" fmla="*/ 234 w 246"/>
                <a:gd name="T17" fmla="*/ 128 h 129"/>
                <a:gd name="T18" fmla="*/ 246 w 246"/>
                <a:gd name="T19" fmla="*/ 117 h 129"/>
                <a:gd name="T20" fmla="*/ 234 w 246"/>
                <a:gd name="T21" fmla="*/ 105 h 129"/>
                <a:gd name="T22" fmla="*/ 142 w 246"/>
                <a:gd name="T23" fmla="*/ 90 h 129"/>
                <a:gd name="T24" fmla="*/ 142 w 246"/>
                <a:gd name="T25"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6" h="129">
                  <a:moveTo>
                    <a:pt x="142" y="0"/>
                  </a:moveTo>
                  <a:cubicBezTo>
                    <a:pt x="103" y="0"/>
                    <a:pt x="103" y="0"/>
                    <a:pt x="103" y="0"/>
                  </a:cubicBezTo>
                  <a:cubicBezTo>
                    <a:pt x="103" y="90"/>
                    <a:pt x="103" y="90"/>
                    <a:pt x="103" y="90"/>
                  </a:cubicBezTo>
                  <a:cubicBezTo>
                    <a:pt x="11" y="105"/>
                    <a:pt x="11" y="105"/>
                    <a:pt x="11" y="105"/>
                  </a:cubicBezTo>
                  <a:cubicBezTo>
                    <a:pt x="5" y="106"/>
                    <a:pt x="0" y="111"/>
                    <a:pt x="0" y="117"/>
                  </a:cubicBezTo>
                  <a:cubicBezTo>
                    <a:pt x="0" y="123"/>
                    <a:pt x="5" y="129"/>
                    <a:pt x="11" y="128"/>
                  </a:cubicBezTo>
                  <a:cubicBezTo>
                    <a:pt x="111" y="111"/>
                    <a:pt x="111" y="111"/>
                    <a:pt x="111" y="111"/>
                  </a:cubicBezTo>
                  <a:cubicBezTo>
                    <a:pt x="134" y="111"/>
                    <a:pt x="134" y="111"/>
                    <a:pt x="134" y="111"/>
                  </a:cubicBezTo>
                  <a:cubicBezTo>
                    <a:pt x="234" y="128"/>
                    <a:pt x="234" y="128"/>
                    <a:pt x="234" y="128"/>
                  </a:cubicBezTo>
                  <a:cubicBezTo>
                    <a:pt x="240" y="129"/>
                    <a:pt x="246" y="123"/>
                    <a:pt x="246" y="117"/>
                  </a:cubicBezTo>
                  <a:cubicBezTo>
                    <a:pt x="246" y="111"/>
                    <a:pt x="240" y="106"/>
                    <a:pt x="234" y="105"/>
                  </a:cubicBezTo>
                  <a:cubicBezTo>
                    <a:pt x="142" y="90"/>
                    <a:pt x="142" y="90"/>
                    <a:pt x="142" y="90"/>
                  </a:cubicBezTo>
                  <a:lnTo>
                    <a:pt x="142" y="0"/>
                  </a:ln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Oval 180">
              <a:extLst>
                <a:ext uri="{FF2B5EF4-FFF2-40B4-BE49-F238E27FC236}">
                  <a16:creationId xmlns:a16="http://schemas.microsoft.com/office/drawing/2014/main" id="{D732548F-61A4-44DC-B65E-BC69BE308624}"/>
                </a:ext>
              </a:extLst>
            </p:cNvPr>
            <p:cNvSpPr>
              <a:spLocks noChangeArrowheads="1"/>
            </p:cNvSpPr>
            <p:nvPr/>
          </p:nvSpPr>
          <p:spPr bwMode="auto">
            <a:xfrm>
              <a:off x="9257506" y="6729412"/>
              <a:ext cx="74613" cy="73025"/>
            </a:xfrm>
            <a:prstGeom prst="ellipse">
              <a:avLst/>
            </a:pr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Oval 181">
              <a:extLst>
                <a:ext uri="{FF2B5EF4-FFF2-40B4-BE49-F238E27FC236}">
                  <a16:creationId xmlns:a16="http://schemas.microsoft.com/office/drawing/2014/main" id="{26BE5A2D-41F3-491D-9DFD-37DF9891A681}"/>
                </a:ext>
              </a:extLst>
            </p:cNvPr>
            <p:cNvSpPr>
              <a:spLocks noChangeArrowheads="1"/>
            </p:cNvSpPr>
            <p:nvPr/>
          </p:nvSpPr>
          <p:spPr bwMode="auto">
            <a:xfrm>
              <a:off x="8716169" y="6729412"/>
              <a:ext cx="73025" cy="73025"/>
            </a:xfrm>
            <a:prstGeom prst="ellipse">
              <a:avLst/>
            </a:pr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182">
              <a:extLst>
                <a:ext uri="{FF2B5EF4-FFF2-40B4-BE49-F238E27FC236}">
                  <a16:creationId xmlns:a16="http://schemas.microsoft.com/office/drawing/2014/main" id="{AB6C6612-5B1B-4E61-865F-A52481043E98}"/>
                </a:ext>
              </a:extLst>
            </p:cNvPr>
            <p:cNvSpPr>
              <a:spLocks/>
            </p:cNvSpPr>
            <p:nvPr/>
          </p:nvSpPr>
          <p:spPr bwMode="auto">
            <a:xfrm>
              <a:off x="8989219" y="6672262"/>
              <a:ext cx="68263" cy="95250"/>
            </a:xfrm>
            <a:custGeom>
              <a:avLst/>
              <a:gdLst>
                <a:gd name="T0" fmla="*/ 43 w 43"/>
                <a:gd name="T1" fmla="*/ 0 h 60"/>
                <a:gd name="T2" fmla="*/ 22 w 43"/>
                <a:gd name="T3" fmla="*/ 0 h 60"/>
                <a:gd name="T4" fmla="*/ 0 w 43"/>
                <a:gd name="T5" fmla="*/ 0 h 60"/>
                <a:gd name="T6" fmla="*/ 8 w 43"/>
                <a:gd name="T7" fmla="*/ 60 h 60"/>
                <a:gd name="T8" fmla="*/ 22 w 43"/>
                <a:gd name="T9" fmla="*/ 60 h 60"/>
                <a:gd name="T10" fmla="*/ 34 w 43"/>
                <a:gd name="T11" fmla="*/ 60 h 60"/>
                <a:gd name="T12" fmla="*/ 43 w 43"/>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43" h="60">
                  <a:moveTo>
                    <a:pt x="43" y="0"/>
                  </a:moveTo>
                  <a:lnTo>
                    <a:pt x="22" y="0"/>
                  </a:lnTo>
                  <a:lnTo>
                    <a:pt x="0" y="0"/>
                  </a:lnTo>
                  <a:lnTo>
                    <a:pt x="8" y="60"/>
                  </a:lnTo>
                  <a:lnTo>
                    <a:pt x="22" y="60"/>
                  </a:lnTo>
                  <a:lnTo>
                    <a:pt x="34" y="60"/>
                  </a:lnTo>
                  <a:lnTo>
                    <a:pt x="43" y="0"/>
                  </a:ln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Oval 183">
              <a:extLst>
                <a:ext uri="{FF2B5EF4-FFF2-40B4-BE49-F238E27FC236}">
                  <a16:creationId xmlns:a16="http://schemas.microsoft.com/office/drawing/2014/main" id="{16732AC3-C4A5-435F-8CE6-264B2EE2145C}"/>
                </a:ext>
              </a:extLst>
            </p:cNvPr>
            <p:cNvSpPr>
              <a:spLocks noChangeArrowheads="1"/>
            </p:cNvSpPr>
            <p:nvPr/>
          </p:nvSpPr>
          <p:spPr bwMode="auto">
            <a:xfrm>
              <a:off x="8987631" y="6729412"/>
              <a:ext cx="71438" cy="73025"/>
            </a:xfrm>
            <a:prstGeom prst="ellipse">
              <a:avLst/>
            </a:pr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184">
              <a:extLst>
                <a:ext uri="{FF2B5EF4-FFF2-40B4-BE49-F238E27FC236}">
                  <a16:creationId xmlns:a16="http://schemas.microsoft.com/office/drawing/2014/main" id="{6C35E02E-5646-4B4D-B06A-494ADF3A1CC5}"/>
                </a:ext>
              </a:extLst>
            </p:cNvPr>
            <p:cNvSpPr>
              <a:spLocks/>
            </p:cNvSpPr>
            <p:nvPr/>
          </p:nvSpPr>
          <p:spPr bwMode="auto">
            <a:xfrm>
              <a:off x="8136731" y="4491037"/>
              <a:ext cx="39688" cy="41275"/>
            </a:xfrm>
            <a:custGeom>
              <a:avLst/>
              <a:gdLst>
                <a:gd name="T0" fmla="*/ 6 w 16"/>
                <a:gd name="T1" fmla="*/ 0 h 17"/>
                <a:gd name="T2" fmla="*/ 15 w 16"/>
                <a:gd name="T3" fmla="*/ 9 h 17"/>
                <a:gd name="T4" fmla="*/ 11 w 16"/>
                <a:gd name="T5" fmla="*/ 17 h 17"/>
                <a:gd name="T6" fmla="*/ 2 w 16"/>
                <a:gd name="T7" fmla="*/ 9 h 17"/>
                <a:gd name="T8" fmla="*/ 6 w 16"/>
                <a:gd name="T9" fmla="*/ 0 h 17"/>
              </a:gdLst>
              <a:ahLst/>
              <a:cxnLst>
                <a:cxn ang="0">
                  <a:pos x="T0" y="T1"/>
                </a:cxn>
                <a:cxn ang="0">
                  <a:pos x="T2" y="T3"/>
                </a:cxn>
                <a:cxn ang="0">
                  <a:pos x="T4" y="T5"/>
                </a:cxn>
                <a:cxn ang="0">
                  <a:pos x="T6" y="T7"/>
                </a:cxn>
                <a:cxn ang="0">
                  <a:pos x="T8" y="T9"/>
                </a:cxn>
              </a:cxnLst>
              <a:rect l="0" t="0" r="r" b="b"/>
              <a:pathLst>
                <a:path w="16" h="17">
                  <a:moveTo>
                    <a:pt x="6" y="0"/>
                  </a:moveTo>
                  <a:cubicBezTo>
                    <a:pt x="9" y="0"/>
                    <a:pt x="13" y="4"/>
                    <a:pt x="15" y="9"/>
                  </a:cubicBezTo>
                  <a:cubicBezTo>
                    <a:pt x="16" y="13"/>
                    <a:pt x="14" y="17"/>
                    <a:pt x="11" y="17"/>
                  </a:cubicBezTo>
                  <a:cubicBezTo>
                    <a:pt x="7" y="17"/>
                    <a:pt x="3" y="13"/>
                    <a:pt x="2" y="9"/>
                  </a:cubicBezTo>
                  <a:cubicBezTo>
                    <a:pt x="0" y="4"/>
                    <a:pt x="2" y="0"/>
                    <a:pt x="6" y="0"/>
                  </a:cubicBezTo>
                  <a:close/>
                </a:path>
              </a:pathLst>
            </a:custGeom>
            <a:solidFill>
              <a:srgbClr val="A156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185">
              <a:extLst>
                <a:ext uri="{FF2B5EF4-FFF2-40B4-BE49-F238E27FC236}">
                  <a16:creationId xmlns:a16="http://schemas.microsoft.com/office/drawing/2014/main" id="{24DDE2BB-E1C2-4085-BCEB-84BCB6F623B3}"/>
                </a:ext>
              </a:extLst>
            </p:cNvPr>
            <p:cNvSpPr>
              <a:spLocks/>
            </p:cNvSpPr>
            <p:nvPr/>
          </p:nvSpPr>
          <p:spPr bwMode="auto">
            <a:xfrm>
              <a:off x="6998494" y="4975225"/>
              <a:ext cx="33338" cy="47625"/>
            </a:xfrm>
            <a:custGeom>
              <a:avLst/>
              <a:gdLst>
                <a:gd name="T0" fmla="*/ 9 w 14"/>
                <a:gd name="T1" fmla="*/ 2 h 20"/>
                <a:gd name="T2" fmla="*/ 12 w 14"/>
                <a:gd name="T3" fmla="*/ 14 h 20"/>
                <a:gd name="T4" fmla="*/ 5 w 14"/>
                <a:gd name="T5" fmla="*/ 18 h 20"/>
                <a:gd name="T6" fmla="*/ 2 w 14"/>
                <a:gd name="T7" fmla="*/ 7 h 20"/>
                <a:gd name="T8" fmla="*/ 9 w 14"/>
                <a:gd name="T9" fmla="*/ 2 h 20"/>
              </a:gdLst>
              <a:ahLst/>
              <a:cxnLst>
                <a:cxn ang="0">
                  <a:pos x="T0" y="T1"/>
                </a:cxn>
                <a:cxn ang="0">
                  <a:pos x="T2" y="T3"/>
                </a:cxn>
                <a:cxn ang="0">
                  <a:pos x="T4" y="T5"/>
                </a:cxn>
                <a:cxn ang="0">
                  <a:pos x="T6" y="T7"/>
                </a:cxn>
                <a:cxn ang="0">
                  <a:pos x="T8" y="T9"/>
                </a:cxn>
              </a:cxnLst>
              <a:rect l="0" t="0" r="r" b="b"/>
              <a:pathLst>
                <a:path w="14" h="20">
                  <a:moveTo>
                    <a:pt x="9" y="2"/>
                  </a:moveTo>
                  <a:cubicBezTo>
                    <a:pt x="12" y="4"/>
                    <a:pt x="14" y="9"/>
                    <a:pt x="12" y="14"/>
                  </a:cubicBezTo>
                  <a:cubicBezTo>
                    <a:pt x="11" y="18"/>
                    <a:pt x="8" y="20"/>
                    <a:pt x="5" y="18"/>
                  </a:cubicBezTo>
                  <a:cubicBezTo>
                    <a:pt x="2" y="17"/>
                    <a:pt x="0" y="11"/>
                    <a:pt x="2" y="7"/>
                  </a:cubicBezTo>
                  <a:cubicBezTo>
                    <a:pt x="3" y="2"/>
                    <a:pt x="6" y="0"/>
                    <a:pt x="9" y="2"/>
                  </a:cubicBezTo>
                  <a:close/>
                </a:path>
              </a:pathLst>
            </a:custGeom>
            <a:solidFill>
              <a:srgbClr val="7458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186">
              <a:extLst>
                <a:ext uri="{FF2B5EF4-FFF2-40B4-BE49-F238E27FC236}">
                  <a16:creationId xmlns:a16="http://schemas.microsoft.com/office/drawing/2014/main" id="{D01ED113-C1B3-4D0D-AC47-2E3E89FD360C}"/>
                </a:ext>
              </a:extLst>
            </p:cNvPr>
            <p:cNvSpPr>
              <a:spLocks/>
            </p:cNvSpPr>
            <p:nvPr/>
          </p:nvSpPr>
          <p:spPr bwMode="auto">
            <a:xfrm>
              <a:off x="5993606" y="4959350"/>
              <a:ext cx="42863" cy="34925"/>
            </a:xfrm>
            <a:custGeom>
              <a:avLst/>
              <a:gdLst>
                <a:gd name="T0" fmla="*/ 6 w 18"/>
                <a:gd name="T1" fmla="*/ 14 h 14"/>
                <a:gd name="T2" fmla="*/ 15 w 18"/>
                <a:gd name="T3" fmla="*/ 12 h 14"/>
                <a:gd name="T4" fmla="*/ 6 w 18"/>
                <a:gd name="T5" fmla="*/ 14 h 14"/>
              </a:gdLst>
              <a:ahLst/>
              <a:cxnLst>
                <a:cxn ang="0">
                  <a:pos x="T0" y="T1"/>
                </a:cxn>
                <a:cxn ang="0">
                  <a:pos x="T2" y="T3"/>
                </a:cxn>
                <a:cxn ang="0">
                  <a:pos x="T4" y="T5"/>
                </a:cxn>
              </a:cxnLst>
              <a:rect l="0" t="0" r="r" b="b"/>
              <a:pathLst>
                <a:path w="18" h="14">
                  <a:moveTo>
                    <a:pt x="6" y="14"/>
                  </a:moveTo>
                  <a:cubicBezTo>
                    <a:pt x="0" y="0"/>
                    <a:pt x="18" y="2"/>
                    <a:pt x="15" y="12"/>
                  </a:cubicBezTo>
                  <a:cubicBezTo>
                    <a:pt x="9" y="12"/>
                    <a:pt x="9" y="14"/>
                    <a:pt x="6" y="14"/>
                  </a:cubicBezTo>
                  <a:close/>
                </a:path>
              </a:pathLst>
            </a:custGeom>
            <a:solidFill>
              <a:srgbClr val="C96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187">
              <a:extLst>
                <a:ext uri="{FF2B5EF4-FFF2-40B4-BE49-F238E27FC236}">
                  <a16:creationId xmlns:a16="http://schemas.microsoft.com/office/drawing/2014/main" id="{4B5D8642-3246-40BE-8B3C-07E883BED2C1}"/>
                </a:ext>
              </a:extLst>
            </p:cNvPr>
            <p:cNvSpPr>
              <a:spLocks/>
            </p:cNvSpPr>
            <p:nvPr/>
          </p:nvSpPr>
          <p:spPr bwMode="auto">
            <a:xfrm>
              <a:off x="8084344" y="4440237"/>
              <a:ext cx="133350" cy="39688"/>
            </a:xfrm>
            <a:custGeom>
              <a:avLst/>
              <a:gdLst>
                <a:gd name="T0" fmla="*/ 14 w 55"/>
                <a:gd name="T1" fmla="*/ 16 h 16"/>
                <a:gd name="T2" fmla="*/ 55 w 55"/>
                <a:gd name="T3" fmla="*/ 6 h 16"/>
                <a:gd name="T4" fmla="*/ 14 w 55"/>
                <a:gd name="T5" fmla="*/ 16 h 16"/>
              </a:gdLst>
              <a:ahLst/>
              <a:cxnLst>
                <a:cxn ang="0">
                  <a:pos x="T0" y="T1"/>
                </a:cxn>
                <a:cxn ang="0">
                  <a:pos x="T2" y="T3"/>
                </a:cxn>
                <a:cxn ang="0">
                  <a:pos x="T4" y="T5"/>
                </a:cxn>
              </a:cxnLst>
              <a:rect l="0" t="0" r="r" b="b"/>
              <a:pathLst>
                <a:path w="55" h="16">
                  <a:moveTo>
                    <a:pt x="14" y="16"/>
                  </a:moveTo>
                  <a:cubicBezTo>
                    <a:pt x="0" y="2"/>
                    <a:pt x="52" y="0"/>
                    <a:pt x="55" y="6"/>
                  </a:cubicBezTo>
                  <a:cubicBezTo>
                    <a:pt x="39" y="7"/>
                    <a:pt x="28" y="8"/>
                    <a:pt x="14" y="16"/>
                  </a:cubicBezTo>
                  <a:close/>
                </a:path>
              </a:pathLst>
            </a:custGeom>
            <a:solidFill>
              <a:srgbClr val="A156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188">
              <a:extLst>
                <a:ext uri="{FF2B5EF4-FFF2-40B4-BE49-F238E27FC236}">
                  <a16:creationId xmlns:a16="http://schemas.microsoft.com/office/drawing/2014/main" id="{5EE4A7A7-5CE5-4F73-97E4-9FACE6A2BD2E}"/>
                </a:ext>
              </a:extLst>
            </p:cNvPr>
            <p:cNvSpPr>
              <a:spLocks/>
            </p:cNvSpPr>
            <p:nvPr/>
          </p:nvSpPr>
          <p:spPr bwMode="auto">
            <a:xfrm>
              <a:off x="7527131" y="6662737"/>
              <a:ext cx="381000" cy="146050"/>
            </a:xfrm>
            <a:custGeom>
              <a:avLst/>
              <a:gdLst>
                <a:gd name="T0" fmla="*/ 1 w 158"/>
                <a:gd name="T1" fmla="*/ 9 h 61"/>
                <a:gd name="T2" fmla="*/ 0 w 158"/>
                <a:gd name="T3" fmla="*/ 55 h 61"/>
                <a:gd name="T4" fmla="*/ 44 w 158"/>
                <a:gd name="T5" fmla="*/ 55 h 61"/>
                <a:gd name="T6" fmla="*/ 43 w 158"/>
                <a:gd name="T7" fmla="*/ 48 h 61"/>
                <a:gd name="T8" fmla="*/ 113 w 158"/>
                <a:gd name="T9" fmla="*/ 53 h 61"/>
                <a:gd name="T10" fmla="*/ 157 w 158"/>
                <a:gd name="T11" fmla="*/ 43 h 61"/>
                <a:gd name="T12" fmla="*/ 156 w 158"/>
                <a:gd name="T13" fmla="*/ 37 h 61"/>
                <a:gd name="T14" fmla="*/ 151 w 158"/>
                <a:gd name="T15" fmla="*/ 30 h 61"/>
                <a:gd name="T16" fmla="*/ 69 w 158"/>
                <a:gd name="T17" fmla="*/ 2 h 61"/>
                <a:gd name="T18" fmla="*/ 1 w 158"/>
                <a:gd name="T19" fmla="*/ 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8" h="61">
                  <a:moveTo>
                    <a:pt x="1" y="9"/>
                  </a:moveTo>
                  <a:cubicBezTo>
                    <a:pt x="2" y="12"/>
                    <a:pt x="0" y="55"/>
                    <a:pt x="0" y="55"/>
                  </a:cubicBezTo>
                  <a:cubicBezTo>
                    <a:pt x="44" y="55"/>
                    <a:pt x="44" y="55"/>
                    <a:pt x="44" y="55"/>
                  </a:cubicBezTo>
                  <a:cubicBezTo>
                    <a:pt x="43" y="48"/>
                    <a:pt x="43" y="48"/>
                    <a:pt x="43" y="48"/>
                  </a:cubicBezTo>
                  <a:cubicBezTo>
                    <a:pt x="61" y="61"/>
                    <a:pt x="107" y="53"/>
                    <a:pt x="113" y="53"/>
                  </a:cubicBezTo>
                  <a:cubicBezTo>
                    <a:pt x="136" y="50"/>
                    <a:pt x="157" y="43"/>
                    <a:pt x="157" y="43"/>
                  </a:cubicBezTo>
                  <a:cubicBezTo>
                    <a:pt x="156" y="37"/>
                    <a:pt x="156" y="37"/>
                    <a:pt x="156" y="37"/>
                  </a:cubicBezTo>
                  <a:cubicBezTo>
                    <a:pt x="156" y="37"/>
                    <a:pt x="158" y="30"/>
                    <a:pt x="151" y="30"/>
                  </a:cubicBezTo>
                  <a:cubicBezTo>
                    <a:pt x="97" y="27"/>
                    <a:pt x="72" y="17"/>
                    <a:pt x="69" y="2"/>
                  </a:cubicBezTo>
                  <a:cubicBezTo>
                    <a:pt x="69" y="0"/>
                    <a:pt x="1" y="9"/>
                    <a:pt x="1" y="9"/>
                  </a:cubicBezTo>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189">
              <a:extLst>
                <a:ext uri="{FF2B5EF4-FFF2-40B4-BE49-F238E27FC236}">
                  <a16:creationId xmlns:a16="http://schemas.microsoft.com/office/drawing/2014/main" id="{C5515350-E5EA-4718-A54D-BAA5E82F749E}"/>
                </a:ext>
              </a:extLst>
            </p:cNvPr>
            <p:cNvSpPr>
              <a:spLocks/>
            </p:cNvSpPr>
            <p:nvPr/>
          </p:nvSpPr>
          <p:spPr bwMode="auto">
            <a:xfrm>
              <a:off x="7171531" y="6662737"/>
              <a:ext cx="381000" cy="146050"/>
            </a:xfrm>
            <a:custGeom>
              <a:avLst/>
              <a:gdLst>
                <a:gd name="T0" fmla="*/ 1 w 158"/>
                <a:gd name="T1" fmla="*/ 9 h 61"/>
                <a:gd name="T2" fmla="*/ 0 w 158"/>
                <a:gd name="T3" fmla="*/ 55 h 61"/>
                <a:gd name="T4" fmla="*/ 43 w 158"/>
                <a:gd name="T5" fmla="*/ 55 h 61"/>
                <a:gd name="T6" fmla="*/ 43 w 158"/>
                <a:gd name="T7" fmla="*/ 48 h 61"/>
                <a:gd name="T8" fmla="*/ 112 w 158"/>
                <a:gd name="T9" fmla="*/ 53 h 61"/>
                <a:gd name="T10" fmla="*/ 156 w 158"/>
                <a:gd name="T11" fmla="*/ 43 h 61"/>
                <a:gd name="T12" fmla="*/ 155 w 158"/>
                <a:gd name="T13" fmla="*/ 37 h 61"/>
                <a:gd name="T14" fmla="*/ 151 w 158"/>
                <a:gd name="T15" fmla="*/ 30 h 61"/>
                <a:gd name="T16" fmla="*/ 69 w 158"/>
                <a:gd name="T17" fmla="*/ 2 h 61"/>
                <a:gd name="T18" fmla="*/ 1 w 158"/>
                <a:gd name="T19" fmla="*/ 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8" h="61">
                  <a:moveTo>
                    <a:pt x="1" y="9"/>
                  </a:moveTo>
                  <a:cubicBezTo>
                    <a:pt x="1" y="12"/>
                    <a:pt x="0" y="55"/>
                    <a:pt x="0" y="55"/>
                  </a:cubicBezTo>
                  <a:cubicBezTo>
                    <a:pt x="43" y="55"/>
                    <a:pt x="43" y="55"/>
                    <a:pt x="43" y="55"/>
                  </a:cubicBezTo>
                  <a:cubicBezTo>
                    <a:pt x="43" y="48"/>
                    <a:pt x="43" y="48"/>
                    <a:pt x="43" y="48"/>
                  </a:cubicBezTo>
                  <a:cubicBezTo>
                    <a:pt x="60" y="61"/>
                    <a:pt x="106" y="53"/>
                    <a:pt x="112" y="53"/>
                  </a:cubicBezTo>
                  <a:cubicBezTo>
                    <a:pt x="135" y="50"/>
                    <a:pt x="156" y="43"/>
                    <a:pt x="156" y="43"/>
                  </a:cubicBezTo>
                  <a:cubicBezTo>
                    <a:pt x="155" y="37"/>
                    <a:pt x="155" y="37"/>
                    <a:pt x="155" y="37"/>
                  </a:cubicBezTo>
                  <a:cubicBezTo>
                    <a:pt x="155" y="37"/>
                    <a:pt x="158" y="30"/>
                    <a:pt x="151" y="30"/>
                  </a:cubicBezTo>
                  <a:cubicBezTo>
                    <a:pt x="97" y="27"/>
                    <a:pt x="72" y="17"/>
                    <a:pt x="69" y="2"/>
                  </a:cubicBezTo>
                  <a:cubicBezTo>
                    <a:pt x="69" y="0"/>
                    <a:pt x="1" y="9"/>
                    <a:pt x="1" y="9"/>
                  </a:cubicBezTo>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95" name="Rectángulo 194">
            <a:extLst>
              <a:ext uri="{FF2B5EF4-FFF2-40B4-BE49-F238E27FC236}">
                <a16:creationId xmlns:a16="http://schemas.microsoft.com/office/drawing/2014/main" id="{F667D6E5-94E1-4BEA-A6C6-551906A155C5}"/>
              </a:ext>
            </a:extLst>
          </p:cNvPr>
          <p:cNvSpPr/>
          <p:nvPr/>
        </p:nvSpPr>
        <p:spPr>
          <a:xfrm>
            <a:off x="7220867" y="1364905"/>
            <a:ext cx="4688073" cy="4278094"/>
          </a:xfrm>
          <a:prstGeom prst="rect">
            <a:avLst/>
          </a:prstGeom>
        </p:spPr>
        <p:txBody>
          <a:bodyPr wrap="square">
            <a:spAutoFit/>
          </a:bodyPr>
          <a:lstStyle/>
          <a:p>
            <a:pPr algn="just"/>
            <a:r>
              <a:rPr lang="es-ES" sz="1700" dirty="0">
                <a:latin typeface="Century Gothic" panose="020B0502020202020204" pitchFamily="34" charset="0"/>
              </a:rPr>
              <a:t>La Oficina Jurídica en cumplimiento a lo dispuesto en la Ley 181 de 1995 y el Decreto 1228 de 1995, procederá informando y</a:t>
            </a:r>
            <a:r>
              <a:rPr lang="es-CO" sz="1700" dirty="0">
                <a:latin typeface="Century Gothic" panose="020B0502020202020204" pitchFamily="34" charset="0"/>
              </a:rPr>
              <a:t> trasladando </a:t>
            </a:r>
            <a:r>
              <a:rPr lang="es-ES" sz="1700" dirty="0">
                <a:latin typeface="Century Gothic" panose="020B0502020202020204" pitchFamily="34" charset="0"/>
              </a:rPr>
              <a:t>al Ministerio del Deporte, para lo de su competencia; en el cual el organismo nacional realice la investigación correspondiente y emita concepto al ente municipal, quien procederá conforme a lo determinado por el Ministerio del Deporte; caso en el cual, el Instituto podrá realizar la expedición del acto administrativo respectivo, en concordancia a lo previsto en el  Código de Procedimiento Administrativo y de lo Contencioso Administrativo.</a:t>
            </a:r>
            <a:endParaRPr lang="es-CO" sz="1700" dirty="0"/>
          </a:p>
        </p:txBody>
      </p:sp>
      <p:pic>
        <p:nvPicPr>
          <p:cNvPr id="196" name="Imagen 195">
            <a:extLst>
              <a:ext uri="{FF2B5EF4-FFF2-40B4-BE49-F238E27FC236}">
                <a16:creationId xmlns:a16="http://schemas.microsoft.com/office/drawing/2014/main" id="{100D81B9-1F0C-4AE4-BC4A-BB9A5327BDFA}"/>
              </a:ext>
            </a:extLst>
          </p:cNvPr>
          <p:cNvPicPr/>
          <p:nvPr/>
        </p:nvPicPr>
        <p:blipFill>
          <a:blip r:embed="rId5">
            <a:extLst>
              <a:ext uri="{28A0092B-C50C-407E-A947-70E740481C1C}">
                <a14:useLocalDpi xmlns:a14="http://schemas.microsoft.com/office/drawing/2010/main" val="0"/>
              </a:ext>
            </a:extLst>
          </a:blip>
          <a:stretch>
            <a:fillRect/>
          </a:stretch>
        </p:blipFill>
        <p:spPr>
          <a:xfrm>
            <a:off x="1" y="5700288"/>
            <a:ext cx="12192000" cy="1141817"/>
          </a:xfrm>
          <a:prstGeom prst="rect">
            <a:avLst/>
          </a:prstGeom>
        </p:spPr>
      </p:pic>
    </p:spTree>
    <p:extLst>
      <p:ext uri="{BB962C8B-B14F-4D97-AF65-F5344CB8AC3E}">
        <p14:creationId xmlns:p14="http://schemas.microsoft.com/office/powerpoint/2010/main" val="286989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a:extLst>
              <a:ext uri="{FF2B5EF4-FFF2-40B4-BE49-F238E27FC236}">
                <a16:creationId xmlns:a16="http://schemas.microsoft.com/office/drawing/2014/main" id="{42B02D2A-BCEE-4D0F-8485-A76C4BDFCA6C}"/>
              </a:ext>
            </a:extLst>
          </p:cNvPr>
          <p:cNvGraphicFramePr>
            <a:graphicFrameLocks noChangeAspect="1"/>
          </p:cNvGraphicFramePr>
          <p:nvPr>
            <p:extLst>
              <p:ext uri="{D42A27DB-BD31-4B8C-83A1-F6EECF244321}">
                <p14:modId xmlns:p14="http://schemas.microsoft.com/office/powerpoint/2010/main" val="238589830"/>
              </p:ext>
            </p:extLst>
          </p:nvPr>
        </p:nvGraphicFramePr>
        <p:xfrm>
          <a:off x="788988" y="122238"/>
          <a:ext cx="10485437" cy="788987"/>
        </p:xfrm>
        <a:graphic>
          <a:graphicData uri="http://schemas.openxmlformats.org/presentationml/2006/ole">
            <mc:AlternateContent xmlns:mc="http://schemas.openxmlformats.org/markup-compatibility/2006">
              <mc:Choice xmlns:v="urn:schemas-microsoft-com:vml" Requires="v">
                <p:oleObj spid="_x0000_s14420" name="Worksheet" r:id="rId3" imgW="13497030" imgH="1076312" progId="Excel.Sheet.12">
                  <p:embed/>
                </p:oleObj>
              </mc:Choice>
              <mc:Fallback>
                <p:oleObj name="Worksheet" r:id="rId3" imgW="13497030" imgH="1076312" progId="Excel.Sheet.12">
                  <p:embed/>
                  <p:pic>
                    <p:nvPicPr>
                      <p:cNvPr id="5" name="Objeto 4">
                        <a:extLst>
                          <a:ext uri="{FF2B5EF4-FFF2-40B4-BE49-F238E27FC236}">
                            <a16:creationId xmlns:a16="http://schemas.microsoft.com/office/drawing/2014/main" id="{99FFF4F0-B373-4E81-A605-1F680D0CDA4A}"/>
                          </a:ext>
                        </a:extLst>
                      </p:cNvPr>
                      <p:cNvPicPr/>
                      <p:nvPr/>
                    </p:nvPicPr>
                    <p:blipFill>
                      <a:blip r:embed="rId4"/>
                      <a:stretch>
                        <a:fillRect/>
                      </a:stretch>
                    </p:blipFill>
                    <p:spPr>
                      <a:xfrm>
                        <a:off x="788988" y="122238"/>
                        <a:ext cx="10485437" cy="788987"/>
                      </a:xfrm>
                      <a:prstGeom prst="rect">
                        <a:avLst/>
                      </a:prstGeom>
                    </p:spPr>
                  </p:pic>
                </p:oleObj>
              </mc:Fallback>
            </mc:AlternateContent>
          </a:graphicData>
        </a:graphic>
      </p:graphicFrame>
      <p:sp>
        <p:nvSpPr>
          <p:cNvPr id="13" name="Rectangle 3">
            <a:extLst>
              <a:ext uri="{FF2B5EF4-FFF2-40B4-BE49-F238E27FC236}">
                <a16:creationId xmlns:a16="http://schemas.microsoft.com/office/drawing/2014/main" id="{DD6E4610-1125-480D-831D-726B56C069EE}"/>
              </a:ext>
            </a:extLst>
          </p:cNvPr>
          <p:cNvSpPr/>
          <p:nvPr/>
        </p:nvSpPr>
        <p:spPr>
          <a:xfrm>
            <a:off x="1492080" y="1139189"/>
            <a:ext cx="4667270" cy="1833571"/>
          </a:xfrm>
          <a:custGeom>
            <a:avLst/>
            <a:gdLst/>
            <a:ahLst/>
            <a:cxnLst/>
            <a:rect l="l" t="t" r="r" b="b"/>
            <a:pathLst>
              <a:path w="4032448" h="1584176">
                <a:moveTo>
                  <a:pt x="0" y="0"/>
                </a:moveTo>
                <a:lnTo>
                  <a:pt x="4032448" y="0"/>
                </a:lnTo>
                <a:lnTo>
                  <a:pt x="4032448" y="719832"/>
                </a:lnTo>
                <a:lnTo>
                  <a:pt x="3168104" y="1584176"/>
                </a:lnTo>
                <a:lnTo>
                  <a:pt x="0" y="1584176"/>
                </a:lnTo>
                <a:close/>
              </a:path>
            </a:pathLst>
          </a:custGeom>
          <a:solidFill>
            <a:srgbClr val="CCFFFF"/>
          </a:solidFill>
          <a:ln w="1905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4" name="Rectangle 3">
            <a:extLst>
              <a:ext uri="{FF2B5EF4-FFF2-40B4-BE49-F238E27FC236}">
                <a16:creationId xmlns:a16="http://schemas.microsoft.com/office/drawing/2014/main" id="{85FE5CAA-AB91-4E98-BD63-2712FA0724EE}"/>
              </a:ext>
            </a:extLst>
          </p:cNvPr>
          <p:cNvSpPr/>
          <p:nvPr/>
        </p:nvSpPr>
        <p:spPr>
          <a:xfrm flipH="1">
            <a:off x="6469302" y="1162961"/>
            <a:ext cx="4667270" cy="1833571"/>
          </a:xfrm>
          <a:custGeom>
            <a:avLst/>
            <a:gdLst/>
            <a:ahLst/>
            <a:cxnLst/>
            <a:rect l="l" t="t" r="r" b="b"/>
            <a:pathLst>
              <a:path w="4032448" h="1584176">
                <a:moveTo>
                  <a:pt x="0" y="0"/>
                </a:moveTo>
                <a:lnTo>
                  <a:pt x="4032448" y="0"/>
                </a:lnTo>
                <a:lnTo>
                  <a:pt x="4032448" y="719832"/>
                </a:lnTo>
                <a:lnTo>
                  <a:pt x="3168104" y="1584176"/>
                </a:lnTo>
                <a:lnTo>
                  <a:pt x="0" y="1584176"/>
                </a:lnTo>
                <a:close/>
              </a:path>
            </a:pathLst>
          </a:custGeom>
          <a:solidFill>
            <a:srgbClr val="99CCFF"/>
          </a:solidFill>
          <a:ln w="1905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5" name="Rectangle 3">
            <a:extLst>
              <a:ext uri="{FF2B5EF4-FFF2-40B4-BE49-F238E27FC236}">
                <a16:creationId xmlns:a16="http://schemas.microsoft.com/office/drawing/2014/main" id="{63324C51-67FE-4CAA-9370-88F53A68405E}"/>
              </a:ext>
            </a:extLst>
          </p:cNvPr>
          <p:cNvSpPr/>
          <p:nvPr/>
        </p:nvSpPr>
        <p:spPr>
          <a:xfrm flipV="1">
            <a:off x="1512190" y="3844582"/>
            <a:ext cx="4667270" cy="1743376"/>
          </a:xfrm>
          <a:custGeom>
            <a:avLst/>
            <a:gdLst/>
            <a:ahLst/>
            <a:cxnLst/>
            <a:rect l="l" t="t" r="r" b="b"/>
            <a:pathLst>
              <a:path w="4032448" h="1584176">
                <a:moveTo>
                  <a:pt x="0" y="0"/>
                </a:moveTo>
                <a:lnTo>
                  <a:pt x="4032448" y="0"/>
                </a:lnTo>
                <a:lnTo>
                  <a:pt x="4032448" y="719832"/>
                </a:lnTo>
                <a:lnTo>
                  <a:pt x="3168104" y="1584176"/>
                </a:lnTo>
                <a:lnTo>
                  <a:pt x="0" y="1584176"/>
                </a:lnTo>
                <a:close/>
              </a:path>
            </a:pathLst>
          </a:custGeom>
          <a:solidFill>
            <a:srgbClr val="FFFBEB"/>
          </a:solidFill>
          <a:ln w="1905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16" name="Rectangle 3">
            <a:extLst>
              <a:ext uri="{FF2B5EF4-FFF2-40B4-BE49-F238E27FC236}">
                <a16:creationId xmlns:a16="http://schemas.microsoft.com/office/drawing/2014/main" id="{DD827C40-0F6F-4A63-9EB5-258F7839FBC5}"/>
              </a:ext>
            </a:extLst>
          </p:cNvPr>
          <p:cNvSpPr/>
          <p:nvPr/>
        </p:nvSpPr>
        <p:spPr>
          <a:xfrm flipH="1" flipV="1">
            <a:off x="6438891" y="3793184"/>
            <a:ext cx="4667270" cy="1794774"/>
          </a:xfrm>
          <a:custGeom>
            <a:avLst/>
            <a:gdLst/>
            <a:ahLst/>
            <a:cxnLst/>
            <a:rect l="l" t="t" r="r" b="b"/>
            <a:pathLst>
              <a:path w="4032448" h="1584176">
                <a:moveTo>
                  <a:pt x="0" y="0"/>
                </a:moveTo>
                <a:lnTo>
                  <a:pt x="4032448" y="0"/>
                </a:lnTo>
                <a:lnTo>
                  <a:pt x="4032448" y="719832"/>
                </a:lnTo>
                <a:lnTo>
                  <a:pt x="3168104" y="1584176"/>
                </a:lnTo>
                <a:lnTo>
                  <a:pt x="0" y="1584176"/>
                </a:lnTo>
                <a:close/>
              </a:path>
            </a:pathLst>
          </a:custGeom>
          <a:solidFill>
            <a:schemeClr val="accent1">
              <a:lumMod val="40000"/>
              <a:lumOff val="60000"/>
            </a:schemeClr>
          </a:solidFill>
          <a:ln w="1905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Rectángulo 7">
            <a:extLst>
              <a:ext uri="{FF2B5EF4-FFF2-40B4-BE49-F238E27FC236}">
                <a16:creationId xmlns:a16="http://schemas.microsoft.com/office/drawing/2014/main" id="{B3D36D8C-5602-45B9-9889-F5812D3275EE}"/>
              </a:ext>
            </a:extLst>
          </p:cNvPr>
          <p:cNvSpPr/>
          <p:nvPr/>
        </p:nvSpPr>
        <p:spPr>
          <a:xfrm>
            <a:off x="1846337" y="1242218"/>
            <a:ext cx="3698196" cy="1661993"/>
          </a:xfrm>
          <a:prstGeom prst="rect">
            <a:avLst/>
          </a:prstGeom>
          <a:noFill/>
        </p:spPr>
        <p:txBody>
          <a:bodyPr wrap="square" lIns="91440" tIns="45720" rIns="91440" bIns="45720">
            <a:spAutoFit/>
          </a:bodyPr>
          <a:lstStyle/>
          <a:p>
            <a:pPr lvl="0" algn="ctr"/>
            <a:r>
              <a:rPr lang="es-CO" sz="1700" b="1" dirty="0">
                <a:latin typeface="Century Gothic" panose="020B0502020202020204" pitchFamily="34" charset="0"/>
              </a:rPr>
              <a:t>EXPEDICIÓN</a:t>
            </a:r>
          </a:p>
          <a:p>
            <a:pPr lvl="0" algn="ctr"/>
            <a:r>
              <a:rPr lang="es-ES" sz="1700" dirty="0">
                <a:latin typeface="Century Gothic" panose="020B0502020202020204" pitchFamily="34" charset="0"/>
              </a:rPr>
              <a:t>Resolución Nº37 del 16 junio de 2020.</a:t>
            </a:r>
          </a:p>
          <a:p>
            <a:pPr lvl="0" algn="ctr"/>
            <a:r>
              <a:rPr lang="es-CO" sz="1700" dirty="0">
                <a:latin typeface="Century Gothic" panose="020B0502020202020204" pitchFamily="34" charset="0"/>
              </a:rPr>
              <a:t>El proceso es de máximo Cuarenta y Cinco (45) días hábiles.</a:t>
            </a:r>
          </a:p>
        </p:txBody>
      </p:sp>
      <p:grpSp>
        <p:nvGrpSpPr>
          <p:cNvPr id="2" name="Grupo 1">
            <a:extLst>
              <a:ext uri="{FF2B5EF4-FFF2-40B4-BE49-F238E27FC236}">
                <a16:creationId xmlns:a16="http://schemas.microsoft.com/office/drawing/2014/main" id="{AD5070C7-4827-448E-94AE-B410F6451A53}"/>
              </a:ext>
            </a:extLst>
          </p:cNvPr>
          <p:cNvGrpSpPr/>
          <p:nvPr/>
        </p:nvGrpSpPr>
        <p:grpSpPr>
          <a:xfrm>
            <a:off x="5363975" y="2472376"/>
            <a:ext cx="1865676" cy="1845667"/>
            <a:chOff x="5363975" y="2551888"/>
            <a:chExt cx="1865676" cy="1845667"/>
          </a:xfrm>
        </p:grpSpPr>
        <p:sp>
          <p:nvSpPr>
            <p:cNvPr id="17" name="Rectangle 7">
              <a:extLst>
                <a:ext uri="{FF2B5EF4-FFF2-40B4-BE49-F238E27FC236}">
                  <a16:creationId xmlns:a16="http://schemas.microsoft.com/office/drawing/2014/main" id="{3E1043BA-03E6-47D0-9FD6-DC095D9895CD}"/>
                </a:ext>
              </a:extLst>
            </p:cNvPr>
            <p:cNvSpPr/>
            <p:nvPr/>
          </p:nvSpPr>
          <p:spPr>
            <a:xfrm rot="2700000">
              <a:off x="5373979" y="2541884"/>
              <a:ext cx="1845667" cy="1865676"/>
            </a:xfrm>
            <a:prstGeom prst="rect">
              <a:avLst/>
            </a:prstGeom>
            <a:solidFill>
              <a:srgbClr val="DEF6FE"/>
            </a:solidFill>
            <a:ln>
              <a:solidFill>
                <a:srgbClr val="0033CC"/>
              </a:solidFill>
            </a:ln>
            <a:effectLst>
              <a:outerShdw blurRad="50800" dist="381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8" name="Right Triangle 8">
              <a:extLst>
                <a:ext uri="{FF2B5EF4-FFF2-40B4-BE49-F238E27FC236}">
                  <a16:creationId xmlns:a16="http://schemas.microsoft.com/office/drawing/2014/main" id="{043A5EAE-1661-4C02-BBF0-7C4144103D18}"/>
                </a:ext>
              </a:extLst>
            </p:cNvPr>
            <p:cNvSpPr/>
            <p:nvPr/>
          </p:nvSpPr>
          <p:spPr>
            <a:xfrm rot="10800000">
              <a:off x="6804414" y="2653631"/>
              <a:ext cx="363567" cy="363567"/>
            </a:xfrm>
            <a:prstGeom prst="rtTriangle">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9" name="Right Triangle 9">
              <a:extLst>
                <a:ext uri="{FF2B5EF4-FFF2-40B4-BE49-F238E27FC236}">
                  <a16:creationId xmlns:a16="http://schemas.microsoft.com/office/drawing/2014/main" id="{97FD3EAB-7EFE-4EFB-A26E-13282748D9E2}"/>
                </a:ext>
              </a:extLst>
            </p:cNvPr>
            <p:cNvSpPr/>
            <p:nvPr/>
          </p:nvSpPr>
          <p:spPr>
            <a:xfrm rot="16200000">
              <a:off x="6796581" y="3927005"/>
              <a:ext cx="363567" cy="363567"/>
            </a:xfrm>
            <a:prstGeom prst="rtTriangle">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0" name="Right Triangle 10">
              <a:extLst>
                <a:ext uri="{FF2B5EF4-FFF2-40B4-BE49-F238E27FC236}">
                  <a16:creationId xmlns:a16="http://schemas.microsoft.com/office/drawing/2014/main" id="{A0710E5A-DBB3-4507-9EF7-29F80C123ECC}"/>
                </a:ext>
              </a:extLst>
            </p:cNvPr>
            <p:cNvSpPr/>
            <p:nvPr/>
          </p:nvSpPr>
          <p:spPr>
            <a:xfrm>
              <a:off x="5423734" y="3927001"/>
              <a:ext cx="363567" cy="363567"/>
            </a:xfrm>
            <a:prstGeom prst="rtTriangle">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1" name="Right Triangle 11">
              <a:extLst>
                <a:ext uri="{FF2B5EF4-FFF2-40B4-BE49-F238E27FC236}">
                  <a16:creationId xmlns:a16="http://schemas.microsoft.com/office/drawing/2014/main" id="{AB2E55E2-7E6D-4D48-AD2A-D15EA50CA350}"/>
                </a:ext>
              </a:extLst>
            </p:cNvPr>
            <p:cNvSpPr/>
            <p:nvPr/>
          </p:nvSpPr>
          <p:spPr>
            <a:xfrm rot="5400000">
              <a:off x="5440509" y="2653635"/>
              <a:ext cx="363567" cy="363567"/>
            </a:xfrm>
            <a:prstGeom prst="rtTriangle">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9" name="TextBox 24">
              <a:extLst>
                <a:ext uri="{FF2B5EF4-FFF2-40B4-BE49-F238E27FC236}">
                  <a16:creationId xmlns:a16="http://schemas.microsoft.com/office/drawing/2014/main" id="{71D32CAD-6996-4284-9124-9583D2D32032}"/>
                </a:ext>
              </a:extLst>
            </p:cNvPr>
            <p:cNvSpPr txBox="1"/>
            <p:nvPr/>
          </p:nvSpPr>
          <p:spPr>
            <a:xfrm>
              <a:off x="5400529" y="3210337"/>
              <a:ext cx="1727423" cy="584775"/>
            </a:xfrm>
            <a:prstGeom prst="rect">
              <a:avLst/>
            </a:prstGeom>
            <a:noFill/>
            <a:ln w="3175">
              <a:noFill/>
            </a:ln>
          </p:spPr>
          <p:txBody>
            <a:bodyPr wrap="square" rtlCol="0" anchor="ctr">
              <a:spAutoFit/>
            </a:bodyPr>
            <a:lstStyle/>
            <a:p>
              <a:pPr algn="ctr"/>
              <a:r>
                <a:rPr lang="en-US" altLang="ko-KR" sz="1600" b="1" dirty="0">
                  <a:cs typeface="Arial" pitchFamily="34" charset="0"/>
                </a:rPr>
                <a:t>ACTO ADMINISTRATIVO</a:t>
              </a:r>
              <a:endParaRPr lang="ko-KR" altLang="en-US" sz="1600" b="1" dirty="0">
                <a:cs typeface="Arial" pitchFamily="34" charset="0"/>
              </a:endParaRPr>
            </a:p>
          </p:txBody>
        </p:sp>
      </p:grpSp>
      <p:sp>
        <p:nvSpPr>
          <p:cNvPr id="10" name="Rectángulo 9">
            <a:extLst>
              <a:ext uri="{FF2B5EF4-FFF2-40B4-BE49-F238E27FC236}">
                <a16:creationId xmlns:a16="http://schemas.microsoft.com/office/drawing/2014/main" id="{CB68FDE0-7D70-4392-B9D5-E93CEADA6C60}"/>
              </a:ext>
            </a:extLst>
          </p:cNvPr>
          <p:cNvSpPr/>
          <p:nvPr/>
        </p:nvSpPr>
        <p:spPr>
          <a:xfrm>
            <a:off x="6724627" y="1373284"/>
            <a:ext cx="4174814" cy="1200329"/>
          </a:xfrm>
          <a:prstGeom prst="rect">
            <a:avLst/>
          </a:prstGeom>
        </p:spPr>
        <p:txBody>
          <a:bodyPr wrap="square">
            <a:spAutoFit/>
          </a:bodyPr>
          <a:lstStyle/>
          <a:p>
            <a:pPr lvl="0" algn="ctr"/>
            <a:r>
              <a:rPr lang="es-CO" b="1" dirty="0">
                <a:latin typeface="Century Gothic" panose="020B0502020202020204" pitchFamily="34" charset="0"/>
              </a:rPr>
              <a:t>NOTIFICACIÓN</a:t>
            </a:r>
          </a:p>
          <a:p>
            <a:pPr lvl="0" algn="ctr"/>
            <a:endParaRPr lang="es-CO" b="1" dirty="0">
              <a:latin typeface="Century Gothic" panose="020B0502020202020204" pitchFamily="34" charset="0"/>
            </a:endParaRPr>
          </a:p>
          <a:p>
            <a:pPr lvl="0" algn="ctr"/>
            <a:r>
              <a:rPr lang="es-CO" dirty="0">
                <a:latin typeface="Century Gothic" panose="020B0502020202020204" pitchFamily="34" charset="0"/>
              </a:rPr>
              <a:t>Dentro de los diez (10) días hábiles siguientes </a:t>
            </a:r>
          </a:p>
        </p:txBody>
      </p:sp>
      <p:sp>
        <p:nvSpPr>
          <p:cNvPr id="11" name="Rectángulo 10">
            <a:extLst>
              <a:ext uri="{FF2B5EF4-FFF2-40B4-BE49-F238E27FC236}">
                <a16:creationId xmlns:a16="http://schemas.microsoft.com/office/drawing/2014/main" id="{28FB1C2F-48C2-4C54-8159-C1A93139FFDC}"/>
              </a:ext>
            </a:extLst>
          </p:cNvPr>
          <p:cNvSpPr/>
          <p:nvPr/>
        </p:nvSpPr>
        <p:spPr>
          <a:xfrm>
            <a:off x="1881433" y="4106723"/>
            <a:ext cx="3691406" cy="1625061"/>
          </a:xfrm>
          <a:prstGeom prst="rect">
            <a:avLst/>
          </a:prstGeom>
        </p:spPr>
        <p:txBody>
          <a:bodyPr wrap="square">
            <a:spAutoFit/>
          </a:bodyPr>
          <a:lstStyle/>
          <a:p>
            <a:pPr lvl="0" algn="ctr"/>
            <a:r>
              <a:rPr lang="es-CO" b="1" dirty="0">
                <a:latin typeface="Century Gothic" panose="020B0502020202020204" pitchFamily="34" charset="0"/>
              </a:rPr>
              <a:t>INTERPOSICIÓN DE RECURSO</a:t>
            </a:r>
          </a:p>
          <a:p>
            <a:pPr lvl="0" algn="ctr"/>
            <a:endParaRPr lang="es-CO" b="1" dirty="0">
              <a:latin typeface="Century Gothic" panose="020B0502020202020204" pitchFamily="34" charset="0"/>
            </a:endParaRPr>
          </a:p>
          <a:p>
            <a:pPr lvl="0" algn="ctr"/>
            <a:r>
              <a:rPr lang="es-ES" dirty="0">
                <a:latin typeface="Century Gothic" panose="020B0502020202020204" pitchFamily="34" charset="0"/>
              </a:rPr>
              <a:t>Dentro de los diez  (10) días hábiles siguientes a la notificación.</a:t>
            </a:r>
            <a:endParaRPr lang="es-CO" dirty="0">
              <a:latin typeface="Century Gothic" panose="020B0502020202020204" pitchFamily="34" charset="0"/>
            </a:endParaRPr>
          </a:p>
        </p:txBody>
      </p:sp>
      <p:sp>
        <p:nvSpPr>
          <p:cNvPr id="12" name="Rectángulo 11">
            <a:extLst>
              <a:ext uri="{FF2B5EF4-FFF2-40B4-BE49-F238E27FC236}">
                <a16:creationId xmlns:a16="http://schemas.microsoft.com/office/drawing/2014/main" id="{116C96AB-5DC7-41D1-B59D-43558401925A}"/>
              </a:ext>
            </a:extLst>
          </p:cNvPr>
          <p:cNvSpPr/>
          <p:nvPr/>
        </p:nvSpPr>
        <p:spPr>
          <a:xfrm>
            <a:off x="6980000" y="3988244"/>
            <a:ext cx="4066842" cy="1625061"/>
          </a:xfrm>
          <a:prstGeom prst="rect">
            <a:avLst/>
          </a:prstGeom>
        </p:spPr>
        <p:txBody>
          <a:bodyPr wrap="square">
            <a:spAutoFit/>
          </a:bodyPr>
          <a:lstStyle/>
          <a:p>
            <a:pPr lvl="0" algn="ctr"/>
            <a:r>
              <a:rPr lang="es-CO" b="1" dirty="0">
                <a:latin typeface="Century Gothic" panose="020B0502020202020204" pitchFamily="34" charset="0"/>
              </a:rPr>
              <a:t>EJECUTORIA</a:t>
            </a:r>
          </a:p>
          <a:p>
            <a:pPr lvl="0" algn="ctr"/>
            <a:endParaRPr lang="es-CO" b="1" dirty="0">
              <a:latin typeface="Century Gothic" panose="020B0502020202020204" pitchFamily="34" charset="0"/>
            </a:endParaRPr>
          </a:p>
          <a:p>
            <a:pPr lvl="0"/>
            <a:r>
              <a:rPr lang="es-CO" dirty="0">
                <a:latin typeface="Century Gothic" panose="020B0502020202020204" pitchFamily="34" charset="0"/>
              </a:rPr>
              <a:t>Al día siguiente, vencido el término para interponer recurso de cumplimiento de términos.</a:t>
            </a:r>
          </a:p>
        </p:txBody>
      </p:sp>
      <p:pic>
        <p:nvPicPr>
          <p:cNvPr id="22" name="Imagen 21">
            <a:extLst>
              <a:ext uri="{FF2B5EF4-FFF2-40B4-BE49-F238E27FC236}">
                <a16:creationId xmlns:a16="http://schemas.microsoft.com/office/drawing/2014/main" id="{05B036FA-C0B6-47A6-9895-A873319316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2128" y="2497923"/>
            <a:ext cx="1573195" cy="1573195"/>
          </a:xfrm>
          <a:prstGeom prst="rect">
            <a:avLst/>
          </a:prstGeom>
          <a:effectLst>
            <a:outerShdw blurRad="50800" dist="38100" dir="10800000" algn="r" rotWithShape="0">
              <a:schemeClr val="tx1">
                <a:alpha val="40000"/>
              </a:schemeClr>
            </a:outerShdw>
          </a:effectLst>
        </p:spPr>
      </p:pic>
      <p:pic>
        <p:nvPicPr>
          <p:cNvPr id="23" name="Imagen 22">
            <a:extLst>
              <a:ext uri="{FF2B5EF4-FFF2-40B4-BE49-F238E27FC236}">
                <a16:creationId xmlns:a16="http://schemas.microsoft.com/office/drawing/2014/main" id="{D1C9C053-F269-4E1C-9F33-C251B169C8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85467" y="2505792"/>
            <a:ext cx="1371600" cy="1371600"/>
          </a:xfrm>
          <a:prstGeom prst="rect">
            <a:avLst/>
          </a:prstGeom>
          <a:effectLst>
            <a:outerShdw blurRad="50800" dist="38100" dir="5400000" algn="t" rotWithShape="0">
              <a:schemeClr val="tx1">
                <a:alpha val="40000"/>
              </a:schemeClr>
            </a:outerShdw>
          </a:effectLst>
        </p:spPr>
      </p:pic>
      <p:pic>
        <p:nvPicPr>
          <p:cNvPr id="24" name="Imagen 23">
            <a:extLst>
              <a:ext uri="{FF2B5EF4-FFF2-40B4-BE49-F238E27FC236}">
                <a16:creationId xmlns:a16="http://schemas.microsoft.com/office/drawing/2014/main" id="{494FFC7E-2E34-4471-9A21-44B5A8D97222}"/>
              </a:ext>
            </a:extLst>
          </p:cNvPr>
          <p:cNvPicPr/>
          <p:nvPr/>
        </p:nvPicPr>
        <p:blipFill>
          <a:blip r:embed="rId7">
            <a:extLst>
              <a:ext uri="{28A0092B-C50C-407E-A947-70E740481C1C}">
                <a14:useLocalDpi xmlns:a14="http://schemas.microsoft.com/office/drawing/2010/main" val="0"/>
              </a:ext>
            </a:extLst>
          </a:blip>
          <a:stretch>
            <a:fillRect/>
          </a:stretch>
        </p:blipFill>
        <p:spPr>
          <a:xfrm>
            <a:off x="1" y="5700288"/>
            <a:ext cx="12192000" cy="1141817"/>
          </a:xfrm>
          <a:prstGeom prst="rect">
            <a:avLst/>
          </a:prstGeom>
        </p:spPr>
      </p:pic>
    </p:spTree>
    <p:extLst>
      <p:ext uri="{BB962C8B-B14F-4D97-AF65-F5344CB8AC3E}">
        <p14:creationId xmlns:p14="http://schemas.microsoft.com/office/powerpoint/2010/main" val="1650119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a:extLst>
              <a:ext uri="{FF2B5EF4-FFF2-40B4-BE49-F238E27FC236}">
                <a16:creationId xmlns:a16="http://schemas.microsoft.com/office/drawing/2014/main" id="{3EDCBB14-4E4F-45F4-9C4E-D5B7E59702DF}"/>
              </a:ext>
            </a:extLst>
          </p:cNvPr>
          <p:cNvGraphicFramePr>
            <a:graphicFrameLocks noChangeAspect="1"/>
          </p:cNvGraphicFramePr>
          <p:nvPr>
            <p:extLst>
              <p:ext uri="{D42A27DB-BD31-4B8C-83A1-F6EECF244321}">
                <p14:modId xmlns:p14="http://schemas.microsoft.com/office/powerpoint/2010/main" val="1960782632"/>
              </p:ext>
            </p:extLst>
          </p:nvPr>
        </p:nvGraphicFramePr>
        <p:xfrm>
          <a:off x="687897" y="121894"/>
          <a:ext cx="10485364" cy="809525"/>
        </p:xfrm>
        <a:graphic>
          <a:graphicData uri="http://schemas.openxmlformats.org/presentationml/2006/ole">
            <mc:AlternateContent xmlns:mc="http://schemas.openxmlformats.org/markup-compatibility/2006">
              <mc:Choice xmlns:v="urn:schemas-microsoft-com:vml" Requires="v">
                <p:oleObj spid="_x0000_s15441" name="Worksheet" r:id="rId3" imgW="13497030" imgH="1076312" progId="Excel.Sheet.12">
                  <p:embed/>
                </p:oleObj>
              </mc:Choice>
              <mc:Fallback>
                <p:oleObj name="Worksheet" r:id="rId3" imgW="13497030" imgH="1076312" progId="Excel.Sheet.12">
                  <p:embed/>
                  <p:pic>
                    <p:nvPicPr>
                      <p:cNvPr id="5" name="Objeto 4">
                        <a:extLst>
                          <a:ext uri="{FF2B5EF4-FFF2-40B4-BE49-F238E27FC236}">
                            <a16:creationId xmlns:a16="http://schemas.microsoft.com/office/drawing/2014/main" id="{99FFF4F0-B373-4E81-A605-1F680D0CDA4A}"/>
                          </a:ext>
                        </a:extLst>
                      </p:cNvPr>
                      <p:cNvPicPr/>
                      <p:nvPr/>
                    </p:nvPicPr>
                    <p:blipFill>
                      <a:blip r:embed="rId4"/>
                      <a:stretch>
                        <a:fillRect/>
                      </a:stretch>
                    </p:blipFill>
                    <p:spPr>
                      <a:xfrm>
                        <a:off x="687897" y="121894"/>
                        <a:ext cx="10485364" cy="809525"/>
                      </a:xfrm>
                      <a:prstGeom prst="rect">
                        <a:avLst/>
                      </a:prstGeom>
                    </p:spPr>
                  </p:pic>
                </p:oleObj>
              </mc:Fallback>
            </mc:AlternateContent>
          </a:graphicData>
        </a:graphic>
      </p:graphicFrame>
      <p:pic>
        <p:nvPicPr>
          <p:cNvPr id="6" name="Imagen 5">
            <a:extLst>
              <a:ext uri="{FF2B5EF4-FFF2-40B4-BE49-F238E27FC236}">
                <a16:creationId xmlns:a16="http://schemas.microsoft.com/office/drawing/2014/main" id="{5429FFF0-F1A7-40D8-BE98-B34878C557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94452" y="1311585"/>
            <a:ext cx="1485900" cy="1485900"/>
          </a:xfrm>
          <a:prstGeom prst="rect">
            <a:avLst/>
          </a:prstGeom>
          <a:effectLst>
            <a:outerShdw blurRad="50800" dist="38100" dir="5400000" algn="t" rotWithShape="0">
              <a:schemeClr val="tx1">
                <a:alpha val="40000"/>
              </a:schemeClr>
            </a:outerShdw>
          </a:effectLst>
        </p:spPr>
      </p:pic>
      <p:sp>
        <p:nvSpPr>
          <p:cNvPr id="7" name="Rectángulo 6">
            <a:extLst>
              <a:ext uri="{FF2B5EF4-FFF2-40B4-BE49-F238E27FC236}">
                <a16:creationId xmlns:a16="http://schemas.microsoft.com/office/drawing/2014/main" id="{36D4D967-C031-46C8-BBFB-F7F0A5183487}"/>
              </a:ext>
            </a:extLst>
          </p:cNvPr>
          <p:cNvSpPr/>
          <p:nvPr/>
        </p:nvSpPr>
        <p:spPr>
          <a:xfrm>
            <a:off x="4598504" y="1482959"/>
            <a:ext cx="5814333" cy="523220"/>
          </a:xfrm>
          <a:prstGeom prst="rect">
            <a:avLst/>
          </a:prstGeom>
          <a:noFill/>
        </p:spPr>
        <p:txBody>
          <a:bodyPr wrap="square" lIns="91440" tIns="45720" rIns="91440" bIns="45720">
            <a:spAutoFit/>
          </a:bodyPr>
          <a:lstStyle/>
          <a:p>
            <a:pPr algn="ctr"/>
            <a:r>
              <a:rPr lang="es-ES" sz="2800" b="1" dirty="0">
                <a:solidFill>
                  <a:srgbClr val="0033CC"/>
                </a:solidFill>
                <a:effectLst>
                  <a:outerShdw blurRad="63500" dist="50800" dir="16200000" rotWithShape="0">
                    <a:schemeClr val="tx1">
                      <a:alpha val="77000"/>
                    </a:schemeClr>
                  </a:outerShdw>
                </a:effectLst>
                <a:latin typeface="Century Gothic" panose="020B0502020202020204" pitchFamily="34" charset="0"/>
              </a:rPr>
              <a:t> SEGUIMIENTO PREVENTIVO</a:t>
            </a:r>
            <a:endParaRPr lang="es-ES" sz="2800" b="1" dirty="0">
              <a:ln w="9525">
                <a:solidFill>
                  <a:schemeClr val="bg1"/>
                </a:solidFill>
                <a:prstDash val="solid"/>
              </a:ln>
              <a:solidFill>
                <a:srgbClr val="0033CC"/>
              </a:solidFill>
              <a:effectLst>
                <a:outerShdw blurRad="12700" dist="38100" dir="2700000" algn="tl" rotWithShape="0">
                  <a:schemeClr val="bg1">
                    <a:lumMod val="50000"/>
                  </a:schemeClr>
                </a:outerShdw>
              </a:effectLst>
              <a:latin typeface="Century Gothic" panose="020B0502020202020204" pitchFamily="34" charset="0"/>
            </a:endParaRPr>
          </a:p>
        </p:txBody>
      </p:sp>
      <p:grpSp>
        <p:nvGrpSpPr>
          <p:cNvPr id="8" name="Group 38">
            <a:extLst>
              <a:ext uri="{FF2B5EF4-FFF2-40B4-BE49-F238E27FC236}">
                <a16:creationId xmlns:a16="http://schemas.microsoft.com/office/drawing/2014/main" id="{5175A888-FEA5-44B9-9BA9-BE5BA9D3F469}"/>
              </a:ext>
            </a:extLst>
          </p:cNvPr>
          <p:cNvGrpSpPr/>
          <p:nvPr/>
        </p:nvGrpSpPr>
        <p:grpSpPr>
          <a:xfrm>
            <a:off x="916212" y="2197636"/>
            <a:ext cx="2984783" cy="3502652"/>
            <a:chOff x="954531" y="1578514"/>
            <a:chExt cx="3228737" cy="3742552"/>
          </a:xfrm>
          <a:effectLst>
            <a:outerShdw blurRad="50800" dist="101600" dir="2700000" algn="tl" rotWithShape="0">
              <a:prstClr val="black">
                <a:alpha val="40000"/>
              </a:prstClr>
            </a:outerShdw>
          </a:effectLst>
        </p:grpSpPr>
        <p:grpSp>
          <p:nvGrpSpPr>
            <p:cNvPr id="9" name="Group 39">
              <a:extLst>
                <a:ext uri="{FF2B5EF4-FFF2-40B4-BE49-F238E27FC236}">
                  <a16:creationId xmlns:a16="http://schemas.microsoft.com/office/drawing/2014/main" id="{EB527DC5-9568-4A30-A6E0-994F56A658B1}"/>
                </a:ext>
              </a:extLst>
            </p:cNvPr>
            <p:cNvGrpSpPr/>
            <p:nvPr/>
          </p:nvGrpSpPr>
          <p:grpSpPr>
            <a:xfrm>
              <a:off x="954531" y="1578514"/>
              <a:ext cx="3228737" cy="3742552"/>
              <a:chOff x="1005333" y="2107941"/>
              <a:chExt cx="3228737" cy="3742552"/>
            </a:xfrm>
          </p:grpSpPr>
          <p:sp>
            <p:nvSpPr>
              <p:cNvPr id="12" name="Freeform 50">
                <a:extLst>
                  <a:ext uri="{FF2B5EF4-FFF2-40B4-BE49-F238E27FC236}">
                    <a16:creationId xmlns:a16="http://schemas.microsoft.com/office/drawing/2014/main" id="{CB1FDA2B-EC30-4C52-9F46-3F537BCFF19A}"/>
                  </a:ext>
                </a:extLst>
              </p:cNvPr>
              <p:cNvSpPr>
                <a:spLocks/>
              </p:cNvSpPr>
              <p:nvPr/>
            </p:nvSpPr>
            <p:spPr bwMode="auto">
              <a:xfrm rot="12199157" flipV="1">
                <a:off x="2928777" y="3334750"/>
                <a:ext cx="111328" cy="187506"/>
              </a:xfrm>
              <a:custGeom>
                <a:avLst/>
                <a:gdLst>
                  <a:gd name="T0" fmla="*/ 2 w 26"/>
                  <a:gd name="T1" fmla="*/ 0 h 48"/>
                  <a:gd name="T2" fmla="*/ 2 w 26"/>
                  <a:gd name="T3" fmla="*/ 0 h 48"/>
                  <a:gd name="T4" fmla="*/ 2 w 26"/>
                  <a:gd name="T5" fmla="*/ 0 h 48"/>
                  <a:gd name="T6" fmla="*/ 0 w 26"/>
                  <a:gd name="T7" fmla="*/ 2 h 48"/>
                  <a:gd name="T8" fmla="*/ 0 w 26"/>
                  <a:gd name="T9" fmla="*/ 6 h 48"/>
                  <a:gd name="T10" fmla="*/ 14 w 26"/>
                  <a:gd name="T11" fmla="*/ 46 h 48"/>
                  <a:gd name="T12" fmla="*/ 14 w 26"/>
                  <a:gd name="T13" fmla="*/ 46 h 48"/>
                  <a:gd name="T14" fmla="*/ 18 w 26"/>
                  <a:gd name="T15" fmla="*/ 48 h 48"/>
                  <a:gd name="T16" fmla="*/ 22 w 26"/>
                  <a:gd name="T17" fmla="*/ 48 h 48"/>
                  <a:gd name="T18" fmla="*/ 22 w 26"/>
                  <a:gd name="T19" fmla="*/ 48 h 48"/>
                  <a:gd name="T20" fmla="*/ 22 w 26"/>
                  <a:gd name="T21" fmla="*/ 48 h 48"/>
                  <a:gd name="T22" fmla="*/ 26 w 26"/>
                  <a:gd name="T23" fmla="*/ 46 h 48"/>
                  <a:gd name="T24" fmla="*/ 26 w 26"/>
                  <a:gd name="T25" fmla="*/ 42 h 48"/>
                  <a:gd name="T26" fmla="*/ 12 w 26"/>
                  <a:gd name="T27" fmla="*/ 2 h 48"/>
                  <a:gd name="T28" fmla="*/ 12 w 26"/>
                  <a:gd name="T29" fmla="*/ 2 h 48"/>
                  <a:gd name="T30" fmla="*/ 8 w 26"/>
                  <a:gd name="T31" fmla="*/ 0 h 48"/>
                  <a:gd name="T32" fmla="*/ 2 w 26"/>
                  <a:gd name="T33" fmla="*/ 0 h 48"/>
                  <a:gd name="T34" fmla="*/ 2 w 26"/>
                  <a:gd name="T3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48">
                    <a:moveTo>
                      <a:pt x="2" y="0"/>
                    </a:moveTo>
                    <a:lnTo>
                      <a:pt x="2" y="0"/>
                    </a:lnTo>
                    <a:lnTo>
                      <a:pt x="2" y="0"/>
                    </a:lnTo>
                    <a:lnTo>
                      <a:pt x="0" y="2"/>
                    </a:lnTo>
                    <a:lnTo>
                      <a:pt x="0" y="6"/>
                    </a:lnTo>
                    <a:lnTo>
                      <a:pt x="14" y="46"/>
                    </a:lnTo>
                    <a:lnTo>
                      <a:pt x="14" y="46"/>
                    </a:lnTo>
                    <a:lnTo>
                      <a:pt x="18" y="48"/>
                    </a:lnTo>
                    <a:lnTo>
                      <a:pt x="22" y="48"/>
                    </a:lnTo>
                    <a:lnTo>
                      <a:pt x="22" y="48"/>
                    </a:lnTo>
                    <a:lnTo>
                      <a:pt x="22" y="48"/>
                    </a:lnTo>
                    <a:lnTo>
                      <a:pt x="26" y="46"/>
                    </a:lnTo>
                    <a:lnTo>
                      <a:pt x="26" y="42"/>
                    </a:lnTo>
                    <a:lnTo>
                      <a:pt x="12" y="2"/>
                    </a:lnTo>
                    <a:lnTo>
                      <a:pt x="12" y="2"/>
                    </a:lnTo>
                    <a:lnTo>
                      <a:pt x="8" y="0"/>
                    </a:lnTo>
                    <a:lnTo>
                      <a:pt x="2" y="0"/>
                    </a:lnTo>
                    <a:lnTo>
                      <a:pt x="2" y="0"/>
                    </a:lnTo>
                    <a:close/>
                  </a:path>
                </a:pathLst>
              </a:custGeom>
              <a:solidFill>
                <a:srgbClr val="F2CE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13" name="Freeform 51">
                <a:extLst>
                  <a:ext uri="{FF2B5EF4-FFF2-40B4-BE49-F238E27FC236}">
                    <a16:creationId xmlns:a16="http://schemas.microsoft.com/office/drawing/2014/main" id="{C4D40DD1-2FC8-4069-A5E4-470EC152B6C9}"/>
                  </a:ext>
                </a:extLst>
              </p:cNvPr>
              <p:cNvSpPr>
                <a:spLocks/>
              </p:cNvSpPr>
              <p:nvPr/>
            </p:nvSpPr>
            <p:spPr bwMode="auto">
              <a:xfrm rot="12199157" flipV="1">
                <a:off x="2774176" y="3400878"/>
                <a:ext cx="188401" cy="312509"/>
              </a:xfrm>
              <a:custGeom>
                <a:avLst/>
                <a:gdLst>
                  <a:gd name="T0" fmla="*/ 44 w 44"/>
                  <a:gd name="T1" fmla="*/ 68 h 80"/>
                  <a:gd name="T2" fmla="*/ 18 w 44"/>
                  <a:gd name="T3" fmla="*/ 80 h 80"/>
                  <a:gd name="T4" fmla="*/ 2 w 44"/>
                  <a:gd name="T5" fmla="*/ 56 h 80"/>
                  <a:gd name="T6" fmla="*/ 2 w 44"/>
                  <a:gd name="T7" fmla="*/ 56 h 80"/>
                  <a:gd name="T8" fmla="*/ 0 w 44"/>
                  <a:gd name="T9" fmla="*/ 52 h 80"/>
                  <a:gd name="T10" fmla="*/ 0 w 44"/>
                  <a:gd name="T11" fmla="*/ 46 h 80"/>
                  <a:gd name="T12" fmla="*/ 0 w 44"/>
                  <a:gd name="T13" fmla="*/ 36 h 80"/>
                  <a:gd name="T14" fmla="*/ 2 w 44"/>
                  <a:gd name="T15" fmla="*/ 26 h 80"/>
                  <a:gd name="T16" fmla="*/ 2 w 44"/>
                  <a:gd name="T17" fmla="*/ 14 h 80"/>
                  <a:gd name="T18" fmla="*/ 14 w 44"/>
                  <a:gd name="T19" fmla="*/ 0 h 80"/>
                  <a:gd name="T20" fmla="*/ 40 w 44"/>
                  <a:gd name="T21" fmla="*/ 32 h 80"/>
                  <a:gd name="T22" fmla="*/ 44 w 44"/>
                  <a:gd name="T2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80">
                    <a:moveTo>
                      <a:pt x="44" y="68"/>
                    </a:moveTo>
                    <a:lnTo>
                      <a:pt x="18" y="80"/>
                    </a:lnTo>
                    <a:lnTo>
                      <a:pt x="2" y="56"/>
                    </a:lnTo>
                    <a:lnTo>
                      <a:pt x="2" y="56"/>
                    </a:lnTo>
                    <a:lnTo>
                      <a:pt x="0" y="52"/>
                    </a:lnTo>
                    <a:lnTo>
                      <a:pt x="0" y="46"/>
                    </a:lnTo>
                    <a:lnTo>
                      <a:pt x="0" y="36"/>
                    </a:lnTo>
                    <a:lnTo>
                      <a:pt x="2" y="26"/>
                    </a:lnTo>
                    <a:lnTo>
                      <a:pt x="2" y="14"/>
                    </a:lnTo>
                    <a:lnTo>
                      <a:pt x="14" y="0"/>
                    </a:lnTo>
                    <a:lnTo>
                      <a:pt x="40" y="32"/>
                    </a:lnTo>
                    <a:lnTo>
                      <a:pt x="44" y="68"/>
                    </a:lnTo>
                    <a:close/>
                  </a:path>
                </a:pathLst>
              </a:custGeom>
              <a:solidFill>
                <a:srgbClr val="F2CE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14" name="Freeform 53">
                <a:extLst>
                  <a:ext uri="{FF2B5EF4-FFF2-40B4-BE49-F238E27FC236}">
                    <a16:creationId xmlns:a16="http://schemas.microsoft.com/office/drawing/2014/main" id="{5ED73E50-9D7A-4310-99AF-8CBB5B99CAB9}"/>
                  </a:ext>
                </a:extLst>
              </p:cNvPr>
              <p:cNvSpPr>
                <a:spLocks/>
              </p:cNvSpPr>
              <p:nvPr/>
            </p:nvSpPr>
            <p:spPr bwMode="auto">
              <a:xfrm rot="12199157" flipV="1">
                <a:off x="2922599" y="3349566"/>
                <a:ext cx="25691" cy="39064"/>
              </a:xfrm>
              <a:custGeom>
                <a:avLst/>
                <a:gdLst>
                  <a:gd name="T0" fmla="*/ 2 w 6"/>
                  <a:gd name="T1" fmla="*/ 0 h 10"/>
                  <a:gd name="T2" fmla="*/ 2 w 6"/>
                  <a:gd name="T3" fmla="*/ 0 h 10"/>
                  <a:gd name="T4" fmla="*/ 2 w 6"/>
                  <a:gd name="T5" fmla="*/ 0 h 10"/>
                  <a:gd name="T6" fmla="*/ 6 w 6"/>
                  <a:gd name="T7" fmla="*/ 10 h 10"/>
                  <a:gd name="T8" fmla="*/ 6 w 6"/>
                  <a:gd name="T9" fmla="*/ 10 h 10"/>
                  <a:gd name="T10" fmla="*/ 4 w 6"/>
                  <a:gd name="T11" fmla="*/ 10 h 10"/>
                  <a:gd name="T12" fmla="*/ 2 w 6"/>
                  <a:gd name="T13" fmla="*/ 8 h 10"/>
                  <a:gd name="T14" fmla="*/ 0 w 6"/>
                  <a:gd name="T15" fmla="*/ 2 h 10"/>
                  <a:gd name="T16" fmla="*/ 0 w 6"/>
                  <a:gd name="T17" fmla="*/ 2 h 10"/>
                  <a:gd name="T18" fmla="*/ 2 w 6"/>
                  <a:gd name="T19" fmla="*/ 0 h 10"/>
                  <a:gd name="T20" fmla="*/ 2 w 6"/>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10">
                    <a:moveTo>
                      <a:pt x="2" y="0"/>
                    </a:moveTo>
                    <a:lnTo>
                      <a:pt x="2" y="0"/>
                    </a:lnTo>
                    <a:lnTo>
                      <a:pt x="2" y="0"/>
                    </a:lnTo>
                    <a:lnTo>
                      <a:pt x="6" y="10"/>
                    </a:lnTo>
                    <a:lnTo>
                      <a:pt x="6" y="10"/>
                    </a:lnTo>
                    <a:lnTo>
                      <a:pt x="4" y="10"/>
                    </a:lnTo>
                    <a:lnTo>
                      <a:pt x="2" y="8"/>
                    </a:lnTo>
                    <a:lnTo>
                      <a:pt x="0" y="2"/>
                    </a:lnTo>
                    <a:lnTo>
                      <a:pt x="0" y="2"/>
                    </a:lnTo>
                    <a:lnTo>
                      <a:pt x="2" y="0"/>
                    </a:lnTo>
                    <a:lnTo>
                      <a:pt x="2" y="0"/>
                    </a:lnTo>
                    <a:close/>
                  </a:path>
                </a:pathLst>
              </a:custGeom>
              <a:solidFill>
                <a:srgbClr val="FEE6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15" name="Freeform 54">
                <a:extLst>
                  <a:ext uri="{FF2B5EF4-FFF2-40B4-BE49-F238E27FC236}">
                    <a16:creationId xmlns:a16="http://schemas.microsoft.com/office/drawing/2014/main" id="{FE3180D2-6663-4D7B-85D3-A76065F9F335}"/>
                  </a:ext>
                </a:extLst>
              </p:cNvPr>
              <p:cNvSpPr>
                <a:spLocks/>
              </p:cNvSpPr>
              <p:nvPr/>
            </p:nvSpPr>
            <p:spPr bwMode="auto">
              <a:xfrm rot="12199157" flipV="1">
                <a:off x="2761511" y="3477880"/>
                <a:ext cx="119891" cy="203131"/>
              </a:xfrm>
              <a:custGeom>
                <a:avLst/>
                <a:gdLst>
                  <a:gd name="T0" fmla="*/ 28 w 28"/>
                  <a:gd name="T1" fmla="*/ 44 h 52"/>
                  <a:gd name="T2" fmla="*/ 10 w 28"/>
                  <a:gd name="T3" fmla="*/ 52 h 52"/>
                  <a:gd name="T4" fmla="*/ 10 w 28"/>
                  <a:gd name="T5" fmla="*/ 52 h 52"/>
                  <a:gd name="T6" fmla="*/ 4 w 28"/>
                  <a:gd name="T7" fmla="*/ 40 h 52"/>
                  <a:gd name="T8" fmla="*/ 2 w 28"/>
                  <a:gd name="T9" fmla="*/ 26 h 52"/>
                  <a:gd name="T10" fmla="*/ 0 w 28"/>
                  <a:gd name="T11" fmla="*/ 20 h 52"/>
                  <a:gd name="T12" fmla="*/ 2 w 28"/>
                  <a:gd name="T13" fmla="*/ 14 h 52"/>
                  <a:gd name="T14" fmla="*/ 4 w 28"/>
                  <a:gd name="T15" fmla="*/ 8 h 52"/>
                  <a:gd name="T16" fmla="*/ 10 w 28"/>
                  <a:gd name="T17" fmla="*/ 4 h 52"/>
                  <a:gd name="T18" fmla="*/ 10 w 28"/>
                  <a:gd name="T19" fmla="*/ 4 h 52"/>
                  <a:gd name="T20" fmla="*/ 16 w 28"/>
                  <a:gd name="T21" fmla="*/ 0 h 52"/>
                  <a:gd name="T22" fmla="*/ 26 w 28"/>
                  <a:gd name="T23" fmla="*/ 10 h 52"/>
                  <a:gd name="T24" fmla="*/ 28 w 28"/>
                  <a:gd name="T25" fmla="*/ 4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52">
                    <a:moveTo>
                      <a:pt x="28" y="44"/>
                    </a:moveTo>
                    <a:lnTo>
                      <a:pt x="10" y="52"/>
                    </a:lnTo>
                    <a:lnTo>
                      <a:pt x="10" y="52"/>
                    </a:lnTo>
                    <a:lnTo>
                      <a:pt x="4" y="40"/>
                    </a:lnTo>
                    <a:lnTo>
                      <a:pt x="2" y="26"/>
                    </a:lnTo>
                    <a:lnTo>
                      <a:pt x="0" y="20"/>
                    </a:lnTo>
                    <a:lnTo>
                      <a:pt x="2" y="14"/>
                    </a:lnTo>
                    <a:lnTo>
                      <a:pt x="4" y="8"/>
                    </a:lnTo>
                    <a:lnTo>
                      <a:pt x="10" y="4"/>
                    </a:lnTo>
                    <a:lnTo>
                      <a:pt x="10" y="4"/>
                    </a:lnTo>
                    <a:lnTo>
                      <a:pt x="16" y="0"/>
                    </a:lnTo>
                    <a:lnTo>
                      <a:pt x="26" y="10"/>
                    </a:lnTo>
                    <a:lnTo>
                      <a:pt x="28" y="44"/>
                    </a:lnTo>
                    <a:close/>
                  </a:path>
                </a:pathLst>
              </a:custGeom>
              <a:solidFill>
                <a:srgbClr val="FED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16" name="Freeform 57">
                <a:extLst>
                  <a:ext uri="{FF2B5EF4-FFF2-40B4-BE49-F238E27FC236}">
                    <a16:creationId xmlns:a16="http://schemas.microsoft.com/office/drawing/2014/main" id="{0B3AEAB8-68A7-4F48-BB02-3306C6571001}"/>
                  </a:ext>
                </a:extLst>
              </p:cNvPr>
              <p:cNvSpPr>
                <a:spLocks/>
              </p:cNvSpPr>
              <p:nvPr/>
            </p:nvSpPr>
            <p:spPr bwMode="auto">
              <a:xfrm rot="12199157" flipV="1">
                <a:off x="2935304" y="3404180"/>
                <a:ext cx="188401" cy="164068"/>
              </a:xfrm>
              <a:custGeom>
                <a:avLst/>
                <a:gdLst>
                  <a:gd name="T0" fmla="*/ 4 w 44"/>
                  <a:gd name="T1" fmla="*/ 0 h 42"/>
                  <a:gd name="T2" fmla="*/ 4 w 44"/>
                  <a:gd name="T3" fmla="*/ 0 h 42"/>
                  <a:gd name="T4" fmla="*/ 4 w 44"/>
                  <a:gd name="T5" fmla="*/ 0 h 42"/>
                  <a:gd name="T6" fmla="*/ 0 w 44"/>
                  <a:gd name="T7" fmla="*/ 4 h 42"/>
                  <a:gd name="T8" fmla="*/ 2 w 44"/>
                  <a:gd name="T9" fmla="*/ 8 h 42"/>
                  <a:gd name="T10" fmla="*/ 30 w 44"/>
                  <a:gd name="T11" fmla="*/ 40 h 42"/>
                  <a:gd name="T12" fmla="*/ 30 w 44"/>
                  <a:gd name="T13" fmla="*/ 40 h 42"/>
                  <a:gd name="T14" fmla="*/ 36 w 44"/>
                  <a:gd name="T15" fmla="*/ 42 h 42"/>
                  <a:gd name="T16" fmla="*/ 40 w 44"/>
                  <a:gd name="T17" fmla="*/ 40 h 42"/>
                  <a:gd name="T18" fmla="*/ 40 w 44"/>
                  <a:gd name="T19" fmla="*/ 40 h 42"/>
                  <a:gd name="T20" fmla="*/ 40 w 44"/>
                  <a:gd name="T21" fmla="*/ 40 h 42"/>
                  <a:gd name="T22" fmla="*/ 44 w 44"/>
                  <a:gd name="T23" fmla="*/ 36 h 42"/>
                  <a:gd name="T24" fmla="*/ 42 w 44"/>
                  <a:gd name="T25" fmla="*/ 32 h 42"/>
                  <a:gd name="T26" fmla="*/ 12 w 44"/>
                  <a:gd name="T27" fmla="*/ 2 h 42"/>
                  <a:gd name="T28" fmla="*/ 12 w 44"/>
                  <a:gd name="T29" fmla="*/ 2 h 42"/>
                  <a:gd name="T30" fmla="*/ 8 w 44"/>
                  <a:gd name="T31" fmla="*/ 0 h 42"/>
                  <a:gd name="T32" fmla="*/ 4 w 44"/>
                  <a:gd name="T33" fmla="*/ 0 h 42"/>
                  <a:gd name="T34" fmla="*/ 4 w 44"/>
                  <a:gd name="T3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 h="42">
                    <a:moveTo>
                      <a:pt x="4" y="0"/>
                    </a:moveTo>
                    <a:lnTo>
                      <a:pt x="4" y="0"/>
                    </a:lnTo>
                    <a:lnTo>
                      <a:pt x="4" y="0"/>
                    </a:lnTo>
                    <a:lnTo>
                      <a:pt x="0" y="4"/>
                    </a:lnTo>
                    <a:lnTo>
                      <a:pt x="2" y="8"/>
                    </a:lnTo>
                    <a:lnTo>
                      <a:pt x="30" y="40"/>
                    </a:lnTo>
                    <a:lnTo>
                      <a:pt x="30" y="40"/>
                    </a:lnTo>
                    <a:lnTo>
                      <a:pt x="36" y="42"/>
                    </a:lnTo>
                    <a:lnTo>
                      <a:pt x="40" y="40"/>
                    </a:lnTo>
                    <a:lnTo>
                      <a:pt x="40" y="40"/>
                    </a:lnTo>
                    <a:lnTo>
                      <a:pt x="40" y="40"/>
                    </a:lnTo>
                    <a:lnTo>
                      <a:pt x="44" y="36"/>
                    </a:lnTo>
                    <a:lnTo>
                      <a:pt x="42" y="32"/>
                    </a:lnTo>
                    <a:lnTo>
                      <a:pt x="12" y="2"/>
                    </a:lnTo>
                    <a:lnTo>
                      <a:pt x="12" y="2"/>
                    </a:lnTo>
                    <a:lnTo>
                      <a:pt x="8" y="0"/>
                    </a:lnTo>
                    <a:lnTo>
                      <a:pt x="4" y="0"/>
                    </a:lnTo>
                    <a:lnTo>
                      <a:pt x="4" y="0"/>
                    </a:lnTo>
                    <a:close/>
                  </a:path>
                </a:pathLst>
              </a:custGeom>
              <a:solidFill>
                <a:srgbClr val="F2CE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17" name="Freeform 58">
                <a:extLst>
                  <a:ext uri="{FF2B5EF4-FFF2-40B4-BE49-F238E27FC236}">
                    <a16:creationId xmlns:a16="http://schemas.microsoft.com/office/drawing/2014/main" id="{1B94E510-7E69-4624-9E2F-6AD8A67AB6FF}"/>
                  </a:ext>
                </a:extLst>
              </p:cNvPr>
              <p:cNvSpPr>
                <a:spLocks/>
              </p:cNvSpPr>
              <p:nvPr/>
            </p:nvSpPr>
            <p:spPr bwMode="auto">
              <a:xfrm rot="12199157" flipV="1">
                <a:off x="2933363" y="3506833"/>
                <a:ext cx="94200" cy="78127"/>
              </a:xfrm>
              <a:custGeom>
                <a:avLst/>
                <a:gdLst>
                  <a:gd name="T0" fmla="*/ 2 w 22"/>
                  <a:gd name="T1" fmla="*/ 2 h 20"/>
                  <a:gd name="T2" fmla="*/ 2 w 22"/>
                  <a:gd name="T3" fmla="*/ 2 h 20"/>
                  <a:gd name="T4" fmla="*/ 2 w 22"/>
                  <a:gd name="T5" fmla="*/ 2 h 20"/>
                  <a:gd name="T6" fmla="*/ 0 w 22"/>
                  <a:gd name="T7" fmla="*/ 6 h 20"/>
                  <a:gd name="T8" fmla="*/ 2 w 22"/>
                  <a:gd name="T9" fmla="*/ 12 h 20"/>
                  <a:gd name="T10" fmla="*/ 10 w 22"/>
                  <a:gd name="T11" fmla="*/ 18 h 20"/>
                  <a:gd name="T12" fmla="*/ 10 w 22"/>
                  <a:gd name="T13" fmla="*/ 18 h 20"/>
                  <a:gd name="T14" fmla="*/ 14 w 22"/>
                  <a:gd name="T15" fmla="*/ 20 h 20"/>
                  <a:gd name="T16" fmla="*/ 20 w 22"/>
                  <a:gd name="T17" fmla="*/ 18 h 20"/>
                  <a:gd name="T18" fmla="*/ 20 w 22"/>
                  <a:gd name="T19" fmla="*/ 18 h 20"/>
                  <a:gd name="T20" fmla="*/ 20 w 22"/>
                  <a:gd name="T21" fmla="*/ 18 h 20"/>
                  <a:gd name="T22" fmla="*/ 22 w 22"/>
                  <a:gd name="T23" fmla="*/ 14 h 20"/>
                  <a:gd name="T24" fmla="*/ 20 w 22"/>
                  <a:gd name="T25" fmla="*/ 8 h 20"/>
                  <a:gd name="T26" fmla="*/ 12 w 22"/>
                  <a:gd name="T27" fmla="*/ 2 h 20"/>
                  <a:gd name="T28" fmla="*/ 12 w 22"/>
                  <a:gd name="T29" fmla="*/ 2 h 20"/>
                  <a:gd name="T30" fmla="*/ 8 w 22"/>
                  <a:gd name="T31" fmla="*/ 0 h 20"/>
                  <a:gd name="T32" fmla="*/ 2 w 22"/>
                  <a:gd name="T33" fmla="*/ 2 h 20"/>
                  <a:gd name="T34" fmla="*/ 2 w 22"/>
                  <a:gd name="T3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 h="20">
                    <a:moveTo>
                      <a:pt x="2" y="2"/>
                    </a:moveTo>
                    <a:lnTo>
                      <a:pt x="2" y="2"/>
                    </a:lnTo>
                    <a:lnTo>
                      <a:pt x="2" y="2"/>
                    </a:lnTo>
                    <a:lnTo>
                      <a:pt x="0" y="6"/>
                    </a:lnTo>
                    <a:lnTo>
                      <a:pt x="2" y="12"/>
                    </a:lnTo>
                    <a:lnTo>
                      <a:pt x="10" y="18"/>
                    </a:lnTo>
                    <a:lnTo>
                      <a:pt x="10" y="18"/>
                    </a:lnTo>
                    <a:lnTo>
                      <a:pt x="14" y="20"/>
                    </a:lnTo>
                    <a:lnTo>
                      <a:pt x="20" y="18"/>
                    </a:lnTo>
                    <a:lnTo>
                      <a:pt x="20" y="18"/>
                    </a:lnTo>
                    <a:lnTo>
                      <a:pt x="20" y="18"/>
                    </a:lnTo>
                    <a:lnTo>
                      <a:pt x="22" y="14"/>
                    </a:lnTo>
                    <a:lnTo>
                      <a:pt x="20" y="8"/>
                    </a:lnTo>
                    <a:lnTo>
                      <a:pt x="12" y="2"/>
                    </a:lnTo>
                    <a:lnTo>
                      <a:pt x="12" y="2"/>
                    </a:lnTo>
                    <a:lnTo>
                      <a:pt x="8" y="0"/>
                    </a:lnTo>
                    <a:lnTo>
                      <a:pt x="2" y="2"/>
                    </a:lnTo>
                    <a:lnTo>
                      <a:pt x="2" y="2"/>
                    </a:lnTo>
                    <a:close/>
                  </a:path>
                </a:pathLst>
              </a:custGeom>
              <a:solidFill>
                <a:srgbClr val="FED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18" name="Freeform 59">
                <a:extLst>
                  <a:ext uri="{FF2B5EF4-FFF2-40B4-BE49-F238E27FC236}">
                    <a16:creationId xmlns:a16="http://schemas.microsoft.com/office/drawing/2014/main" id="{F5CC6AAD-216B-495F-B580-2E8DA1B2DFCC}"/>
                  </a:ext>
                </a:extLst>
              </p:cNvPr>
              <p:cNvSpPr>
                <a:spLocks/>
              </p:cNvSpPr>
              <p:nvPr/>
            </p:nvSpPr>
            <p:spPr bwMode="auto">
              <a:xfrm rot="12199157" flipV="1">
                <a:off x="2938337" y="3532041"/>
                <a:ext cx="51382" cy="39064"/>
              </a:xfrm>
              <a:custGeom>
                <a:avLst/>
                <a:gdLst>
                  <a:gd name="T0" fmla="*/ 2 w 12"/>
                  <a:gd name="T1" fmla="*/ 2 h 10"/>
                  <a:gd name="T2" fmla="*/ 2 w 12"/>
                  <a:gd name="T3" fmla="*/ 2 h 10"/>
                  <a:gd name="T4" fmla="*/ 2 w 12"/>
                  <a:gd name="T5" fmla="*/ 2 h 10"/>
                  <a:gd name="T6" fmla="*/ 0 w 12"/>
                  <a:gd name="T7" fmla="*/ 4 h 10"/>
                  <a:gd name="T8" fmla="*/ 2 w 12"/>
                  <a:gd name="T9" fmla="*/ 8 h 10"/>
                  <a:gd name="T10" fmla="*/ 2 w 12"/>
                  <a:gd name="T11" fmla="*/ 8 h 10"/>
                  <a:gd name="T12" fmla="*/ 2 w 12"/>
                  <a:gd name="T13" fmla="*/ 8 h 10"/>
                  <a:gd name="T14" fmla="*/ 6 w 12"/>
                  <a:gd name="T15" fmla="*/ 10 h 10"/>
                  <a:gd name="T16" fmla="*/ 10 w 12"/>
                  <a:gd name="T17" fmla="*/ 8 h 10"/>
                  <a:gd name="T18" fmla="*/ 10 w 12"/>
                  <a:gd name="T19" fmla="*/ 8 h 10"/>
                  <a:gd name="T20" fmla="*/ 10 w 12"/>
                  <a:gd name="T21" fmla="*/ 8 h 10"/>
                  <a:gd name="T22" fmla="*/ 12 w 12"/>
                  <a:gd name="T23" fmla="*/ 6 h 10"/>
                  <a:gd name="T24" fmla="*/ 10 w 12"/>
                  <a:gd name="T25" fmla="*/ 2 h 10"/>
                  <a:gd name="T26" fmla="*/ 10 w 12"/>
                  <a:gd name="T27" fmla="*/ 2 h 10"/>
                  <a:gd name="T28" fmla="*/ 10 w 12"/>
                  <a:gd name="T29" fmla="*/ 2 h 10"/>
                  <a:gd name="T30" fmla="*/ 6 w 12"/>
                  <a:gd name="T31" fmla="*/ 0 h 10"/>
                  <a:gd name="T32" fmla="*/ 2 w 12"/>
                  <a:gd name="T33" fmla="*/ 2 h 10"/>
                  <a:gd name="T34" fmla="*/ 2 w 12"/>
                  <a:gd name="T3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10">
                    <a:moveTo>
                      <a:pt x="2" y="2"/>
                    </a:moveTo>
                    <a:lnTo>
                      <a:pt x="2" y="2"/>
                    </a:lnTo>
                    <a:lnTo>
                      <a:pt x="2" y="2"/>
                    </a:lnTo>
                    <a:lnTo>
                      <a:pt x="0" y="4"/>
                    </a:lnTo>
                    <a:lnTo>
                      <a:pt x="2" y="8"/>
                    </a:lnTo>
                    <a:lnTo>
                      <a:pt x="2" y="8"/>
                    </a:lnTo>
                    <a:lnTo>
                      <a:pt x="2" y="8"/>
                    </a:lnTo>
                    <a:lnTo>
                      <a:pt x="6" y="10"/>
                    </a:lnTo>
                    <a:lnTo>
                      <a:pt x="10" y="8"/>
                    </a:lnTo>
                    <a:lnTo>
                      <a:pt x="10" y="8"/>
                    </a:lnTo>
                    <a:lnTo>
                      <a:pt x="10" y="8"/>
                    </a:lnTo>
                    <a:lnTo>
                      <a:pt x="12" y="6"/>
                    </a:lnTo>
                    <a:lnTo>
                      <a:pt x="10" y="2"/>
                    </a:lnTo>
                    <a:lnTo>
                      <a:pt x="10" y="2"/>
                    </a:lnTo>
                    <a:lnTo>
                      <a:pt x="10" y="2"/>
                    </a:lnTo>
                    <a:lnTo>
                      <a:pt x="6" y="0"/>
                    </a:lnTo>
                    <a:lnTo>
                      <a:pt x="2" y="2"/>
                    </a:lnTo>
                    <a:lnTo>
                      <a:pt x="2" y="2"/>
                    </a:lnTo>
                    <a:close/>
                  </a:path>
                </a:pathLst>
              </a:custGeom>
              <a:solidFill>
                <a:srgbClr val="FEE6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19" name="Freeform 60">
                <a:extLst>
                  <a:ext uri="{FF2B5EF4-FFF2-40B4-BE49-F238E27FC236}">
                    <a16:creationId xmlns:a16="http://schemas.microsoft.com/office/drawing/2014/main" id="{93552277-39EF-4906-BF51-43566E650759}"/>
                  </a:ext>
                </a:extLst>
              </p:cNvPr>
              <p:cNvSpPr>
                <a:spLocks/>
              </p:cNvSpPr>
              <p:nvPr/>
            </p:nvSpPr>
            <p:spPr bwMode="auto">
              <a:xfrm rot="12199157" flipV="1">
                <a:off x="2910518" y="3562853"/>
                <a:ext cx="85637" cy="70315"/>
              </a:xfrm>
              <a:custGeom>
                <a:avLst/>
                <a:gdLst>
                  <a:gd name="T0" fmla="*/ 2 w 20"/>
                  <a:gd name="T1" fmla="*/ 2 h 18"/>
                  <a:gd name="T2" fmla="*/ 2 w 20"/>
                  <a:gd name="T3" fmla="*/ 2 h 18"/>
                  <a:gd name="T4" fmla="*/ 2 w 20"/>
                  <a:gd name="T5" fmla="*/ 2 h 18"/>
                  <a:gd name="T6" fmla="*/ 0 w 20"/>
                  <a:gd name="T7" fmla="*/ 6 h 18"/>
                  <a:gd name="T8" fmla="*/ 2 w 20"/>
                  <a:gd name="T9" fmla="*/ 10 h 18"/>
                  <a:gd name="T10" fmla="*/ 10 w 20"/>
                  <a:gd name="T11" fmla="*/ 16 h 18"/>
                  <a:gd name="T12" fmla="*/ 10 w 20"/>
                  <a:gd name="T13" fmla="*/ 16 h 18"/>
                  <a:gd name="T14" fmla="*/ 14 w 20"/>
                  <a:gd name="T15" fmla="*/ 18 h 18"/>
                  <a:gd name="T16" fmla="*/ 18 w 20"/>
                  <a:gd name="T17" fmla="*/ 16 h 18"/>
                  <a:gd name="T18" fmla="*/ 18 w 20"/>
                  <a:gd name="T19" fmla="*/ 16 h 18"/>
                  <a:gd name="T20" fmla="*/ 18 w 20"/>
                  <a:gd name="T21" fmla="*/ 16 h 18"/>
                  <a:gd name="T22" fmla="*/ 20 w 20"/>
                  <a:gd name="T23" fmla="*/ 12 h 18"/>
                  <a:gd name="T24" fmla="*/ 18 w 20"/>
                  <a:gd name="T25" fmla="*/ 8 h 18"/>
                  <a:gd name="T26" fmla="*/ 10 w 20"/>
                  <a:gd name="T27" fmla="*/ 2 h 18"/>
                  <a:gd name="T28" fmla="*/ 10 w 20"/>
                  <a:gd name="T29" fmla="*/ 2 h 18"/>
                  <a:gd name="T30" fmla="*/ 6 w 20"/>
                  <a:gd name="T31" fmla="*/ 0 h 18"/>
                  <a:gd name="T32" fmla="*/ 2 w 20"/>
                  <a:gd name="T33" fmla="*/ 2 h 18"/>
                  <a:gd name="T34" fmla="*/ 2 w 20"/>
                  <a:gd name="T35"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18">
                    <a:moveTo>
                      <a:pt x="2" y="2"/>
                    </a:moveTo>
                    <a:lnTo>
                      <a:pt x="2" y="2"/>
                    </a:lnTo>
                    <a:lnTo>
                      <a:pt x="2" y="2"/>
                    </a:lnTo>
                    <a:lnTo>
                      <a:pt x="0" y="6"/>
                    </a:lnTo>
                    <a:lnTo>
                      <a:pt x="2" y="10"/>
                    </a:lnTo>
                    <a:lnTo>
                      <a:pt x="10" y="16"/>
                    </a:lnTo>
                    <a:lnTo>
                      <a:pt x="10" y="16"/>
                    </a:lnTo>
                    <a:lnTo>
                      <a:pt x="14" y="18"/>
                    </a:lnTo>
                    <a:lnTo>
                      <a:pt x="18" y="16"/>
                    </a:lnTo>
                    <a:lnTo>
                      <a:pt x="18" y="16"/>
                    </a:lnTo>
                    <a:lnTo>
                      <a:pt x="18" y="16"/>
                    </a:lnTo>
                    <a:lnTo>
                      <a:pt x="20" y="12"/>
                    </a:lnTo>
                    <a:lnTo>
                      <a:pt x="18" y="8"/>
                    </a:lnTo>
                    <a:lnTo>
                      <a:pt x="10" y="2"/>
                    </a:lnTo>
                    <a:lnTo>
                      <a:pt x="10" y="2"/>
                    </a:lnTo>
                    <a:lnTo>
                      <a:pt x="6" y="0"/>
                    </a:lnTo>
                    <a:lnTo>
                      <a:pt x="2" y="2"/>
                    </a:lnTo>
                    <a:lnTo>
                      <a:pt x="2" y="2"/>
                    </a:lnTo>
                    <a:close/>
                  </a:path>
                </a:pathLst>
              </a:custGeom>
              <a:solidFill>
                <a:srgbClr val="FED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20" name="Freeform 61">
                <a:extLst>
                  <a:ext uri="{FF2B5EF4-FFF2-40B4-BE49-F238E27FC236}">
                    <a16:creationId xmlns:a16="http://schemas.microsoft.com/office/drawing/2014/main" id="{4B583AAE-6A32-4C3F-941F-A49EFF58A1F5}"/>
                  </a:ext>
                </a:extLst>
              </p:cNvPr>
              <p:cNvSpPr>
                <a:spLocks/>
              </p:cNvSpPr>
              <p:nvPr/>
            </p:nvSpPr>
            <p:spPr bwMode="auto">
              <a:xfrm rot="12199157" flipV="1">
                <a:off x="2917038" y="3580568"/>
                <a:ext cx="42819" cy="39064"/>
              </a:xfrm>
              <a:custGeom>
                <a:avLst/>
                <a:gdLst>
                  <a:gd name="T0" fmla="*/ 2 w 10"/>
                  <a:gd name="T1" fmla="*/ 2 h 10"/>
                  <a:gd name="T2" fmla="*/ 2 w 10"/>
                  <a:gd name="T3" fmla="*/ 2 h 10"/>
                  <a:gd name="T4" fmla="*/ 2 w 10"/>
                  <a:gd name="T5" fmla="*/ 2 h 10"/>
                  <a:gd name="T6" fmla="*/ 0 w 10"/>
                  <a:gd name="T7" fmla="*/ 6 h 10"/>
                  <a:gd name="T8" fmla="*/ 0 w 10"/>
                  <a:gd name="T9" fmla="*/ 8 h 10"/>
                  <a:gd name="T10" fmla="*/ 2 w 10"/>
                  <a:gd name="T11" fmla="*/ 10 h 10"/>
                  <a:gd name="T12" fmla="*/ 2 w 10"/>
                  <a:gd name="T13" fmla="*/ 10 h 10"/>
                  <a:gd name="T14" fmla="*/ 6 w 10"/>
                  <a:gd name="T15" fmla="*/ 10 h 10"/>
                  <a:gd name="T16" fmla="*/ 8 w 10"/>
                  <a:gd name="T17" fmla="*/ 8 h 10"/>
                  <a:gd name="T18" fmla="*/ 8 w 10"/>
                  <a:gd name="T19" fmla="*/ 8 h 10"/>
                  <a:gd name="T20" fmla="*/ 8 w 10"/>
                  <a:gd name="T21" fmla="*/ 8 h 10"/>
                  <a:gd name="T22" fmla="*/ 10 w 10"/>
                  <a:gd name="T23" fmla="*/ 6 h 10"/>
                  <a:gd name="T24" fmla="*/ 8 w 10"/>
                  <a:gd name="T25" fmla="*/ 2 h 10"/>
                  <a:gd name="T26" fmla="*/ 8 w 10"/>
                  <a:gd name="T27" fmla="*/ 2 h 10"/>
                  <a:gd name="T28" fmla="*/ 8 w 10"/>
                  <a:gd name="T29" fmla="*/ 2 h 10"/>
                  <a:gd name="T30" fmla="*/ 4 w 10"/>
                  <a:gd name="T31" fmla="*/ 0 h 10"/>
                  <a:gd name="T32" fmla="*/ 2 w 10"/>
                  <a:gd name="T33" fmla="*/ 2 h 10"/>
                  <a:gd name="T34" fmla="*/ 2 w 10"/>
                  <a:gd name="T3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2" y="2"/>
                    </a:moveTo>
                    <a:lnTo>
                      <a:pt x="2" y="2"/>
                    </a:lnTo>
                    <a:lnTo>
                      <a:pt x="2" y="2"/>
                    </a:lnTo>
                    <a:lnTo>
                      <a:pt x="0" y="6"/>
                    </a:lnTo>
                    <a:lnTo>
                      <a:pt x="0" y="8"/>
                    </a:lnTo>
                    <a:lnTo>
                      <a:pt x="2" y="10"/>
                    </a:lnTo>
                    <a:lnTo>
                      <a:pt x="2" y="10"/>
                    </a:lnTo>
                    <a:lnTo>
                      <a:pt x="6" y="10"/>
                    </a:lnTo>
                    <a:lnTo>
                      <a:pt x="8" y="8"/>
                    </a:lnTo>
                    <a:lnTo>
                      <a:pt x="8" y="8"/>
                    </a:lnTo>
                    <a:lnTo>
                      <a:pt x="8" y="8"/>
                    </a:lnTo>
                    <a:lnTo>
                      <a:pt x="10" y="6"/>
                    </a:lnTo>
                    <a:lnTo>
                      <a:pt x="8" y="2"/>
                    </a:lnTo>
                    <a:lnTo>
                      <a:pt x="8" y="2"/>
                    </a:lnTo>
                    <a:lnTo>
                      <a:pt x="8" y="2"/>
                    </a:lnTo>
                    <a:lnTo>
                      <a:pt x="4" y="0"/>
                    </a:lnTo>
                    <a:lnTo>
                      <a:pt x="2" y="2"/>
                    </a:lnTo>
                    <a:lnTo>
                      <a:pt x="2" y="2"/>
                    </a:lnTo>
                    <a:close/>
                  </a:path>
                </a:pathLst>
              </a:custGeom>
              <a:solidFill>
                <a:srgbClr val="FEE6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21" name="Freeform 6">
                <a:extLst>
                  <a:ext uri="{FF2B5EF4-FFF2-40B4-BE49-F238E27FC236}">
                    <a16:creationId xmlns:a16="http://schemas.microsoft.com/office/drawing/2014/main" id="{041A030D-BFBD-4E34-BF00-53E5B8111030}"/>
                  </a:ext>
                </a:extLst>
              </p:cNvPr>
              <p:cNvSpPr>
                <a:spLocks/>
              </p:cNvSpPr>
              <p:nvPr/>
            </p:nvSpPr>
            <p:spPr bwMode="auto">
              <a:xfrm>
                <a:off x="2776983" y="3558143"/>
                <a:ext cx="274638" cy="157163"/>
              </a:xfrm>
              <a:custGeom>
                <a:avLst/>
                <a:gdLst>
                  <a:gd name="T0" fmla="*/ 346 w 346"/>
                  <a:gd name="T1" fmla="*/ 126 h 198"/>
                  <a:gd name="T2" fmla="*/ 346 w 346"/>
                  <a:gd name="T3" fmla="*/ 126 h 198"/>
                  <a:gd name="T4" fmla="*/ 296 w 346"/>
                  <a:gd name="T5" fmla="*/ 112 h 198"/>
                  <a:gd name="T6" fmla="*/ 254 w 346"/>
                  <a:gd name="T7" fmla="*/ 102 h 198"/>
                  <a:gd name="T8" fmla="*/ 236 w 346"/>
                  <a:gd name="T9" fmla="*/ 100 h 198"/>
                  <a:gd name="T10" fmla="*/ 224 w 346"/>
                  <a:gd name="T11" fmla="*/ 98 h 198"/>
                  <a:gd name="T12" fmla="*/ 224 w 346"/>
                  <a:gd name="T13" fmla="*/ 98 h 198"/>
                  <a:gd name="T14" fmla="*/ 218 w 346"/>
                  <a:gd name="T15" fmla="*/ 100 h 198"/>
                  <a:gd name="T16" fmla="*/ 212 w 346"/>
                  <a:gd name="T17" fmla="*/ 104 h 198"/>
                  <a:gd name="T18" fmla="*/ 198 w 346"/>
                  <a:gd name="T19" fmla="*/ 116 h 198"/>
                  <a:gd name="T20" fmla="*/ 182 w 346"/>
                  <a:gd name="T21" fmla="*/ 132 h 198"/>
                  <a:gd name="T22" fmla="*/ 166 w 346"/>
                  <a:gd name="T23" fmla="*/ 152 h 198"/>
                  <a:gd name="T24" fmla="*/ 150 w 346"/>
                  <a:gd name="T25" fmla="*/ 170 h 198"/>
                  <a:gd name="T26" fmla="*/ 136 w 346"/>
                  <a:gd name="T27" fmla="*/ 186 h 198"/>
                  <a:gd name="T28" fmla="*/ 122 w 346"/>
                  <a:gd name="T29" fmla="*/ 196 h 198"/>
                  <a:gd name="T30" fmla="*/ 116 w 346"/>
                  <a:gd name="T31" fmla="*/ 198 h 198"/>
                  <a:gd name="T32" fmla="*/ 112 w 346"/>
                  <a:gd name="T33" fmla="*/ 198 h 198"/>
                  <a:gd name="T34" fmla="*/ 112 w 346"/>
                  <a:gd name="T35" fmla="*/ 198 h 198"/>
                  <a:gd name="T36" fmla="*/ 84 w 346"/>
                  <a:gd name="T37" fmla="*/ 192 h 198"/>
                  <a:gd name="T38" fmla="*/ 68 w 346"/>
                  <a:gd name="T39" fmla="*/ 186 h 198"/>
                  <a:gd name="T40" fmla="*/ 50 w 346"/>
                  <a:gd name="T41" fmla="*/ 178 h 198"/>
                  <a:gd name="T42" fmla="*/ 32 w 346"/>
                  <a:gd name="T43" fmla="*/ 170 h 198"/>
                  <a:gd name="T44" fmla="*/ 18 w 346"/>
                  <a:gd name="T45" fmla="*/ 160 h 198"/>
                  <a:gd name="T46" fmla="*/ 12 w 346"/>
                  <a:gd name="T47" fmla="*/ 152 h 198"/>
                  <a:gd name="T48" fmla="*/ 6 w 346"/>
                  <a:gd name="T49" fmla="*/ 146 h 198"/>
                  <a:gd name="T50" fmla="*/ 2 w 346"/>
                  <a:gd name="T51" fmla="*/ 138 h 198"/>
                  <a:gd name="T52" fmla="*/ 0 w 346"/>
                  <a:gd name="T53" fmla="*/ 130 h 198"/>
                  <a:gd name="T54" fmla="*/ 0 w 346"/>
                  <a:gd name="T55" fmla="*/ 130 h 198"/>
                  <a:gd name="T56" fmla="*/ 0 w 346"/>
                  <a:gd name="T57" fmla="*/ 120 h 198"/>
                  <a:gd name="T58" fmla="*/ 2 w 346"/>
                  <a:gd name="T59" fmla="*/ 110 h 198"/>
                  <a:gd name="T60" fmla="*/ 6 w 346"/>
                  <a:gd name="T61" fmla="*/ 100 h 198"/>
                  <a:gd name="T62" fmla="*/ 12 w 346"/>
                  <a:gd name="T63" fmla="*/ 90 h 198"/>
                  <a:gd name="T64" fmla="*/ 28 w 346"/>
                  <a:gd name="T65" fmla="*/ 68 h 198"/>
                  <a:gd name="T66" fmla="*/ 46 w 346"/>
                  <a:gd name="T67" fmla="*/ 48 h 198"/>
                  <a:gd name="T68" fmla="*/ 64 w 346"/>
                  <a:gd name="T69" fmla="*/ 28 h 198"/>
                  <a:gd name="T70" fmla="*/ 80 w 346"/>
                  <a:gd name="T71" fmla="*/ 14 h 198"/>
                  <a:gd name="T72" fmla="*/ 96 w 346"/>
                  <a:gd name="T73" fmla="*/ 0 h 198"/>
                  <a:gd name="T74" fmla="*/ 96 w 346"/>
                  <a:gd name="T75" fmla="*/ 0 h 198"/>
                  <a:gd name="T76" fmla="*/ 130 w 346"/>
                  <a:gd name="T77" fmla="*/ 14 h 198"/>
                  <a:gd name="T78" fmla="*/ 208 w 346"/>
                  <a:gd name="T79" fmla="*/ 48 h 198"/>
                  <a:gd name="T80" fmla="*/ 252 w 346"/>
                  <a:gd name="T81" fmla="*/ 70 h 198"/>
                  <a:gd name="T82" fmla="*/ 292 w 346"/>
                  <a:gd name="T83" fmla="*/ 90 h 198"/>
                  <a:gd name="T84" fmla="*/ 326 w 346"/>
                  <a:gd name="T85" fmla="*/ 110 h 198"/>
                  <a:gd name="T86" fmla="*/ 338 w 346"/>
                  <a:gd name="T87" fmla="*/ 118 h 198"/>
                  <a:gd name="T88" fmla="*/ 346 w 346"/>
                  <a:gd name="T89" fmla="*/ 12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6" h="198">
                    <a:moveTo>
                      <a:pt x="346" y="126"/>
                    </a:moveTo>
                    <a:lnTo>
                      <a:pt x="346" y="126"/>
                    </a:lnTo>
                    <a:lnTo>
                      <a:pt x="296" y="112"/>
                    </a:lnTo>
                    <a:lnTo>
                      <a:pt x="254" y="102"/>
                    </a:lnTo>
                    <a:lnTo>
                      <a:pt x="236" y="100"/>
                    </a:lnTo>
                    <a:lnTo>
                      <a:pt x="224" y="98"/>
                    </a:lnTo>
                    <a:lnTo>
                      <a:pt x="224" y="98"/>
                    </a:lnTo>
                    <a:lnTo>
                      <a:pt x="218" y="100"/>
                    </a:lnTo>
                    <a:lnTo>
                      <a:pt x="212" y="104"/>
                    </a:lnTo>
                    <a:lnTo>
                      <a:pt x="198" y="116"/>
                    </a:lnTo>
                    <a:lnTo>
                      <a:pt x="182" y="132"/>
                    </a:lnTo>
                    <a:lnTo>
                      <a:pt x="166" y="152"/>
                    </a:lnTo>
                    <a:lnTo>
                      <a:pt x="150" y="170"/>
                    </a:lnTo>
                    <a:lnTo>
                      <a:pt x="136" y="186"/>
                    </a:lnTo>
                    <a:lnTo>
                      <a:pt x="122" y="196"/>
                    </a:lnTo>
                    <a:lnTo>
                      <a:pt x="116" y="198"/>
                    </a:lnTo>
                    <a:lnTo>
                      <a:pt x="112" y="198"/>
                    </a:lnTo>
                    <a:lnTo>
                      <a:pt x="112" y="198"/>
                    </a:lnTo>
                    <a:lnTo>
                      <a:pt x="84" y="192"/>
                    </a:lnTo>
                    <a:lnTo>
                      <a:pt x="68" y="186"/>
                    </a:lnTo>
                    <a:lnTo>
                      <a:pt x="50" y="178"/>
                    </a:lnTo>
                    <a:lnTo>
                      <a:pt x="32" y="170"/>
                    </a:lnTo>
                    <a:lnTo>
                      <a:pt x="18" y="160"/>
                    </a:lnTo>
                    <a:lnTo>
                      <a:pt x="12" y="152"/>
                    </a:lnTo>
                    <a:lnTo>
                      <a:pt x="6" y="146"/>
                    </a:lnTo>
                    <a:lnTo>
                      <a:pt x="2" y="138"/>
                    </a:lnTo>
                    <a:lnTo>
                      <a:pt x="0" y="130"/>
                    </a:lnTo>
                    <a:lnTo>
                      <a:pt x="0" y="130"/>
                    </a:lnTo>
                    <a:lnTo>
                      <a:pt x="0" y="120"/>
                    </a:lnTo>
                    <a:lnTo>
                      <a:pt x="2" y="110"/>
                    </a:lnTo>
                    <a:lnTo>
                      <a:pt x="6" y="100"/>
                    </a:lnTo>
                    <a:lnTo>
                      <a:pt x="12" y="90"/>
                    </a:lnTo>
                    <a:lnTo>
                      <a:pt x="28" y="68"/>
                    </a:lnTo>
                    <a:lnTo>
                      <a:pt x="46" y="48"/>
                    </a:lnTo>
                    <a:lnTo>
                      <a:pt x="64" y="28"/>
                    </a:lnTo>
                    <a:lnTo>
                      <a:pt x="80" y="14"/>
                    </a:lnTo>
                    <a:lnTo>
                      <a:pt x="96" y="0"/>
                    </a:lnTo>
                    <a:lnTo>
                      <a:pt x="96" y="0"/>
                    </a:lnTo>
                    <a:lnTo>
                      <a:pt x="130" y="14"/>
                    </a:lnTo>
                    <a:lnTo>
                      <a:pt x="208" y="48"/>
                    </a:lnTo>
                    <a:lnTo>
                      <a:pt x="252" y="70"/>
                    </a:lnTo>
                    <a:lnTo>
                      <a:pt x="292" y="90"/>
                    </a:lnTo>
                    <a:lnTo>
                      <a:pt x="326" y="110"/>
                    </a:lnTo>
                    <a:lnTo>
                      <a:pt x="338" y="118"/>
                    </a:lnTo>
                    <a:lnTo>
                      <a:pt x="346" y="1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22" name="Freeform 10">
                <a:extLst>
                  <a:ext uri="{FF2B5EF4-FFF2-40B4-BE49-F238E27FC236}">
                    <a16:creationId xmlns:a16="http://schemas.microsoft.com/office/drawing/2014/main" id="{5C7E8550-D9E4-4B0D-AD78-A96395ED9F49}"/>
                  </a:ext>
                </a:extLst>
              </p:cNvPr>
              <p:cNvSpPr>
                <a:spLocks/>
              </p:cNvSpPr>
              <p:nvPr/>
            </p:nvSpPr>
            <p:spPr bwMode="auto">
              <a:xfrm>
                <a:off x="2980183" y="3564493"/>
                <a:ext cx="115888" cy="96838"/>
              </a:xfrm>
              <a:custGeom>
                <a:avLst/>
                <a:gdLst>
                  <a:gd name="T0" fmla="*/ 146 w 146"/>
                  <a:gd name="T1" fmla="*/ 50 h 122"/>
                  <a:gd name="T2" fmla="*/ 146 w 146"/>
                  <a:gd name="T3" fmla="*/ 50 h 122"/>
                  <a:gd name="T4" fmla="*/ 40 w 146"/>
                  <a:gd name="T5" fmla="*/ 2 h 122"/>
                  <a:gd name="T6" fmla="*/ 40 w 146"/>
                  <a:gd name="T7" fmla="*/ 2 h 122"/>
                  <a:gd name="T8" fmla="*/ 36 w 146"/>
                  <a:gd name="T9" fmla="*/ 0 h 122"/>
                  <a:gd name="T10" fmla="*/ 34 w 146"/>
                  <a:gd name="T11" fmla="*/ 2 h 122"/>
                  <a:gd name="T12" fmla="*/ 26 w 146"/>
                  <a:gd name="T13" fmla="*/ 6 h 122"/>
                  <a:gd name="T14" fmla="*/ 18 w 146"/>
                  <a:gd name="T15" fmla="*/ 16 h 122"/>
                  <a:gd name="T16" fmla="*/ 10 w 146"/>
                  <a:gd name="T17" fmla="*/ 28 h 122"/>
                  <a:gd name="T18" fmla="*/ 4 w 146"/>
                  <a:gd name="T19" fmla="*/ 40 h 122"/>
                  <a:gd name="T20" fmla="*/ 0 w 146"/>
                  <a:gd name="T21" fmla="*/ 54 h 122"/>
                  <a:gd name="T22" fmla="*/ 0 w 146"/>
                  <a:gd name="T23" fmla="*/ 66 h 122"/>
                  <a:gd name="T24" fmla="*/ 0 w 146"/>
                  <a:gd name="T25" fmla="*/ 76 h 122"/>
                  <a:gd name="T26" fmla="*/ 0 w 146"/>
                  <a:gd name="T27" fmla="*/ 76 h 122"/>
                  <a:gd name="T28" fmla="*/ 4 w 146"/>
                  <a:gd name="T29" fmla="*/ 80 h 122"/>
                  <a:gd name="T30" fmla="*/ 8 w 146"/>
                  <a:gd name="T31" fmla="*/ 84 h 122"/>
                  <a:gd name="T32" fmla="*/ 20 w 146"/>
                  <a:gd name="T33" fmla="*/ 94 h 122"/>
                  <a:gd name="T34" fmla="*/ 34 w 146"/>
                  <a:gd name="T35" fmla="*/ 100 h 122"/>
                  <a:gd name="T36" fmla="*/ 52 w 146"/>
                  <a:gd name="T37" fmla="*/ 108 h 122"/>
                  <a:gd name="T38" fmla="*/ 86 w 146"/>
                  <a:gd name="T39" fmla="*/ 118 h 122"/>
                  <a:gd name="T40" fmla="*/ 108 w 146"/>
                  <a:gd name="T41" fmla="*/ 122 h 122"/>
                  <a:gd name="T42" fmla="*/ 108 w 146"/>
                  <a:gd name="T43" fmla="*/ 122 h 122"/>
                  <a:gd name="T44" fmla="*/ 110 w 146"/>
                  <a:gd name="T45" fmla="*/ 120 h 122"/>
                  <a:gd name="T46" fmla="*/ 114 w 146"/>
                  <a:gd name="T47" fmla="*/ 118 h 122"/>
                  <a:gd name="T48" fmla="*/ 120 w 146"/>
                  <a:gd name="T49" fmla="*/ 110 h 122"/>
                  <a:gd name="T50" fmla="*/ 126 w 146"/>
                  <a:gd name="T51" fmla="*/ 98 h 122"/>
                  <a:gd name="T52" fmla="*/ 132 w 146"/>
                  <a:gd name="T53" fmla="*/ 86 h 122"/>
                  <a:gd name="T54" fmla="*/ 142 w 146"/>
                  <a:gd name="T55" fmla="*/ 62 h 122"/>
                  <a:gd name="T56" fmla="*/ 146 w 146"/>
                  <a:gd name="T57"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122">
                    <a:moveTo>
                      <a:pt x="146" y="50"/>
                    </a:moveTo>
                    <a:lnTo>
                      <a:pt x="146" y="50"/>
                    </a:lnTo>
                    <a:lnTo>
                      <a:pt x="40" y="2"/>
                    </a:lnTo>
                    <a:lnTo>
                      <a:pt x="40" y="2"/>
                    </a:lnTo>
                    <a:lnTo>
                      <a:pt x="36" y="0"/>
                    </a:lnTo>
                    <a:lnTo>
                      <a:pt x="34" y="2"/>
                    </a:lnTo>
                    <a:lnTo>
                      <a:pt x="26" y="6"/>
                    </a:lnTo>
                    <a:lnTo>
                      <a:pt x="18" y="16"/>
                    </a:lnTo>
                    <a:lnTo>
                      <a:pt x="10" y="28"/>
                    </a:lnTo>
                    <a:lnTo>
                      <a:pt x="4" y="40"/>
                    </a:lnTo>
                    <a:lnTo>
                      <a:pt x="0" y="54"/>
                    </a:lnTo>
                    <a:lnTo>
                      <a:pt x="0" y="66"/>
                    </a:lnTo>
                    <a:lnTo>
                      <a:pt x="0" y="76"/>
                    </a:lnTo>
                    <a:lnTo>
                      <a:pt x="0" y="76"/>
                    </a:lnTo>
                    <a:lnTo>
                      <a:pt x="4" y="80"/>
                    </a:lnTo>
                    <a:lnTo>
                      <a:pt x="8" y="84"/>
                    </a:lnTo>
                    <a:lnTo>
                      <a:pt x="20" y="94"/>
                    </a:lnTo>
                    <a:lnTo>
                      <a:pt x="34" y="100"/>
                    </a:lnTo>
                    <a:lnTo>
                      <a:pt x="52" y="108"/>
                    </a:lnTo>
                    <a:lnTo>
                      <a:pt x="86" y="118"/>
                    </a:lnTo>
                    <a:lnTo>
                      <a:pt x="108" y="122"/>
                    </a:lnTo>
                    <a:lnTo>
                      <a:pt x="108" y="122"/>
                    </a:lnTo>
                    <a:lnTo>
                      <a:pt x="110" y="120"/>
                    </a:lnTo>
                    <a:lnTo>
                      <a:pt x="114" y="118"/>
                    </a:lnTo>
                    <a:lnTo>
                      <a:pt x="120" y="110"/>
                    </a:lnTo>
                    <a:lnTo>
                      <a:pt x="126" y="98"/>
                    </a:lnTo>
                    <a:lnTo>
                      <a:pt x="132" y="86"/>
                    </a:lnTo>
                    <a:lnTo>
                      <a:pt x="142" y="62"/>
                    </a:lnTo>
                    <a:lnTo>
                      <a:pt x="146" y="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23" name="Freeform 12">
                <a:extLst>
                  <a:ext uri="{FF2B5EF4-FFF2-40B4-BE49-F238E27FC236}">
                    <a16:creationId xmlns:a16="http://schemas.microsoft.com/office/drawing/2014/main" id="{B3BC2CF3-4966-4B77-B0F9-A4B38D123EE1}"/>
                  </a:ext>
                </a:extLst>
              </p:cNvPr>
              <p:cNvSpPr>
                <a:spLocks/>
              </p:cNvSpPr>
              <p:nvPr/>
            </p:nvSpPr>
            <p:spPr bwMode="auto">
              <a:xfrm>
                <a:off x="2900808" y="3623231"/>
                <a:ext cx="98425" cy="92075"/>
              </a:xfrm>
              <a:custGeom>
                <a:avLst/>
                <a:gdLst>
                  <a:gd name="T0" fmla="*/ 68 w 124"/>
                  <a:gd name="T1" fmla="*/ 16 h 116"/>
                  <a:gd name="T2" fmla="*/ 68 w 124"/>
                  <a:gd name="T3" fmla="*/ 16 h 116"/>
                  <a:gd name="T4" fmla="*/ 78 w 124"/>
                  <a:gd name="T5" fmla="*/ 26 h 116"/>
                  <a:gd name="T6" fmla="*/ 100 w 124"/>
                  <a:gd name="T7" fmla="*/ 50 h 116"/>
                  <a:gd name="T8" fmla="*/ 110 w 124"/>
                  <a:gd name="T9" fmla="*/ 64 h 116"/>
                  <a:gd name="T10" fmla="*/ 120 w 124"/>
                  <a:gd name="T11" fmla="*/ 78 h 116"/>
                  <a:gd name="T12" fmla="*/ 124 w 124"/>
                  <a:gd name="T13" fmla="*/ 92 h 116"/>
                  <a:gd name="T14" fmla="*/ 124 w 124"/>
                  <a:gd name="T15" fmla="*/ 96 h 116"/>
                  <a:gd name="T16" fmla="*/ 122 w 124"/>
                  <a:gd name="T17" fmla="*/ 102 h 116"/>
                  <a:gd name="T18" fmla="*/ 122 w 124"/>
                  <a:gd name="T19" fmla="*/ 102 h 116"/>
                  <a:gd name="T20" fmla="*/ 120 w 124"/>
                  <a:gd name="T21" fmla="*/ 106 h 116"/>
                  <a:gd name="T22" fmla="*/ 116 w 124"/>
                  <a:gd name="T23" fmla="*/ 110 h 116"/>
                  <a:gd name="T24" fmla="*/ 104 w 124"/>
                  <a:gd name="T25" fmla="*/ 114 h 116"/>
                  <a:gd name="T26" fmla="*/ 90 w 124"/>
                  <a:gd name="T27" fmla="*/ 116 h 116"/>
                  <a:gd name="T28" fmla="*/ 74 w 124"/>
                  <a:gd name="T29" fmla="*/ 112 h 116"/>
                  <a:gd name="T30" fmla="*/ 56 w 124"/>
                  <a:gd name="T31" fmla="*/ 106 h 116"/>
                  <a:gd name="T32" fmla="*/ 38 w 124"/>
                  <a:gd name="T33" fmla="*/ 92 h 116"/>
                  <a:gd name="T34" fmla="*/ 30 w 124"/>
                  <a:gd name="T35" fmla="*/ 84 h 116"/>
                  <a:gd name="T36" fmla="*/ 22 w 124"/>
                  <a:gd name="T37" fmla="*/ 74 h 116"/>
                  <a:gd name="T38" fmla="*/ 14 w 124"/>
                  <a:gd name="T39" fmla="*/ 62 h 116"/>
                  <a:gd name="T40" fmla="*/ 8 w 124"/>
                  <a:gd name="T41" fmla="*/ 50 h 116"/>
                  <a:gd name="T42" fmla="*/ 8 w 124"/>
                  <a:gd name="T43" fmla="*/ 50 h 116"/>
                  <a:gd name="T44" fmla="*/ 2 w 124"/>
                  <a:gd name="T45" fmla="*/ 38 h 116"/>
                  <a:gd name="T46" fmla="*/ 0 w 124"/>
                  <a:gd name="T47" fmla="*/ 28 h 116"/>
                  <a:gd name="T48" fmla="*/ 0 w 124"/>
                  <a:gd name="T49" fmla="*/ 18 h 116"/>
                  <a:gd name="T50" fmla="*/ 0 w 124"/>
                  <a:gd name="T51" fmla="*/ 12 h 116"/>
                  <a:gd name="T52" fmla="*/ 4 w 124"/>
                  <a:gd name="T53" fmla="*/ 6 h 116"/>
                  <a:gd name="T54" fmla="*/ 8 w 124"/>
                  <a:gd name="T55" fmla="*/ 2 h 116"/>
                  <a:gd name="T56" fmla="*/ 12 w 124"/>
                  <a:gd name="T57" fmla="*/ 0 h 116"/>
                  <a:gd name="T58" fmla="*/ 18 w 124"/>
                  <a:gd name="T59" fmla="*/ 0 h 116"/>
                  <a:gd name="T60" fmla="*/ 32 w 124"/>
                  <a:gd name="T61" fmla="*/ 0 h 116"/>
                  <a:gd name="T62" fmla="*/ 46 w 124"/>
                  <a:gd name="T63" fmla="*/ 4 h 116"/>
                  <a:gd name="T64" fmla="*/ 58 w 124"/>
                  <a:gd name="T65" fmla="*/ 10 h 116"/>
                  <a:gd name="T66" fmla="*/ 68 w 124"/>
                  <a:gd name="T67" fmla="*/ 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4" h="116">
                    <a:moveTo>
                      <a:pt x="68" y="16"/>
                    </a:moveTo>
                    <a:lnTo>
                      <a:pt x="68" y="16"/>
                    </a:lnTo>
                    <a:lnTo>
                      <a:pt x="78" y="26"/>
                    </a:lnTo>
                    <a:lnTo>
                      <a:pt x="100" y="50"/>
                    </a:lnTo>
                    <a:lnTo>
                      <a:pt x="110" y="64"/>
                    </a:lnTo>
                    <a:lnTo>
                      <a:pt x="120" y="78"/>
                    </a:lnTo>
                    <a:lnTo>
                      <a:pt x="124" y="92"/>
                    </a:lnTo>
                    <a:lnTo>
                      <a:pt x="124" y="96"/>
                    </a:lnTo>
                    <a:lnTo>
                      <a:pt x="122" y="102"/>
                    </a:lnTo>
                    <a:lnTo>
                      <a:pt x="122" y="102"/>
                    </a:lnTo>
                    <a:lnTo>
                      <a:pt x="120" y="106"/>
                    </a:lnTo>
                    <a:lnTo>
                      <a:pt x="116" y="110"/>
                    </a:lnTo>
                    <a:lnTo>
                      <a:pt x="104" y="114"/>
                    </a:lnTo>
                    <a:lnTo>
                      <a:pt x="90" y="116"/>
                    </a:lnTo>
                    <a:lnTo>
                      <a:pt x="74" y="112"/>
                    </a:lnTo>
                    <a:lnTo>
                      <a:pt x="56" y="106"/>
                    </a:lnTo>
                    <a:lnTo>
                      <a:pt x="38" y="92"/>
                    </a:lnTo>
                    <a:lnTo>
                      <a:pt x="30" y="84"/>
                    </a:lnTo>
                    <a:lnTo>
                      <a:pt x="22" y="74"/>
                    </a:lnTo>
                    <a:lnTo>
                      <a:pt x="14" y="62"/>
                    </a:lnTo>
                    <a:lnTo>
                      <a:pt x="8" y="50"/>
                    </a:lnTo>
                    <a:lnTo>
                      <a:pt x="8" y="50"/>
                    </a:lnTo>
                    <a:lnTo>
                      <a:pt x="2" y="38"/>
                    </a:lnTo>
                    <a:lnTo>
                      <a:pt x="0" y="28"/>
                    </a:lnTo>
                    <a:lnTo>
                      <a:pt x="0" y="18"/>
                    </a:lnTo>
                    <a:lnTo>
                      <a:pt x="0" y="12"/>
                    </a:lnTo>
                    <a:lnTo>
                      <a:pt x="4" y="6"/>
                    </a:lnTo>
                    <a:lnTo>
                      <a:pt x="8" y="2"/>
                    </a:lnTo>
                    <a:lnTo>
                      <a:pt x="12" y="0"/>
                    </a:lnTo>
                    <a:lnTo>
                      <a:pt x="18" y="0"/>
                    </a:lnTo>
                    <a:lnTo>
                      <a:pt x="32" y="0"/>
                    </a:lnTo>
                    <a:lnTo>
                      <a:pt x="46" y="4"/>
                    </a:lnTo>
                    <a:lnTo>
                      <a:pt x="58" y="10"/>
                    </a:lnTo>
                    <a:lnTo>
                      <a:pt x="68"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24" name="Freeform 14">
                <a:extLst>
                  <a:ext uri="{FF2B5EF4-FFF2-40B4-BE49-F238E27FC236}">
                    <a16:creationId xmlns:a16="http://schemas.microsoft.com/office/drawing/2014/main" id="{1CC42E8C-1828-48D6-BF20-EA0E204E72C8}"/>
                  </a:ext>
                </a:extLst>
              </p:cNvPr>
              <p:cNvSpPr>
                <a:spLocks/>
              </p:cNvSpPr>
              <p:nvPr/>
            </p:nvSpPr>
            <p:spPr bwMode="auto">
              <a:xfrm>
                <a:off x="2865883" y="3661331"/>
                <a:ext cx="84138" cy="85725"/>
              </a:xfrm>
              <a:custGeom>
                <a:avLst/>
                <a:gdLst>
                  <a:gd name="T0" fmla="*/ 20 w 106"/>
                  <a:gd name="T1" fmla="*/ 0 h 108"/>
                  <a:gd name="T2" fmla="*/ 20 w 106"/>
                  <a:gd name="T3" fmla="*/ 0 h 108"/>
                  <a:gd name="T4" fmla="*/ 30 w 106"/>
                  <a:gd name="T5" fmla="*/ 2 h 108"/>
                  <a:gd name="T6" fmla="*/ 44 w 106"/>
                  <a:gd name="T7" fmla="*/ 6 h 108"/>
                  <a:gd name="T8" fmla="*/ 60 w 106"/>
                  <a:gd name="T9" fmla="*/ 14 h 108"/>
                  <a:gd name="T10" fmla="*/ 74 w 106"/>
                  <a:gd name="T11" fmla="*/ 26 h 108"/>
                  <a:gd name="T12" fmla="*/ 86 w 106"/>
                  <a:gd name="T13" fmla="*/ 36 h 108"/>
                  <a:gd name="T14" fmla="*/ 96 w 106"/>
                  <a:gd name="T15" fmla="*/ 48 h 108"/>
                  <a:gd name="T16" fmla="*/ 104 w 106"/>
                  <a:gd name="T17" fmla="*/ 58 h 108"/>
                  <a:gd name="T18" fmla="*/ 106 w 106"/>
                  <a:gd name="T19" fmla="*/ 64 h 108"/>
                  <a:gd name="T20" fmla="*/ 106 w 106"/>
                  <a:gd name="T21" fmla="*/ 68 h 108"/>
                  <a:gd name="T22" fmla="*/ 106 w 106"/>
                  <a:gd name="T23" fmla="*/ 68 h 108"/>
                  <a:gd name="T24" fmla="*/ 104 w 106"/>
                  <a:gd name="T25" fmla="*/ 76 h 108"/>
                  <a:gd name="T26" fmla="*/ 100 w 106"/>
                  <a:gd name="T27" fmla="*/ 86 h 108"/>
                  <a:gd name="T28" fmla="*/ 94 w 106"/>
                  <a:gd name="T29" fmla="*/ 94 h 108"/>
                  <a:gd name="T30" fmla="*/ 88 w 106"/>
                  <a:gd name="T31" fmla="*/ 102 h 108"/>
                  <a:gd name="T32" fmla="*/ 78 w 106"/>
                  <a:gd name="T33" fmla="*/ 106 h 108"/>
                  <a:gd name="T34" fmla="*/ 68 w 106"/>
                  <a:gd name="T35" fmla="*/ 108 h 108"/>
                  <a:gd name="T36" fmla="*/ 56 w 106"/>
                  <a:gd name="T37" fmla="*/ 106 h 108"/>
                  <a:gd name="T38" fmla="*/ 44 w 106"/>
                  <a:gd name="T39" fmla="*/ 100 h 108"/>
                  <a:gd name="T40" fmla="*/ 44 w 106"/>
                  <a:gd name="T41" fmla="*/ 100 h 108"/>
                  <a:gd name="T42" fmla="*/ 30 w 106"/>
                  <a:gd name="T43" fmla="*/ 88 h 108"/>
                  <a:gd name="T44" fmla="*/ 18 w 106"/>
                  <a:gd name="T45" fmla="*/ 74 h 108"/>
                  <a:gd name="T46" fmla="*/ 8 w 106"/>
                  <a:gd name="T47" fmla="*/ 58 h 108"/>
                  <a:gd name="T48" fmla="*/ 2 w 106"/>
                  <a:gd name="T49" fmla="*/ 42 h 108"/>
                  <a:gd name="T50" fmla="*/ 0 w 106"/>
                  <a:gd name="T51" fmla="*/ 26 h 108"/>
                  <a:gd name="T52" fmla="*/ 0 w 106"/>
                  <a:gd name="T53" fmla="*/ 18 h 108"/>
                  <a:gd name="T54" fmla="*/ 0 w 106"/>
                  <a:gd name="T55" fmla="*/ 12 h 108"/>
                  <a:gd name="T56" fmla="*/ 4 w 106"/>
                  <a:gd name="T57" fmla="*/ 8 h 108"/>
                  <a:gd name="T58" fmla="*/ 8 w 106"/>
                  <a:gd name="T59" fmla="*/ 4 h 108"/>
                  <a:gd name="T60" fmla="*/ 12 w 106"/>
                  <a:gd name="T61" fmla="*/ 0 h 108"/>
                  <a:gd name="T62" fmla="*/ 20 w 106"/>
                  <a:gd name="T6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6" h="108">
                    <a:moveTo>
                      <a:pt x="20" y="0"/>
                    </a:moveTo>
                    <a:lnTo>
                      <a:pt x="20" y="0"/>
                    </a:lnTo>
                    <a:lnTo>
                      <a:pt x="30" y="2"/>
                    </a:lnTo>
                    <a:lnTo>
                      <a:pt x="44" y="6"/>
                    </a:lnTo>
                    <a:lnTo>
                      <a:pt x="60" y="14"/>
                    </a:lnTo>
                    <a:lnTo>
                      <a:pt x="74" y="26"/>
                    </a:lnTo>
                    <a:lnTo>
                      <a:pt x="86" y="36"/>
                    </a:lnTo>
                    <a:lnTo>
                      <a:pt x="96" y="48"/>
                    </a:lnTo>
                    <a:lnTo>
                      <a:pt x="104" y="58"/>
                    </a:lnTo>
                    <a:lnTo>
                      <a:pt x="106" y="64"/>
                    </a:lnTo>
                    <a:lnTo>
                      <a:pt x="106" y="68"/>
                    </a:lnTo>
                    <a:lnTo>
                      <a:pt x="106" y="68"/>
                    </a:lnTo>
                    <a:lnTo>
                      <a:pt x="104" y="76"/>
                    </a:lnTo>
                    <a:lnTo>
                      <a:pt x="100" y="86"/>
                    </a:lnTo>
                    <a:lnTo>
                      <a:pt x="94" y="94"/>
                    </a:lnTo>
                    <a:lnTo>
                      <a:pt x="88" y="102"/>
                    </a:lnTo>
                    <a:lnTo>
                      <a:pt x="78" y="106"/>
                    </a:lnTo>
                    <a:lnTo>
                      <a:pt x="68" y="108"/>
                    </a:lnTo>
                    <a:lnTo>
                      <a:pt x="56" y="106"/>
                    </a:lnTo>
                    <a:lnTo>
                      <a:pt x="44" y="100"/>
                    </a:lnTo>
                    <a:lnTo>
                      <a:pt x="44" y="100"/>
                    </a:lnTo>
                    <a:lnTo>
                      <a:pt x="30" y="88"/>
                    </a:lnTo>
                    <a:lnTo>
                      <a:pt x="18" y="74"/>
                    </a:lnTo>
                    <a:lnTo>
                      <a:pt x="8" y="58"/>
                    </a:lnTo>
                    <a:lnTo>
                      <a:pt x="2" y="42"/>
                    </a:lnTo>
                    <a:lnTo>
                      <a:pt x="0" y="26"/>
                    </a:lnTo>
                    <a:lnTo>
                      <a:pt x="0" y="18"/>
                    </a:lnTo>
                    <a:lnTo>
                      <a:pt x="0" y="12"/>
                    </a:lnTo>
                    <a:lnTo>
                      <a:pt x="4" y="8"/>
                    </a:lnTo>
                    <a:lnTo>
                      <a:pt x="8" y="4"/>
                    </a:lnTo>
                    <a:lnTo>
                      <a:pt x="12" y="0"/>
                    </a:lnTo>
                    <a:lnTo>
                      <a:pt x="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25" name="Freeform 16">
                <a:extLst>
                  <a:ext uri="{FF2B5EF4-FFF2-40B4-BE49-F238E27FC236}">
                    <a16:creationId xmlns:a16="http://schemas.microsoft.com/office/drawing/2014/main" id="{5FE9429D-F974-4548-861D-467636816157}"/>
                  </a:ext>
                </a:extLst>
              </p:cNvPr>
              <p:cNvSpPr>
                <a:spLocks/>
              </p:cNvSpPr>
              <p:nvPr/>
            </p:nvSpPr>
            <p:spPr bwMode="auto">
              <a:xfrm>
                <a:off x="2761108" y="3520043"/>
                <a:ext cx="219075" cy="142875"/>
              </a:xfrm>
              <a:custGeom>
                <a:avLst/>
                <a:gdLst>
                  <a:gd name="T0" fmla="*/ 4 w 276"/>
                  <a:gd name="T1" fmla="*/ 114 h 180"/>
                  <a:gd name="T2" fmla="*/ 4 w 276"/>
                  <a:gd name="T3" fmla="*/ 114 h 180"/>
                  <a:gd name="T4" fmla="*/ 14 w 276"/>
                  <a:gd name="T5" fmla="*/ 98 h 180"/>
                  <a:gd name="T6" fmla="*/ 36 w 276"/>
                  <a:gd name="T7" fmla="*/ 62 h 180"/>
                  <a:gd name="T8" fmla="*/ 50 w 276"/>
                  <a:gd name="T9" fmla="*/ 42 h 180"/>
                  <a:gd name="T10" fmla="*/ 64 w 276"/>
                  <a:gd name="T11" fmla="*/ 24 h 180"/>
                  <a:gd name="T12" fmla="*/ 78 w 276"/>
                  <a:gd name="T13" fmla="*/ 8 h 180"/>
                  <a:gd name="T14" fmla="*/ 88 w 276"/>
                  <a:gd name="T15" fmla="*/ 0 h 180"/>
                  <a:gd name="T16" fmla="*/ 88 w 276"/>
                  <a:gd name="T17" fmla="*/ 0 h 180"/>
                  <a:gd name="T18" fmla="*/ 94 w 276"/>
                  <a:gd name="T19" fmla="*/ 0 h 180"/>
                  <a:gd name="T20" fmla="*/ 102 w 276"/>
                  <a:gd name="T21" fmla="*/ 2 h 180"/>
                  <a:gd name="T22" fmla="*/ 122 w 276"/>
                  <a:gd name="T23" fmla="*/ 10 h 180"/>
                  <a:gd name="T24" fmla="*/ 146 w 276"/>
                  <a:gd name="T25" fmla="*/ 22 h 180"/>
                  <a:gd name="T26" fmla="*/ 174 w 276"/>
                  <a:gd name="T27" fmla="*/ 40 h 180"/>
                  <a:gd name="T28" fmla="*/ 228 w 276"/>
                  <a:gd name="T29" fmla="*/ 72 h 180"/>
                  <a:gd name="T30" fmla="*/ 250 w 276"/>
                  <a:gd name="T31" fmla="*/ 82 h 180"/>
                  <a:gd name="T32" fmla="*/ 258 w 276"/>
                  <a:gd name="T33" fmla="*/ 86 h 180"/>
                  <a:gd name="T34" fmla="*/ 266 w 276"/>
                  <a:gd name="T35" fmla="*/ 86 h 180"/>
                  <a:gd name="T36" fmla="*/ 266 w 276"/>
                  <a:gd name="T37" fmla="*/ 86 h 180"/>
                  <a:gd name="T38" fmla="*/ 272 w 276"/>
                  <a:gd name="T39" fmla="*/ 88 h 180"/>
                  <a:gd name="T40" fmla="*/ 276 w 276"/>
                  <a:gd name="T41" fmla="*/ 90 h 180"/>
                  <a:gd name="T42" fmla="*/ 276 w 276"/>
                  <a:gd name="T43" fmla="*/ 92 h 180"/>
                  <a:gd name="T44" fmla="*/ 276 w 276"/>
                  <a:gd name="T45" fmla="*/ 96 h 180"/>
                  <a:gd name="T46" fmla="*/ 272 w 276"/>
                  <a:gd name="T47" fmla="*/ 104 h 180"/>
                  <a:gd name="T48" fmla="*/ 262 w 276"/>
                  <a:gd name="T49" fmla="*/ 112 h 180"/>
                  <a:gd name="T50" fmla="*/ 250 w 276"/>
                  <a:gd name="T51" fmla="*/ 122 h 180"/>
                  <a:gd name="T52" fmla="*/ 236 w 276"/>
                  <a:gd name="T53" fmla="*/ 128 h 180"/>
                  <a:gd name="T54" fmla="*/ 220 w 276"/>
                  <a:gd name="T55" fmla="*/ 132 h 180"/>
                  <a:gd name="T56" fmla="*/ 212 w 276"/>
                  <a:gd name="T57" fmla="*/ 134 h 180"/>
                  <a:gd name="T58" fmla="*/ 206 w 276"/>
                  <a:gd name="T59" fmla="*/ 132 h 180"/>
                  <a:gd name="T60" fmla="*/ 206 w 276"/>
                  <a:gd name="T61" fmla="*/ 132 h 180"/>
                  <a:gd name="T62" fmla="*/ 192 w 276"/>
                  <a:gd name="T63" fmla="*/ 128 h 180"/>
                  <a:gd name="T64" fmla="*/ 178 w 276"/>
                  <a:gd name="T65" fmla="*/ 122 h 180"/>
                  <a:gd name="T66" fmla="*/ 150 w 276"/>
                  <a:gd name="T67" fmla="*/ 106 h 180"/>
                  <a:gd name="T68" fmla="*/ 128 w 276"/>
                  <a:gd name="T69" fmla="*/ 92 h 180"/>
                  <a:gd name="T70" fmla="*/ 118 w 276"/>
                  <a:gd name="T71" fmla="*/ 86 h 180"/>
                  <a:gd name="T72" fmla="*/ 118 w 276"/>
                  <a:gd name="T73" fmla="*/ 86 h 180"/>
                  <a:gd name="T74" fmla="*/ 118 w 276"/>
                  <a:gd name="T75" fmla="*/ 98 h 180"/>
                  <a:gd name="T76" fmla="*/ 118 w 276"/>
                  <a:gd name="T77" fmla="*/ 110 h 180"/>
                  <a:gd name="T78" fmla="*/ 114 w 276"/>
                  <a:gd name="T79" fmla="*/ 126 h 180"/>
                  <a:gd name="T80" fmla="*/ 106 w 276"/>
                  <a:gd name="T81" fmla="*/ 142 h 180"/>
                  <a:gd name="T82" fmla="*/ 102 w 276"/>
                  <a:gd name="T83" fmla="*/ 148 h 180"/>
                  <a:gd name="T84" fmla="*/ 94 w 276"/>
                  <a:gd name="T85" fmla="*/ 156 h 180"/>
                  <a:gd name="T86" fmla="*/ 86 w 276"/>
                  <a:gd name="T87" fmla="*/ 162 h 180"/>
                  <a:gd name="T88" fmla="*/ 78 w 276"/>
                  <a:gd name="T89" fmla="*/ 168 h 180"/>
                  <a:gd name="T90" fmla="*/ 66 w 276"/>
                  <a:gd name="T91" fmla="*/ 174 h 180"/>
                  <a:gd name="T92" fmla="*/ 54 w 276"/>
                  <a:gd name="T93" fmla="*/ 178 h 180"/>
                  <a:gd name="T94" fmla="*/ 54 w 276"/>
                  <a:gd name="T95" fmla="*/ 178 h 180"/>
                  <a:gd name="T96" fmla="*/ 42 w 276"/>
                  <a:gd name="T97" fmla="*/ 180 h 180"/>
                  <a:gd name="T98" fmla="*/ 30 w 276"/>
                  <a:gd name="T99" fmla="*/ 180 h 180"/>
                  <a:gd name="T100" fmla="*/ 22 w 276"/>
                  <a:gd name="T101" fmla="*/ 178 h 180"/>
                  <a:gd name="T102" fmla="*/ 16 w 276"/>
                  <a:gd name="T103" fmla="*/ 176 h 180"/>
                  <a:gd name="T104" fmla="*/ 10 w 276"/>
                  <a:gd name="T105" fmla="*/ 170 h 180"/>
                  <a:gd name="T106" fmla="*/ 6 w 276"/>
                  <a:gd name="T107" fmla="*/ 166 h 180"/>
                  <a:gd name="T108" fmla="*/ 4 w 276"/>
                  <a:gd name="T109" fmla="*/ 160 h 180"/>
                  <a:gd name="T110" fmla="*/ 2 w 276"/>
                  <a:gd name="T111" fmla="*/ 152 h 180"/>
                  <a:gd name="T112" fmla="*/ 0 w 276"/>
                  <a:gd name="T113" fmla="*/ 138 h 180"/>
                  <a:gd name="T114" fmla="*/ 2 w 276"/>
                  <a:gd name="T115" fmla="*/ 126 h 180"/>
                  <a:gd name="T116" fmla="*/ 4 w 276"/>
                  <a:gd name="T117" fmla="*/ 11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 h="180">
                    <a:moveTo>
                      <a:pt x="4" y="114"/>
                    </a:moveTo>
                    <a:lnTo>
                      <a:pt x="4" y="114"/>
                    </a:lnTo>
                    <a:lnTo>
                      <a:pt x="14" y="98"/>
                    </a:lnTo>
                    <a:lnTo>
                      <a:pt x="36" y="62"/>
                    </a:lnTo>
                    <a:lnTo>
                      <a:pt x="50" y="42"/>
                    </a:lnTo>
                    <a:lnTo>
                      <a:pt x="64" y="24"/>
                    </a:lnTo>
                    <a:lnTo>
                      <a:pt x="78" y="8"/>
                    </a:lnTo>
                    <a:lnTo>
                      <a:pt x="88" y="0"/>
                    </a:lnTo>
                    <a:lnTo>
                      <a:pt x="88" y="0"/>
                    </a:lnTo>
                    <a:lnTo>
                      <a:pt x="94" y="0"/>
                    </a:lnTo>
                    <a:lnTo>
                      <a:pt x="102" y="2"/>
                    </a:lnTo>
                    <a:lnTo>
                      <a:pt x="122" y="10"/>
                    </a:lnTo>
                    <a:lnTo>
                      <a:pt x="146" y="22"/>
                    </a:lnTo>
                    <a:lnTo>
                      <a:pt x="174" y="40"/>
                    </a:lnTo>
                    <a:lnTo>
                      <a:pt x="228" y="72"/>
                    </a:lnTo>
                    <a:lnTo>
                      <a:pt x="250" y="82"/>
                    </a:lnTo>
                    <a:lnTo>
                      <a:pt x="258" y="86"/>
                    </a:lnTo>
                    <a:lnTo>
                      <a:pt x="266" y="86"/>
                    </a:lnTo>
                    <a:lnTo>
                      <a:pt x="266" y="86"/>
                    </a:lnTo>
                    <a:lnTo>
                      <a:pt x="272" y="88"/>
                    </a:lnTo>
                    <a:lnTo>
                      <a:pt x="276" y="90"/>
                    </a:lnTo>
                    <a:lnTo>
                      <a:pt x="276" y="92"/>
                    </a:lnTo>
                    <a:lnTo>
                      <a:pt x="276" y="96"/>
                    </a:lnTo>
                    <a:lnTo>
                      <a:pt x="272" y="104"/>
                    </a:lnTo>
                    <a:lnTo>
                      <a:pt x="262" y="112"/>
                    </a:lnTo>
                    <a:lnTo>
                      <a:pt x="250" y="122"/>
                    </a:lnTo>
                    <a:lnTo>
                      <a:pt x="236" y="128"/>
                    </a:lnTo>
                    <a:lnTo>
                      <a:pt x="220" y="132"/>
                    </a:lnTo>
                    <a:lnTo>
                      <a:pt x="212" y="134"/>
                    </a:lnTo>
                    <a:lnTo>
                      <a:pt x="206" y="132"/>
                    </a:lnTo>
                    <a:lnTo>
                      <a:pt x="206" y="132"/>
                    </a:lnTo>
                    <a:lnTo>
                      <a:pt x="192" y="128"/>
                    </a:lnTo>
                    <a:lnTo>
                      <a:pt x="178" y="122"/>
                    </a:lnTo>
                    <a:lnTo>
                      <a:pt x="150" y="106"/>
                    </a:lnTo>
                    <a:lnTo>
                      <a:pt x="128" y="92"/>
                    </a:lnTo>
                    <a:lnTo>
                      <a:pt x="118" y="86"/>
                    </a:lnTo>
                    <a:lnTo>
                      <a:pt x="118" y="86"/>
                    </a:lnTo>
                    <a:lnTo>
                      <a:pt x="118" y="98"/>
                    </a:lnTo>
                    <a:lnTo>
                      <a:pt x="118" y="110"/>
                    </a:lnTo>
                    <a:lnTo>
                      <a:pt x="114" y="126"/>
                    </a:lnTo>
                    <a:lnTo>
                      <a:pt x="106" y="142"/>
                    </a:lnTo>
                    <a:lnTo>
                      <a:pt x="102" y="148"/>
                    </a:lnTo>
                    <a:lnTo>
                      <a:pt x="94" y="156"/>
                    </a:lnTo>
                    <a:lnTo>
                      <a:pt x="86" y="162"/>
                    </a:lnTo>
                    <a:lnTo>
                      <a:pt x="78" y="168"/>
                    </a:lnTo>
                    <a:lnTo>
                      <a:pt x="66" y="174"/>
                    </a:lnTo>
                    <a:lnTo>
                      <a:pt x="54" y="178"/>
                    </a:lnTo>
                    <a:lnTo>
                      <a:pt x="54" y="178"/>
                    </a:lnTo>
                    <a:lnTo>
                      <a:pt x="42" y="180"/>
                    </a:lnTo>
                    <a:lnTo>
                      <a:pt x="30" y="180"/>
                    </a:lnTo>
                    <a:lnTo>
                      <a:pt x="22" y="178"/>
                    </a:lnTo>
                    <a:lnTo>
                      <a:pt x="16" y="176"/>
                    </a:lnTo>
                    <a:lnTo>
                      <a:pt x="10" y="170"/>
                    </a:lnTo>
                    <a:lnTo>
                      <a:pt x="6" y="166"/>
                    </a:lnTo>
                    <a:lnTo>
                      <a:pt x="4" y="160"/>
                    </a:lnTo>
                    <a:lnTo>
                      <a:pt x="2" y="152"/>
                    </a:lnTo>
                    <a:lnTo>
                      <a:pt x="0" y="138"/>
                    </a:lnTo>
                    <a:lnTo>
                      <a:pt x="2" y="126"/>
                    </a:lnTo>
                    <a:lnTo>
                      <a:pt x="4" y="1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26" name="Freeform 17">
                <a:extLst>
                  <a:ext uri="{FF2B5EF4-FFF2-40B4-BE49-F238E27FC236}">
                    <a16:creationId xmlns:a16="http://schemas.microsoft.com/office/drawing/2014/main" id="{85ECDF17-F1AB-4CDA-8EAD-CCE8C1E257CE}"/>
                  </a:ext>
                </a:extLst>
              </p:cNvPr>
              <p:cNvSpPr>
                <a:spLocks/>
              </p:cNvSpPr>
              <p:nvPr/>
            </p:nvSpPr>
            <p:spPr bwMode="auto">
              <a:xfrm>
                <a:off x="1757808" y="3467656"/>
                <a:ext cx="1062038" cy="338138"/>
              </a:xfrm>
              <a:custGeom>
                <a:avLst/>
                <a:gdLst>
                  <a:gd name="T0" fmla="*/ 42 w 1338"/>
                  <a:gd name="T1" fmla="*/ 0 h 426"/>
                  <a:gd name="T2" fmla="*/ 54 w 1338"/>
                  <a:gd name="T3" fmla="*/ 2 h 426"/>
                  <a:gd name="T4" fmla="*/ 158 w 1338"/>
                  <a:gd name="T5" fmla="*/ 62 h 426"/>
                  <a:gd name="T6" fmla="*/ 276 w 1338"/>
                  <a:gd name="T7" fmla="*/ 124 h 426"/>
                  <a:gd name="T8" fmla="*/ 386 w 1338"/>
                  <a:gd name="T9" fmla="*/ 172 h 426"/>
                  <a:gd name="T10" fmla="*/ 468 w 1338"/>
                  <a:gd name="T11" fmla="*/ 202 h 426"/>
                  <a:gd name="T12" fmla="*/ 556 w 1338"/>
                  <a:gd name="T13" fmla="*/ 228 h 426"/>
                  <a:gd name="T14" fmla="*/ 652 w 1338"/>
                  <a:gd name="T15" fmla="*/ 248 h 426"/>
                  <a:gd name="T16" fmla="*/ 752 w 1338"/>
                  <a:gd name="T17" fmla="*/ 260 h 426"/>
                  <a:gd name="T18" fmla="*/ 858 w 1338"/>
                  <a:gd name="T19" fmla="*/ 262 h 426"/>
                  <a:gd name="T20" fmla="*/ 968 w 1338"/>
                  <a:gd name="T21" fmla="*/ 254 h 426"/>
                  <a:gd name="T22" fmla="*/ 1082 w 1338"/>
                  <a:gd name="T23" fmla="*/ 232 h 426"/>
                  <a:gd name="T24" fmla="*/ 1198 w 1338"/>
                  <a:gd name="T25" fmla="*/ 196 h 426"/>
                  <a:gd name="T26" fmla="*/ 1258 w 1338"/>
                  <a:gd name="T27" fmla="*/ 172 h 426"/>
                  <a:gd name="T28" fmla="*/ 1278 w 1338"/>
                  <a:gd name="T29" fmla="*/ 188 h 426"/>
                  <a:gd name="T30" fmla="*/ 1304 w 1338"/>
                  <a:gd name="T31" fmla="*/ 220 h 426"/>
                  <a:gd name="T32" fmla="*/ 1328 w 1338"/>
                  <a:gd name="T33" fmla="*/ 268 h 426"/>
                  <a:gd name="T34" fmla="*/ 1338 w 1338"/>
                  <a:gd name="T35" fmla="*/ 298 h 426"/>
                  <a:gd name="T36" fmla="*/ 1272 w 1338"/>
                  <a:gd name="T37" fmla="*/ 328 h 426"/>
                  <a:gd name="T38" fmla="*/ 1166 w 1338"/>
                  <a:gd name="T39" fmla="*/ 364 h 426"/>
                  <a:gd name="T40" fmla="*/ 1018 w 1338"/>
                  <a:gd name="T41" fmla="*/ 402 h 426"/>
                  <a:gd name="T42" fmla="*/ 934 w 1338"/>
                  <a:gd name="T43" fmla="*/ 416 h 426"/>
                  <a:gd name="T44" fmla="*/ 840 w 1338"/>
                  <a:gd name="T45" fmla="*/ 424 h 426"/>
                  <a:gd name="T46" fmla="*/ 742 w 1338"/>
                  <a:gd name="T47" fmla="*/ 426 h 426"/>
                  <a:gd name="T48" fmla="*/ 640 w 1338"/>
                  <a:gd name="T49" fmla="*/ 420 h 426"/>
                  <a:gd name="T50" fmla="*/ 534 w 1338"/>
                  <a:gd name="T51" fmla="*/ 402 h 426"/>
                  <a:gd name="T52" fmla="*/ 426 w 1338"/>
                  <a:gd name="T53" fmla="*/ 374 h 426"/>
                  <a:gd name="T54" fmla="*/ 316 w 1338"/>
                  <a:gd name="T55" fmla="*/ 330 h 426"/>
                  <a:gd name="T56" fmla="*/ 206 w 1338"/>
                  <a:gd name="T57" fmla="*/ 274 h 426"/>
                  <a:gd name="T58" fmla="*/ 98 w 1338"/>
                  <a:gd name="T59" fmla="*/ 198 h 426"/>
                  <a:gd name="T60" fmla="*/ 72 w 1338"/>
                  <a:gd name="T61" fmla="*/ 172 h 426"/>
                  <a:gd name="T62" fmla="*/ 26 w 1338"/>
                  <a:gd name="T63" fmla="*/ 112 h 426"/>
                  <a:gd name="T64" fmla="*/ 8 w 1338"/>
                  <a:gd name="T65" fmla="*/ 78 h 426"/>
                  <a:gd name="T66" fmla="*/ 0 w 1338"/>
                  <a:gd name="T67" fmla="*/ 44 h 426"/>
                  <a:gd name="T68" fmla="*/ 2 w 1338"/>
                  <a:gd name="T69" fmla="*/ 30 h 426"/>
                  <a:gd name="T70" fmla="*/ 10 w 1338"/>
                  <a:gd name="T71" fmla="*/ 18 h 426"/>
                  <a:gd name="T72" fmla="*/ 22 w 1338"/>
                  <a:gd name="T73" fmla="*/ 8 h 426"/>
                  <a:gd name="T74" fmla="*/ 42 w 1338"/>
                  <a:gd name="T75"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8" h="426">
                    <a:moveTo>
                      <a:pt x="42" y="0"/>
                    </a:moveTo>
                    <a:lnTo>
                      <a:pt x="42" y="0"/>
                    </a:lnTo>
                    <a:lnTo>
                      <a:pt x="46" y="0"/>
                    </a:lnTo>
                    <a:lnTo>
                      <a:pt x="54" y="2"/>
                    </a:lnTo>
                    <a:lnTo>
                      <a:pt x="78" y="16"/>
                    </a:lnTo>
                    <a:lnTo>
                      <a:pt x="158" y="62"/>
                    </a:lnTo>
                    <a:lnTo>
                      <a:pt x="212" y="92"/>
                    </a:lnTo>
                    <a:lnTo>
                      <a:pt x="276" y="124"/>
                    </a:lnTo>
                    <a:lnTo>
                      <a:pt x="346" y="156"/>
                    </a:lnTo>
                    <a:lnTo>
                      <a:pt x="386" y="172"/>
                    </a:lnTo>
                    <a:lnTo>
                      <a:pt x="426" y="188"/>
                    </a:lnTo>
                    <a:lnTo>
                      <a:pt x="468" y="202"/>
                    </a:lnTo>
                    <a:lnTo>
                      <a:pt x="512" y="216"/>
                    </a:lnTo>
                    <a:lnTo>
                      <a:pt x="556" y="228"/>
                    </a:lnTo>
                    <a:lnTo>
                      <a:pt x="604" y="238"/>
                    </a:lnTo>
                    <a:lnTo>
                      <a:pt x="652" y="248"/>
                    </a:lnTo>
                    <a:lnTo>
                      <a:pt x="702" y="254"/>
                    </a:lnTo>
                    <a:lnTo>
                      <a:pt x="752" y="260"/>
                    </a:lnTo>
                    <a:lnTo>
                      <a:pt x="804" y="262"/>
                    </a:lnTo>
                    <a:lnTo>
                      <a:pt x="858" y="262"/>
                    </a:lnTo>
                    <a:lnTo>
                      <a:pt x="912" y="260"/>
                    </a:lnTo>
                    <a:lnTo>
                      <a:pt x="968" y="254"/>
                    </a:lnTo>
                    <a:lnTo>
                      <a:pt x="1024" y="246"/>
                    </a:lnTo>
                    <a:lnTo>
                      <a:pt x="1082" y="232"/>
                    </a:lnTo>
                    <a:lnTo>
                      <a:pt x="1140" y="216"/>
                    </a:lnTo>
                    <a:lnTo>
                      <a:pt x="1198" y="196"/>
                    </a:lnTo>
                    <a:lnTo>
                      <a:pt x="1258" y="172"/>
                    </a:lnTo>
                    <a:lnTo>
                      <a:pt x="1258" y="172"/>
                    </a:lnTo>
                    <a:lnTo>
                      <a:pt x="1268" y="180"/>
                    </a:lnTo>
                    <a:lnTo>
                      <a:pt x="1278" y="188"/>
                    </a:lnTo>
                    <a:lnTo>
                      <a:pt x="1290" y="202"/>
                    </a:lnTo>
                    <a:lnTo>
                      <a:pt x="1304" y="220"/>
                    </a:lnTo>
                    <a:lnTo>
                      <a:pt x="1316" y="242"/>
                    </a:lnTo>
                    <a:lnTo>
                      <a:pt x="1328" y="268"/>
                    </a:lnTo>
                    <a:lnTo>
                      <a:pt x="1338" y="298"/>
                    </a:lnTo>
                    <a:lnTo>
                      <a:pt x="1338" y="298"/>
                    </a:lnTo>
                    <a:lnTo>
                      <a:pt x="1308" y="312"/>
                    </a:lnTo>
                    <a:lnTo>
                      <a:pt x="1272" y="328"/>
                    </a:lnTo>
                    <a:lnTo>
                      <a:pt x="1224" y="346"/>
                    </a:lnTo>
                    <a:lnTo>
                      <a:pt x="1166" y="364"/>
                    </a:lnTo>
                    <a:lnTo>
                      <a:pt x="1096" y="384"/>
                    </a:lnTo>
                    <a:lnTo>
                      <a:pt x="1018" y="402"/>
                    </a:lnTo>
                    <a:lnTo>
                      <a:pt x="976" y="408"/>
                    </a:lnTo>
                    <a:lnTo>
                      <a:pt x="934" y="416"/>
                    </a:lnTo>
                    <a:lnTo>
                      <a:pt x="888" y="420"/>
                    </a:lnTo>
                    <a:lnTo>
                      <a:pt x="840" y="424"/>
                    </a:lnTo>
                    <a:lnTo>
                      <a:pt x="792" y="426"/>
                    </a:lnTo>
                    <a:lnTo>
                      <a:pt x="742" y="426"/>
                    </a:lnTo>
                    <a:lnTo>
                      <a:pt x="692" y="424"/>
                    </a:lnTo>
                    <a:lnTo>
                      <a:pt x="640" y="420"/>
                    </a:lnTo>
                    <a:lnTo>
                      <a:pt x="588" y="412"/>
                    </a:lnTo>
                    <a:lnTo>
                      <a:pt x="534" y="402"/>
                    </a:lnTo>
                    <a:lnTo>
                      <a:pt x="480" y="390"/>
                    </a:lnTo>
                    <a:lnTo>
                      <a:pt x="426" y="374"/>
                    </a:lnTo>
                    <a:lnTo>
                      <a:pt x="370" y="354"/>
                    </a:lnTo>
                    <a:lnTo>
                      <a:pt x="316" y="330"/>
                    </a:lnTo>
                    <a:lnTo>
                      <a:pt x="262" y="304"/>
                    </a:lnTo>
                    <a:lnTo>
                      <a:pt x="206" y="274"/>
                    </a:lnTo>
                    <a:lnTo>
                      <a:pt x="152" y="238"/>
                    </a:lnTo>
                    <a:lnTo>
                      <a:pt x="98" y="198"/>
                    </a:lnTo>
                    <a:lnTo>
                      <a:pt x="98" y="198"/>
                    </a:lnTo>
                    <a:lnTo>
                      <a:pt x="72" y="172"/>
                    </a:lnTo>
                    <a:lnTo>
                      <a:pt x="48" y="144"/>
                    </a:lnTo>
                    <a:lnTo>
                      <a:pt x="26" y="112"/>
                    </a:lnTo>
                    <a:lnTo>
                      <a:pt x="16" y="94"/>
                    </a:lnTo>
                    <a:lnTo>
                      <a:pt x="8" y="78"/>
                    </a:lnTo>
                    <a:lnTo>
                      <a:pt x="2" y="60"/>
                    </a:lnTo>
                    <a:lnTo>
                      <a:pt x="0" y="44"/>
                    </a:lnTo>
                    <a:lnTo>
                      <a:pt x="0" y="38"/>
                    </a:lnTo>
                    <a:lnTo>
                      <a:pt x="2" y="30"/>
                    </a:lnTo>
                    <a:lnTo>
                      <a:pt x="6" y="24"/>
                    </a:lnTo>
                    <a:lnTo>
                      <a:pt x="10" y="18"/>
                    </a:lnTo>
                    <a:lnTo>
                      <a:pt x="16" y="12"/>
                    </a:lnTo>
                    <a:lnTo>
                      <a:pt x="22" y="8"/>
                    </a:lnTo>
                    <a:lnTo>
                      <a:pt x="32" y="2"/>
                    </a:lnTo>
                    <a:lnTo>
                      <a:pt x="42" y="0"/>
                    </a:lnTo>
                    <a:close/>
                  </a:path>
                </a:pathLst>
              </a:custGeom>
              <a:solidFill>
                <a:srgbClr val="474C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27" name="Freeform 18">
                <a:extLst>
                  <a:ext uri="{FF2B5EF4-FFF2-40B4-BE49-F238E27FC236}">
                    <a16:creationId xmlns:a16="http://schemas.microsoft.com/office/drawing/2014/main" id="{9CCF7C83-C2D4-451F-8D85-B4099F381E1B}"/>
                  </a:ext>
                </a:extLst>
              </p:cNvPr>
              <p:cNvSpPr>
                <a:spLocks/>
              </p:cNvSpPr>
              <p:nvPr/>
            </p:nvSpPr>
            <p:spPr bwMode="auto">
              <a:xfrm>
                <a:off x="1757808" y="3467656"/>
                <a:ext cx="1062038" cy="338138"/>
              </a:xfrm>
              <a:custGeom>
                <a:avLst/>
                <a:gdLst>
                  <a:gd name="T0" fmla="*/ 42 w 1338"/>
                  <a:gd name="T1" fmla="*/ 0 h 426"/>
                  <a:gd name="T2" fmla="*/ 54 w 1338"/>
                  <a:gd name="T3" fmla="*/ 2 h 426"/>
                  <a:gd name="T4" fmla="*/ 158 w 1338"/>
                  <a:gd name="T5" fmla="*/ 62 h 426"/>
                  <a:gd name="T6" fmla="*/ 276 w 1338"/>
                  <a:gd name="T7" fmla="*/ 124 h 426"/>
                  <a:gd name="T8" fmla="*/ 386 w 1338"/>
                  <a:gd name="T9" fmla="*/ 172 h 426"/>
                  <a:gd name="T10" fmla="*/ 468 w 1338"/>
                  <a:gd name="T11" fmla="*/ 202 h 426"/>
                  <a:gd name="T12" fmla="*/ 556 w 1338"/>
                  <a:gd name="T13" fmla="*/ 228 h 426"/>
                  <a:gd name="T14" fmla="*/ 652 w 1338"/>
                  <a:gd name="T15" fmla="*/ 248 h 426"/>
                  <a:gd name="T16" fmla="*/ 752 w 1338"/>
                  <a:gd name="T17" fmla="*/ 260 h 426"/>
                  <a:gd name="T18" fmla="*/ 858 w 1338"/>
                  <a:gd name="T19" fmla="*/ 262 h 426"/>
                  <a:gd name="T20" fmla="*/ 968 w 1338"/>
                  <a:gd name="T21" fmla="*/ 254 h 426"/>
                  <a:gd name="T22" fmla="*/ 1082 w 1338"/>
                  <a:gd name="T23" fmla="*/ 232 h 426"/>
                  <a:gd name="T24" fmla="*/ 1198 w 1338"/>
                  <a:gd name="T25" fmla="*/ 196 h 426"/>
                  <a:gd name="T26" fmla="*/ 1258 w 1338"/>
                  <a:gd name="T27" fmla="*/ 172 h 426"/>
                  <a:gd name="T28" fmla="*/ 1278 w 1338"/>
                  <a:gd name="T29" fmla="*/ 188 h 426"/>
                  <a:gd name="T30" fmla="*/ 1304 w 1338"/>
                  <a:gd name="T31" fmla="*/ 220 h 426"/>
                  <a:gd name="T32" fmla="*/ 1328 w 1338"/>
                  <a:gd name="T33" fmla="*/ 268 h 426"/>
                  <a:gd name="T34" fmla="*/ 1338 w 1338"/>
                  <a:gd name="T35" fmla="*/ 298 h 426"/>
                  <a:gd name="T36" fmla="*/ 1272 w 1338"/>
                  <a:gd name="T37" fmla="*/ 328 h 426"/>
                  <a:gd name="T38" fmla="*/ 1166 w 1338"/>
                  <a:gd name="T39" fmla="*/ 364 h 426"/>
                  <a:gd name="T40" fmla="*/ 1018 w 1338"/>
                  <a:gd name="T41" fmla="*/ 402 h 426"/>
                  <a:gd name="T42" fmla="*/ 934 w 1338"/>
                  <a:gd name="T43" fmla="*/ 416 h 426"/>
                  <a:gd name="T44" fmla="*/ 840 w 1338"/>
                  <a:gd name="T45" fmla="*/ 424 h 426"/>
                  <a:gd name="T46" fmla="*/ 742 w 1338"/>
                  <a:gd name="T47" fmla="*/ 426 h 426"/>
                  <a:gd name="T48" fmla="*/ 640 w 1338"/>
                  <a:gd name="T49" fmla="*/ 420 h 426"/>
                  <a:gd name="T50" fmla="*/ 534 w 1338"/>
                  <a:gd name="T51" fmla="*/ 402 h 426"/>
                  <a:gd name="T52" fmla="*/ 426 w 1338"/>
                  <a:gd name="T53" fmla="*/ 374 h 426"/>
                  <a:gd name="T54" fmla="*/ 316 w 1338"/>
                  <a:gd name="T55" fmla="*/ 330 h 426"/>
                  <a:gd name="T56" fmla="*/ 206 w 1338"/>
                  <a:gd name="T57" fmla="*/ 274 h 426"/>
                  <a:gd name="T58" fmla="*/ 98 w 1338"/>
                  <a:gd name="T59" fmla="*/ 198 h 426"/>
                  <a:gd name="T60" fmla="*/ 72 w 1338"/>
                  <a:gd name="T61" fmla="*/ 172 h 426"/>
                  <a:gd name="T62" fmla="*/ 26 w 1338"/>
                  <a:gd name="T63" fmla="*/ 112 h 426"/>
                  <a:gd name="T64" fmla="*/ 8 w 1338"/>
                  <a:gd name="T65" fmla="*/ 78 h 426"/>
                  <a:gd name="T66" fmla="*/ 0 w 1338"/>
                  <a:gd name="T67" fmla="*/ 44 h 426"/>
                  <a:gd name="T68" fmla="*/ 2 w 1338"/>
                  <a:gd name="T69" fmla="*/ 30 h 426"/>
                  <a:gd name="T70" fmla="*/ 10 w 1338"/>
                  <a:gd name="T71" fmla="*/ 18 h 426"/>
                  <a:gd name="T72" fmla="*/ 22 w 1338"/>
                  <a:gd name="T73" fmla="*/ 8 h 426"/>
                  <a:gd name="T74" fmla="*/ 42 w 1338"/>
                  <a:gd name="T75"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8" h="426">
                    <a:moveTo>
                      <a:pt x="42" y="0"/>
                    </a:moveTo>
                    <a:lnTo>
                      <a:pt x="42" y="0"/>
                    </a:lnTo>
                    <a:lnTo>
                      <a:pt x="46" y="0"/>
                    </a:lnTo>
                    <a:lnTo>
                      <a:pt x="54" y="2"/>
                    </a:lnTo>
                    <a:lnTo>
                      <a:pt x="78" y="16"/>
                    </a:lnTo>
                    <a:lnTo>
                      <a:pt x="158" y="62"/>
                    </a:lnTo>
                    <a:lnTo>
                      <a:pt x="212" y="92"/>
                    </a:lnTo>
                    <a:lnTo>
                      <a:pt x="276" y="124"/>
                    </a:lnTo>
                    <a:lnTo>
                      <a:pt x="346" y="156"/>
                    </a:lnTo>
                    <a:lnTo>
                      <a:pt x="386" y="172"/>
                    </a:lnTo>
                    <a:lnTo>
                      <a:pt x="426" y="188"/>
                    </a:lnTo>
                    <a:lnTo>
                      <a:pt x="468" y="202"/>
                    </a:lnTo>
                    <a:lnTo>
                      <a:pt x="512" y="216"/>
                    </a:lnTo>
                    <a:lnTo>
                      <a:pt x="556" y="228"/>
                    </a:lnTo>
                    <a:lnTo>
                      <a:pt x="604" y="238"/>
                    </a:lnTo>
                    <a:lnTo>
                      <a:pt x="652" y="248"/>
                    </a:lnTo>
                    <a:lnTo>
                      <a:pt x="702" y="254"/>
                    </a:lnTo>
                    <a:lnTo>
                      <a:pt x="752" y="260"/>
                    </a:lnTo>
                    <a:lnTo>
                      <a:pt x="804" y="262"/>
                    </a:lnTo>
                    <a:lnTo>
                      <a:pt x="858" y="262"/>
                    </a:lnTo>
                    <a:lnTo>
                      <a:pt x="912" y="260"/>
                    </a:lnTo>
                    <a:lnTo>
                      <a:pt x="968" y="254"/>
                    </a:lnTo>
                    <a:lnTo>
                      <a:pt x="1024" y="246"/>
                    </a:lnTo>
                    <a:lnTo>
                      <a:pt x="1082" y="232"/>
                    </a:lnTo>
                    <a:lnTo>
                      <a:pt x="1140" y="216"/>
                    </a:lnTo>
                    <a:lnTo>
                      <a:pt x="1198" y="196"/>
                    </a:lnTo>
                    <a:lnTo>
                      <a:pt x="1258" y="172"/>
                    </a:lnTo>
                    <a:lnTo>
                      <a:pt x="1258" y="172"/>
                    </a:lnTo>
                    <a:lnTo>
                      <a:pt x="1268" y="180"/>
                    </a:lnTo>
                    <a:lnTo>
                      <a:pt x="1278" y="188"/>
                    </a:lnTo>
                    <a:lnTo>
                      <a:pt x="1290" y="202"/>
                    </a:lnTo>
                    <a:lnTo>
                      <a:pt x="1304" y="220"/>
                    </a:lnTo>
                    <a:lnTo>
                      <a:pt x="1316" y="242"/>
                    </a:lnTo>
                    <a:lnTo>
                      <a:pt x="1328" y="268"/>
                    </a:lnTo>
                    <a:lnTo>
                      <a:pt x="1338" y="298"/>
                    </a:lnTo>
                    <a:lnTo>
                      <a:pt x="1338" y="298"/>
                    </a:lnTo>
                    <a:lnTo>
                      <a:pt x="1308" y="312"/>
                    </a:lnTo>
                    <a:lnTo>
                      <a:pt x="1272" y="328"/>
                    </a:lnTo>
                    <a:lnTo>
                      <a:pt x="1224" y="346"/>
                    </a:lnTo>
                    <a:lnTo>
                      <a:pt x="1166" y="364"/>
                    </a:lnTo>
                    <a:lnTo>
                      <a:pt x="1096" y="384"/>
                    </a:lnTo>
                    <a:lnTo>
                      <a:pt x="1018" y="402"/>
                    </a:lnTo>
                    <a:lnTo>
                      <a:pt x="976" y="408"/>
                    </a:lnTo>
                    <a:lnTo>
                      <a:pt x="934" y="416"/>
                    </a:lnTo>
                    <a:lnTo>
                      <a:pt x="888" y="420"/>
                    </a:lnTo>
                    <a:lnTo>
                      <a:pt x="840" y="424"/>
                    </a:lnTo>
                    <a:lnTo>
                      <a:pt x="792" y="426"/>
                    </a:lnTo>
                    <a:lnTo>
                      <a:pt x="742" y="426"/>
                    </a:lnTo>
                    <a:lnTo>
                      <a:pt x="692" y="424"/>
                    </a:lnTo>
                    <a:lnTo>
                      <a:pt x="640" y="420"/>
                    </a:lnTo>
                    <a:lnTo>
                      <a:pt x="588" y="412"/>
                    </a:lnTo>
                    <a:lnTo>
                      <a:pt x="534" y="402"/>
                    </a:lnTo>
                    <a:lnTo>
                      <a:pt x="480" y="390"/>
                    </a:lnTo>
                    <a:lnTo>
                      <a:pt x="426" y="374"/>
                    </a:lnTo>
                    <a:lnTo>
                      <a:pt x="370" y="354"/>
                    </a:lnTo>
                    <a:lnTo>
                      <a:pt x="316" y="330"/>
                    </a:lnTo>
                    <a:lnTo>
                      <a:pt x="262" y="304"/>
                    </a:lnTo>
                    <a:lnTo>
                      <a:pt x="206" y="274"/>
                    </a:lnTo>
                    <a:lnTo>
                      <a:pt x="152" y="238"/>
                    </a:lnTo>
                    <a:lnTo>
                      <a:pt x="98" y="198"/>
                    </a:lnTo>
                    <a:lnTo>
                      <a:pt x="98" y="198"/>
                    </a:lnTo>
                    <a:lnTo>
                      <a:pt x="72" y="172"/>
                    </a:lnTo>
                    <a:lnTo>
                      <a:pt x="48" y="144"/>
                    </a:lnTo>
                    <a:lnTo>
                      <a:pt x="26" y="112"/>
                    </a:lnTo>
                    <a:lnTo>
                      <a:pt x="16" y="94"/>
                    </a:lnTo>
                    <a:lnTo>
                      <a:pt x="8" y="78"/>
                    </a:lnTo>
                    <a:lnTo>
                      <a:pt x="2" y="60"/>
                    </a:lnTo>
                    <a:lnTo>
                      <a:pt x="0" y="44"/>
                    </a:lnTo>
                    <a:lnTo>
                      <a:pt x="0" y="38"/>
                    </a:lnTo>
                    <a:lnTo>
                      <a:pt x="2" y="30"/>
                    </a:lnTo>
                    <a:lnTo>
                      <a:pt x="6" y="24"/>
                    </a:lnTo>
                    <a:lnTo>
                      <a:pt x="10" y="18"/>
                    </a:lnTo>
                    <a:lnTo>
                      <a:pt x="16" y="12"/>
                    </a:lnTo>
                    <a:lnTo>
                      <a:pt x="22" y="8"/>
                    </a:lnTo>
                    <a:lnTo>
                      <a:pt x="32" y="2"/>
                    </a:lnTo>
                    <a:lnTo>
                      <a:pt x="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28" name="Freeform 19">
                <a:extLst>
                  <a:ext uri="{FF2B5EF4-FFF2-40B4-BE49-F238E27FC236}">
                    <a16:creationId xmlns:a16="http://schemas.microsoft.com/office/drawing/2014/main" id="{DF75BCE7-FD35-4D8E-A0A3-0746C4354EA1}"/>
                  </a:ext>
                </a:extLst>
              </p:cNvPr>
              <p:cNvSpPr>
                <a:spLocks/>
              </p:cNvSpPr>
              <p:nvPr/>
            </p:nvSpPr>
            <p:spPr bwMode="auto">
              <a:xfrm>
                <a:off x="1695896" y="2681843"/>
                <a:ext cx="120650" cy="325438"/>
              </a:xfrm>
              <a:custGeom>
                <a:avLst/>
                <a:gdLst>
                  <a:gd name="T0" fmla="*/ 80 w 152"/>
                  <a:gd name="T1" fmla="*/ 2 h 410"/>
                  <a:gd name="T2" fmla="*/ 80 w 152"/>
                  <a:gd name="T3" fmla="*/ 2 h 410"/>
                  <a:gd name="T4" fmla="*/ 84 w 152"/>
                  <a:gd name="T5" fmla="*/ 10 h 410"/>
                  <a:gd name="T6" fmla="*/ 100 w 152"/>
                  <a:gd name="T7" fmla="*/ 32 h 410"/>
                  <a:gd name="T8" fmla="*/ 118 w 152"/>
                  <a:gd name="T9" fmla="*/ 66 h 410"/>
                  <a:gd name="T10" fmla="*/ 128 w 152"/>
                  <a:gd name="T11" fmla="*/ 88 h 410"/>
                  <a:gd name="T12" fmla="*/ 136 w 152"/>
                  <a:gd name="T13" fmla="*/ 112 h 410"/>
                  <a:gd name="T14" fmla="*/ 144 w 152"/>
                  <a:gd name="T15" fmla="*/ 138 h 410"/>
                  <a:gd name="T16" fmla="*/ 150 w 152"/>
                  <a:gd name="T17" fmla="*/ 168 h 410"/>
                  <a:gd name="T18" fmla="*/ 152 w 152"/>
                  <a:gd name="T19" fmla="*/ 198 h 410"/>
                  <a:gd name="T20" fmla="*/ 152 w 152"/>
                  <a:gd name="T21" fmla="*/ 230 h 410"/>
                  <a:gd name="T22" fmla="*/ 148 w 152"/>
                  <a:gd name="T23" fmla="*/ 264 h 410"/>
                  <a:gd name="T24" fmla="*/ 138 w 152"/>
                  <a:gd name="T25" fmla="*/ 298 h 410"/>
                  <a:gd name="T26" fmla="*/ 124 w 152"/>
                  <a:gd name="T27" fmla="*/ 334 h 410"/>
                  <a:gd name="T28" fmla="*/ 116 w 152"/>
                  <a:gd name="T29" fmla="*/ 352 h 410"/>
                  <a:gd name="T30" fmla="*/ 106 w 152"/>
                  <a:gd name="T31" fmla="*/ 370 h 410"/>
                  <a:gd name="T32" fmla="*/ 106 w 152"/>
                  <a:gd name="T33" fmla="*/ 370 h 410"/>
                  <a:gd name="T34" fmla="*/ 96 w 152"/>
                  <a:gd name="T35" fmla="*/ 386 h 410"/>
                  <a:gd name="T36" fmla="*/ 84 w 152"/>
                  <a:gd name="T37" fmla="*/ 398 h 410"/>
                  <a:gd name="T38" fmla="*/ 74 w 152"/>
                  <a:gd name="T39" fmla="*/ 406 h 410"/>
                  <a:gd name="T40" fmla="*/ 66 w 152"/>
                  <a:gd name="T41" fmla="*/ 408 h 410"/>
                  <a:gd name="T42" fmla="*/ 56 w 152"/>
                  <a:gd name="T43" fmla="*/ 410 h 410"/>
                  <a:gd name="T44" fmla="*/ 48 w 152"/>
                  <a:gd name="T45" fmla="*/ 406 h 410"/>
                  <a:gd name="T46" fmla="*/ 42 w 152"/>
                  <a:gd name="T47" fmla="*/ 400 h 410"/>
                  <a:gd name="T48" fmla="*/ 34 w 152"/>
                  <a:gd name="T49" fmla="*/ 390 h 410"/>
                  <a:gd name="T50" fmla="*/ 28 w 152"/>
                  <a:gd name="T51" fmla="*/ 380 h 410"/>
                  <a:gd name="T52" fmla="*/ 22 w 152"/>
                  <a:gd name="T53" fmla="*/ 366 h 410"/>
                  <a:gd name="T54" fmla="*/ 12 w 152"/>
                  <a:gd name="T55" fmla="*/ 332 h 410"/>
                  <a:gd name="T56" fmla="*/ 6 w 152"/>
                  <a:gd name="T57" fmla="*/ 292 h 410"/>
                  <a:gd name="T58" fmla="*/ 0 w 152"/>
                  <a:gd name="T59" fmla="*/ 250 h 410"/>
                  <a:gd name="T60" fmla="*/ 0 w 152"/>
                  <a:gd name="T61" fmla="*/ 204 h 410"/>
                  <a:gd name="T62" fmla="*/ 0 w 152"/>
                  <a:gd name="T63" fmla="*/ 158 h 410"/>
                  <a:gd name="T64" fmla="*/ 6 w 152"/>
                  <a:gd name="T65" fmla="*/ 114 h 410"/>
                  <a:gd name="T66" fmla="*/ 14 w 152"/>
                  <a:gd name="T67" fmla="*/ 76 h 410"/>
                  <a:gd name="T68" fmla="*/ 18 w 152"/>
                  <a:gd name="T69" fmla="*/ 58 h 410"/>
                  <a:gd name="T70" fmla="*/ 24 w 152"/>
                  <a:gd name="T71" fmla="*/ 42 h 410"/>
                  <a:gd name="T72" fmla="*/ 32 w 152"/>
                  <a:gd name="T73" fmla="*/ 30 h 410"/>
                  <a:gd name="T74" fmla="*/ 38 w 152"/>
                  <a:gd name="T75" fmla="*/ 18 h 410"/>
                  <a:gd name="T76" fmla="*/ 48 w 152"/>
                  <a:gd name="T77" fmla="*/ 10 h 410"/>
                  <a:gd name="T78" fmla="*/ 58 w 152"/>
                  <a:gd name="T79" fmla="*/ 4 h 410"/>
                  <a:gd name="T80" fmla="*/ 68 w 152"/>
                  <a:gd name="T81" fmla="*/ 0 h 410"/>
                  <a:gd name="T82" fmla="*/ 80 w 152"/>
                  <a:gd name="T83" fmla="*/ 2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2" h="410">
                    <a:moveTo>
                      <a:pt x="80" y="2"/>
                    </a:moveTo>
                    <a:lnTo>
                      <a:pt x="80" y="2"/>
                    </a:lnTo>
                    <a:lnTo>
                      <a:pt x="84" y="10"/>
                    </a:lnTo>
                    <a:lnTo>
                      <a:pt x="100" y="32"/>
                    </a:lnTo>
                    <a:lnTo>
                      <a:pt x="118" y="66"/>
                    </a:lnTo>
                    <a:lnTo>
                      <a:pt x="128" y="88"/>
                    </a:lnTo>
                    <a:lnTo>
                      <a:pt x="136" y="112"/>
                    </a:lnTo>
                    <a:lnTo>
                      <a:pt x="144" y="138"/>
                    </a:lnTo>
                    <a:lnTo>
                      <a:pt x="150" y="168"/>
                    </a:lnTo>
                    <a:lnTo>
                      <a:pt x="152" y="198"/>
                    </a:lnTo>
                    <a:lnTo>
                      <a:pt x="152" y="230"/>
                    </a:lnTo>
                    <a:lnTo>
                      <a:pt x="148" y="264"/>
                    </a:lnTo>
                    <a:lnTo>
                      <a:pt x="138" y="298"/>
                    </a:lnTo>
                    <a:lnTo>
                      <a:pt x="124" y="334"/>
                    </a:lnTo>
                    <a:lnTo>
                      <a:pt x="116" y="352"/>
                    </a:lnTo>
                    <a:lnTo>
                      <a:pt x="106" y="370"/>
                    </a:lnTo>
                    <a:lnTo>
                      <a:pt x="106" y="370"/>
                    </a:lnTo>
                    <a:lnTo>
                      <a:pt x="96" y="386"/>
                    </a:lnTo>
                    <a:lnTo>
                      <a:pt x="84" y="398"/>
                    </a:lnTo>
                    <a:lnTo>
                      <a:pt x="74" y="406"/>
                    </a:lnTo>
                    <a:lnTo>
                      <a:pt x="66" y="408"/>
                    </a:lnTo>
                    <a:lnTo>
                      <a:pt x="56" y="410"/>
                    </a:lnTo>
                    <a:lnTo>
                      <a:pt x="48" y="406"/>
                    </a:lnTo>
                    <a:lnTo>
                      <a:pt x="42" y="400"/>
                    </a:lnTo>
                    <a:lnTo>
                      <a:pt x="34" y="390"/>
                    </a:lnTo>
                    <a:lnTo>
                      <a:pt x="28" y="380"/>
                    </a:lnTo>
                    <a:lnTo>
                      <a:pt x="22" y="366"/>
                    </a:lnTo>
                    <a:lnTo>
                      <a:pt x="12" y="332"/>
                    </a:lnTo>
                    <a:lnTo>
                      <a:pt x="6" y="292"/>
                    </a:lnTo>
                    <a:lnTo>
                      <a:pt x="0" y="250"/>
                    </a:lnTo>
                    <a:lnTo>
                      <a:pt x="0" y="204"/>
                    </a:lnTo>
                    <a:lnTo>
                      <a:pt x="0" y="158"/>
                    </a:lnTo>
                    <a:lnTo>
                      <a:pt x="6" y="114"/>
                    </a:lnTo>
                    <a:lnTo>
                      <a:pt x="14" y="76"/>
                    </a:lnTo>
                    <a:lnTo>
                      <a:pt x="18" y="58"/>
                    </a:lnTo>
                    <a:lnTo>
                      <a:pt x="24" y="42"/>
                    </a:lnTo>
                    <a:lnTo>
                      <a:pt x="32" y="30"/>
                    </a:lnTo>
                    <a:lnTo>
                      <a:pt x="38" y="18"/>
                    </a:lnTo>
                    <a:lnTo>
                      <a:pt x="48" y="10"/>
                    </a:lnTo>
                    <a:lnTo>
                      <a:pt x="58" y="4"/>
                    </a:lnTo>
                    <a:lnTo>
                      <a:pt x="68" y="0"/>
                    </a:lnTo>
                    <a:lnTo>
                      <a:pt x="80" y="2"/>
                    </a:lnTo>
                    <a:close/>
                  </a:path>
                </a:pathLst>
              </a:custGeom>
              <a:solidFill>
                <a:srgbClr val="735D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29" name="Freeform 20">
                <a:extLst>
                  <a:ext uri="{FF2B5EF4-FFF2-40B4-BE49-F238E27FC236}">
                    <a16:creationId xmlns:a16="http://schemas.microsoft.com/office/drawing/2014/main" id="{4DB54052-01F1-4D0C-91D8-3F134CE0BCBB}"/>
                  </a:ext>
                </a:extLst>
              </p:cNvPr>
              <p:cNvSpPr>
                <a:spLocks/>
              </p:cNvSpPr>
              <p:nvPr/>
            </p:nvSpPr>
            <p:spPr bwMode="auto">
              <a:xfrm>
                <a:off x="1695896" y="2681843"/>
                <a:ext cx="120650" cy="325438"/>
              </a:xfrm>
              <a:custGeom>
                <a:avLst/>
                <a:gdLst>
                  <a:gd name="T0" fmla="*/ 80 w 152"/>
                  <a:gd name="T1" fmla="*/ 2 h 410"/>
                  <a:gd name="T2" fmla="*/ 80 w 152"/>
                  <a:gd name="T3" fmla="*/ 2 h 410"/>
                  <a:gd name="T4" fmla="*/ 84 w 152"/>
                  <a:gd name="T5" fmla="*/ 10 h 410"/>
                  <a:gd name="T6" fmla="*/ 100 w 152"/>
                  <a:gd name="T7" fmla="*/ 32 h 410"/>
                  <a:gd name="T8" fmla="*/ 118 w 152"/>
                  <a:gd name="T9" fmla="*/ 66 h 410"/>
                  <a:gd name="T10" fmla="*/ 128 w 152"/>
                  <a:gd name="T11" fmla="*/ 88 h 410"/>
                  <a:gd name="T12" fmla="*/ 136 w 152"/>
                  <a:gd name="T13" fmla="*/ 112 h 410"/>
                  <a:gd name="T14" fmla="*/ 144 w 152"/>
                  <a:gd name="T15" fmla="*/ 138 h 410"/>
                  <a:gd name="T16" fmla="*/ 150 w 152"/>
                  <a:gd name="T17" fmla="*/ 168 h 410"/>
                  <a:gd name="T18" fmla="*/ 152 w 152"/>
                  <a:gd name="T19" fmla="*/ 198 h 410"/>
                  <a:gd name="T20" fmla="*/ 152 w 152"/>
                  <a:gd name="T21" fmla="*/ 230 h 410"/>
                  <a:gd name="T22" fmla="*/ 148 w 152"/>
                  <a:gd name="T23" fmla="*/ 264 h 410"/>
                  <a:gd name="T24" fmla="*/ 138 w 152"/>
                  <a:gd name="T25" fmla="*/ 298 h 410"/>
                  <a:gd name="T26" fmla="*/ 124 w 152"/>
                  <a:gd name="T27" fmla="*/ 334 h 410"/>
                  <a:gd name="T28" fmla="*/ 116 w 152"/>
                  <a:gd name="T29" fmla="*/ 352 h 410"/>
                  <a:gd name="T30" fmla="*/ 106 w 152"/>
                  <a:gd name="T31" fmla="*/ 370 h 410"/>
                  <a:gd name="T32" fmla="*/ 106 w 152"/>
                  <a:gd name="T33" fmla="*/ 370 h 410"/>
                  <a:gd name="T34" fmla="*/ 96 w 152"/>
                  <a:gd name="T35" fmla="*/ 386 h 410"/>
                  <a:gd name="T36" fmla="*/ 84 w 152"/>
                  <a:gd name="T37" fmla="*/ 398 h 410"/>
                  <a:gd name="T38" fmla="*/ 74 w 152"/>
                  <a:gd name="T39" fmla="*/ 406 h 410"/>
                  <a:gd name="T40" fmla="*/ 66 w 152"/>
                  <a:gd name="T41" fmla="*/ 408 h 410"/>
                  <a:gd name="T42" fmla="*/ 56 w 152"/>
                  <a:gd name="T43" fmla="*/ 410 h 410"/>
                  <a:gd name="T44" fmla="*/ 48 w 152"/>
                  <a:gd name="T45" fmla="*/ 406 h 410"/>
                  <a:gd name="T46" fmla="*/ 42 w 152"/>
                  <a:gd name="T47" fmla="*/ 400 h 410"/>
                  <a:gd name="T48" fmla="*/ 34 w 152"/>
                  <a:gd name="T49" fmla="*/ 390 h 410"/>
                  <a:gd name="T50" fmla="*/ 28 w 152"/>
                  <a:gd name="T51" fmla="*/ 380 h 410"/>
                  <a:gd name="T52" fmla="*/ 22 w 152"/>
                  <a:gd name="T53" fmla="*/ 366 h 410"/>
                  <a:gd name="T54" fmla="*/ 12 w 152"/>
                  <a:gd name="T55" fmla="*/ 332 h 410"/>
                  <a:gd name="T56" fmla="*/ 6 w 152"/>
                  <a:gd name="T57" fmla="*/ 292 h 410"/>
                  <a:gd name="T58" fmla="*/ 0 w 152"/>
                  <a:gd name="T59" fmla="*/ 250 h 410"/>
                  <a:gd name="T60" fmla="*/ 0 w 152"/>
                  <a:gd name="T61" fmla="*/ 204 h 410"/>
                  <a:gd name="T62" fmla="*/ 0 w 152"/>
                  <a:gd name="T63" fmla="*/ 158 h 410"/>
                  <a:gd name="T64" fmla="*/ 6 w 152"/>
                  <a:gd name="T65" fmla="*/ 114 h 410"/>
                  <a:gd name="T66" fmla="*/ 14 w 152"/>
                  <a:gd name="T67" fmla="*/ 76 h 410"/>
                  <a:gd name="T68" fmla="*/ 18 w 152"/>
                  <a:gd name="T69" fmla="*/ 58 h 410"/>
                  <a:gd name="T70" fmla="*/ 24 w 152"/>
                  <a:gd name="T71" fmla="*/ 42 h 410"/>
                  <a:gd name="T72" fmla="*/ 32 w 152"/>
                  <a:gd name="T73" fmla="*/ 30 h 410"/>
                  <a:gd name="T74" fmla="*/ 38 w 152"/>
                  <a:gd name="T75" fmla="*/ 18 h 410"/>
                  <a:gd name="T76" fmla="*/ 48 w 152"/>
                  <a:gd name="T77" fmla="*/ 10 h 410"/>
                  <a:gd name="T78" fmla="*/ 58 w 152"/>
                  <a:gd name="T79" fmla="*/ 4 h 410"/>
                  <a:gd name="T80" fmla="*/ 68 w 152"/>
                  <a:gd name="T81" fmla="*/ 0 h 410"/>
                  <a:gd name="T82" fmla="*/ 80 w 152"/>
                  <a:gd name="T83" fmla="*/ 2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2" h="410">
                    <a:moveTo>
                      <a:pt x="80" y="2"/>
                    </a:moveTo>
                    <a:lnTo>
                      <a:pt x="80" y="2"/>
                    </a:lnTo>
                    <a:lnTo>
                      <a:pt x="84" y="10"/>
                    </a:lnTo>
                    <a:lnTo>
                      <a:pt x="100" y="32"/>
                    </a:lnTo>
                    <a:lnTo>
                      <a:pt x="118" y="66"/>
                    </a:lnTo>
                    <a:lnTo>
                      <a:pt x="128" y="88"/>
                    </a:lnTo>
                    <a:lnTo>
                      <a:pt x="136" y="112"/>
                    </a:lnTo>
                    <a:lnTo>
                      <a:pt x="144" y="138"/>
                    </a:lnTo>
                    <a:lnTo>
                      <a:pt x="150" y="168"/>
                    </a:lnTo>
                    <a:lnTo>
                      <a:pt x="152" y="198"/>
                    </a:lnTo>
                    <a:lnTo>
                      <a:pt x="152" y="230"/>
                    </a:lnTo>
                    <a:lnTo>
                      <a:pt x="148" y="264"/>
                    </a:lnTo>
                    <a:lnTo>
                      <a:pt x="138" y="298"/>
                    </a:lnTo>
                    <a:lnTo>
                      <a:pt x="124" y="334"/>
                    </a:lnTo>
                    <a:lnTo>
                      <a:pt x="116" y="352"/>
                    </a:lnTo>
                    <a:lnTo>
                      <a:pt x="106" y="370"/>
                    </a:lnTo>
                    <a:lnTo>
                      <a:pt x="106" y="370"/>
                    </a:lnTo>
                    <a:lnTo>
                      <a:pt x="96" y="386"/>
                    </a:lnTo>
                    <a:lnTo>
                      <a:pt x="84" y="398"/>
                    </a:lnTo>
                    <a:lnTo>
                      <a:pt x="74" y="406"/>
                    </a:lnTo>
                    <a:lnTo>
                      <a:pt x="66" y="408"/>
                    </a:lnTo>
                    <a:lnTo>
                      <a:pt x="56" y="410"/>
                    </a:lnTo>
                    <a:lnTo>
                      <a:pt x="48" y="406"/>
                    </a:lnTo>
                    <a:lnTo>
                      <a:pt x="42" y="400"/>
                    </a:lnTo>
                    <a:lnTo>
                      <a:pt x="34" y="390"/>
                    </a:lnTo>
                    <a:lnTo>
                      <a:pt x="28" y="380"/>
                    </a:lnTo>
                    <a:lnTo>
                      <a:pt x="22" y="366"/>
                    </a:lnTo>
                    <a:lnTo>
                      <a:pt x="12" y="332"/>
                    </a:lnTo>
                    <a:lnTo>
                      <a:pt x="6" y="292"/>
                    </a:lnTo>
                    <a:lnTo>
                      <a:pt x="0" y="250"/>
                    </a:lnTo>
                    <a:lnTo>
                      <a:pt x="0" y="204"/>
                    </a:lnTo>
                    <a:lnTo>
                      <a:pt x="0" y="158"/>
                    </a:lnTo>
                    <a:lnTo>
                      <a:pt x="6" y="114"/>
                    </a:lnTo>
                    <a:lnTo>
                      <a:pt x="14" y="76"/>
                    </a:lnTo>
                    <a:lnTo>
                      <a:pt x="18" y="58"/>
                    </a:lnTo>
                    <a:lnTo>
                      <a:pt x="24" y="42"/>
                    </a:lnTo>
                    <a:lnTo>
                      <a:pt x="32" y="30"/>
                    </a:lnTo>
                    <a:lnTo>
                      <a:pt x="38" y="18"/>
                    </a:lnTo>
                    <a:lnTo>
                      <a:pt x="48" y="10"/>
                    </a:lnTo>
                    <a:lnTo>
                      <a:pt x="58" y="4"/>
                    </a:lnTo>
                    <a:lnTo>
                      <a:pt x="68" y="0"/>
                    </a:lnTo>
                    <a:lnTo>
                      <a:pt x="8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30" name="Freeform 21">
                <a:extLst>
                  <a:ext uri="{FF2B5EF4-FFF2-40B4-BE49-F238E27FC236}">
                    <a16:creationId xmlns:a16="http://schemas.microsoft.com/office/drawing/2014/main" id="{9847AE0A-EFBC-4CA1-BCC2-D2214905BF7E}"/>
                  </a:ext>
                </a:extLst>
              </p:cNvPr>
              <p:cNvSpPr>
                <a:spLocks/>
              </p:cNvSpPr>
              <p:nvPr/>
            </p:nvSpPr>
            <p:spPr bwMode="auto">
              <a:xfrm>
                <a:off x="1299021" y="2642156"/>
                <a:ext cx="534988" cy="742950"/>
              </a:xfrm>
              <a:custGeom>
                <a:avLst/>
                <a:gdLst>
                  <a:gd name="T0" fmla="*/ 556 w 674"/>
                  <a:gd name="T1" fmla="*/ 106 h 936"/>
                  <a:gd name="T2" fmla="*/ 598 w 674"/>
                  <a:gd name="T3" fmla="*/ 256 h 936"/>
                  <a:gd name="T4" fmla="*/ 646 w 674"/>
                  <a:gd name="T5" fmla="*/ 458 h 936"/>
                  <a:gd name="T6" fmla="*/ 664 w 674"/>
                  <a:gd name="T7" fmla="*/ 564 h 936"/>
                  <a:gd name="T8" fmla="*/ 674 w 674"/>
                  <a:gd name="T9" fmla="*/ 664 h 936"/>
                  <a:gd name="T10" fmla="*/ 672 w 674"/>
                  <a:gd name="T11" fmla="*/ 750 h 936"/>
                  <a:gd name="T12" fmla="*/ 670 w 674"/>
                  <a:gd name="T13" fmla="*/ 768 h 936"/>
                  <a:gd name="T14" fmla="*/ 656 w 674"/>
                  <a:gd name="T15" fmla="*/ 802 h 936"/>
                  <a:gd name="T16" fmla="*/ 638 w 674"/>
                  <a:gd name="T17" fmla="*/ 832 h 936"/>
                  <a:gd name="T18" fmla="*/ 612 w 674"/>
                  <a:gd name="T19" fmla="*/ 858 h 936"/>
                  <a:gd name="T20" fmla="*/ 580 w 674"/>
                  <a:gd name="T21" fmla="*/ 880 h 936"/>
                  <a:gd name="T22" fmla="*/ 526 w 674"/>
                  <a:gd name="T23" fmla="*/ 906 h 936"/>
                  <a:gd name="T24" fmla="*/ 444 w 674"/>
                  <a:gd name="T25" fmla="*/ 928 h 936"/>
                  <a:gd name="T26" fmla="*/ 360 w 674"/>
                  <a:gd name="T27" fmla="*/ 936 h 936"/>
                  <a:gd name="T28" fmla="*/ 280 w 674"/>
                  <a:gd name="T29" fmla="*/ 934 h 936"/>
                  <a:gd name="T30" fmla="*/ 214 w 674"/>
                  <a:gd name="T31" fmla="*/ 920 h 936"/>
                  <a:gd name="T32" fmla="*/ 178 w 674"/>
                  <a:gd name="T33" fmla="*/ 904 h 936"/>
                  <a:gd name="T34" fmla="*/ 170 w 674"/>
                  <a:gd name="T35" fmla="*/ 896 h 936"/>
                  <a:gd name="T36" fmla="*/ 138 w 674"/>
                  <a:gd name="T37" fmla="*/ 860 h 936"/>
                  <a:gd name="T38" fmla="*/ 110 w 674"/>
                  <a:gd name="T39" fmla="*/ 810 h 936"/>
                  <a:gd name="T40" fmla="*/ 84 w 674"/>
                  <a:gd name="T41" fmla="*/ 750 h 936"/>
                  <a:gd name="T42" fmla="*/ 46 w 674"/>
                  <a:gd name="T43" fmla="*/ 632 h 936"/>
                  <a:gd name="T44" fmla="*/ 22 w 674"/>
                  <a:gd name="T45" fmla="*/ 540 h 936"/>
                  <a:gd name="T46" fmla="*/ 12 w 674"/>
                  <a:gd name="T47" fmla="*/ 482 h 936"/>
                  <a:gd name="T48" fmla="*/ 0 w 674"/>
                  <a:gd name="T49" fmla="*/ 348 h 936"/>
                  <a:gd name="T50" fmla="*/ 0 w 674"/>
                  <a:gd name="T51" fmla="*/ 272 h 936"/>
                  <a:gd name="T52" fmla="*/ 8 w 674"/>
                  <a:gd name="T53" fmla="*/ 198 h 936"/>
                  <a:gd name="T54" fmla="*/ 28 w 674"/>
                  <a:gd name="T55" fmla="*/ 134 h 936"/>
                  <a:gd name="T56" fmla="*/ 42 w 674"/>
                  <a:gd name="T57" fmla="*/ 110 h 936"/>
                  <a:gd name="T58" fmla="*/ 60 w 674"/>
                  <a:gd name="T59" fmla="*/ 90 h 936"/>
                  <a:gd name="T60" fmla="*/ 82 w 674"/>
                  <a:gd name="T61" fmla="*/ 72 h 936"/>
                  <a:gd name="T62" fmla="*/ 140 w 674"/>
                  <a:gd name="T63" fmla="*/ 42 h 936"/>
                  <a:gd name="T64" fmla="*/ 208 w 674"/>
                  <a:gd name="T65" fmla="*/ 20 h 936"/>
                  <a:gd name="T66" fmla="*/ 282 w 674"/>
                  <a:gd name="T67" fmla="*/ 4 h 936"/>
                  <a:gd name="T68" fmla="*/ 356 w 674"/>
                  <a:gd name="T69" fmla="*/ 0 h 936"/>
                  <a:gd name="T70" fmla="*/ 428 w 674"/>
                  <a:gd name="T71" fmla="*/ 10 h 936"/>
                  <a:gd name="T72" fmla="*/ 476 w 674"/>
                  <a:gd name="T73" fmla="*/ 26 h 936"/>
                  <a:gd name="T74" fmla="*/ 504 w 674"/>
                  <a:gd name="T75" fmla="*/ 42 h 936"/>
                  <a:gd name="T76" fmla="*/ 528 w 674"/>
                  <a:gd name="T77" fmla="*/ 64 h 936"/>
                  <a:gd name="T78" fmla="*/ 548 w 674"/>
                  <a:gd name="T79" fmla="*/ 90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74" h="936">
                    <a:moveTo>
                      <a:pt x="556" y="106"/>
                    </a:moveTo>
                    <a:lnTo>
                      <a:pt x="556" y="106"/>
                    </a:lnTo>
                    <a:lnTo>
                      <a:pt x="578" y="178"/>
                    </a:lnTo>
                    <a:lnTo>
                      <a:pt x="598" y="256"/>
                    </a:lnTo>
                    <a:lnTo>
                      <a:pt x="622" y="352"/>
                    </a:lnTo>
                    <a:lnTo>
                      <a:pt x="646" y="458"/>
                    </a:lnTo>
                    <a:lnTo>
                      <a:pt x="656" y="510"/>
                    </a:lnTo>
                    <a:lnTo>
                      <a:pt x="664" y="564"/>
                    </a:lnTo>
                    <a:lnTo>
                      <a:pt x="670" y="616"/>
                    </a:lnTo>
                    <a:lnTo>
                      <a:pt x="674" y="664"/>
                    </a:lnTo>
                    <a:lnTo>
                      <a:pt x="674" y="710"/>
                    </a:lnTo>
                    <a:lnTo>
                      <a:pt x="672" y="750"/>
                    </a:lnTo>
                    <a:lnTo>
                      <a:pt x="672" y="750"/>
                    </a:lnTo>
                    <a:lnTo>
                      <a:pt x="670" y="768"/>
                    </a:lnTo>
                    <a:lnTo>
                      <a:pt x="664" y="786"/>
                    </a:lnTo>
                    <a:lnTo>
                      <a:pt x="656" y="802"/>
                    </a:lnTo>
                    <a:lnTo>
                      <a:pt x="648" y="818"/>
                    </a:lnTo>
                    <a:lnTo>
                      <a:pt x="638" y="832"/>
                    </a:lnTo>
                    <a:lnTo>
                      <a:pt x="624" y="846"/>
                    </a:lnTo>
                    <a:lnTo>
                      <a:pt x="612" y="858"/>
                    </a:lnTo>
                    <a:lnTo>
                      <a:pt x="596" y="870"/>
                    </a:lnTo>
                    <a:lnTo>
                      <a:pt x="580" y="880"/>
                    </a:lnTo>
                    <a:lnTo>
                      <a:pt x="562" y="890"/>
                    </a:lnTo>
                    <a:lnTo>
                      <a:pt x="526" y="906"/>
                    </a:lnTo>
                    <a:lnTo>
                      <a:pt x="486" y="918"/>
                    </a:lnTo>
                    <a:lnTo>
                      <a:pt x="444" y="928"/>
                    </a:lnTo>
                    <a:lnTo>
                      <a:pt x="402" y="934"/>
                    </a:lnTo>
                    <a:lnTo>
                      <a:pt x="360" y="936"/>
                    </a:lnTo>
                    <a:lnTo>
                      <a:pt x="320" y="936"/>
                    </a:lnTo>
                    <a:lnTo>
                      <a:pt x="280" y="934"/>
                    </a:lnTo>
                    <a:lnTo>
                      <a:pt x="246" y="928"/>
                    </a:lnTo>
                    <a:lnTo>
                      <a:pt x="214" y="920"/>
                    </a:lnTo>
                    <a:lnTo>
                      <a:pt x="188" y="910"/>
                    </a:lnTo>
                    <a:lnTo>
                      <a:pt x="178" y="904"/>
                    </a:lnTo>
                    <a:lnTo>
                      <a:pt x="170" y="896"/>
                    </a:lnTo>
                    <a:lnTo>
                      <a:pt x="170" y="896"/>
                    </a:lnTo>
                    <a:lnTo>
                      <a:pt x="154" y="880"/>
                    </a:lnTo>
                    <a:lnTo>
                      <a:pt x="138" y="860"/>
                    </a:lnTo>
                    <a:lnTo>
                      <a:pt x="124" y="836"/>
                    </a:lnTo>
                    <a:lnTo>
                      <a:pt x="110" y="810"/>
                    </a:lnTo>
                    <a:lnTo>
                      <a:pt x="96" y="780"/>
                    </a:lnTo>
                    <a:lnTo>
                      <a:pt x="84" y="750"/>
                    </a:lnTo>
                    <a:lnTo>
                      <a:pt x="64" y="690"/>
                    </a:lnTo>
                    <a:lnTo>
                      <a:pt x="46" y="632"/>
                    </a:lnTo>
                    <a:lnTo>
                      <a:pt x="34" y="586"/>
                    </a:lnTo>
                    <a:lnTo>
                      <a:pt x="22" y="540"/>
                    </a:lnTo>
                    <a:lnTo>
                      <a:pt x="22" y="540"/>
                    </a:lnTo>
                    <a:lnTo>
                      <a:pt x="12" y="482"/>
                    </a:lnTo>
                    <a:lnTo>
                      <a:pt x="6" y="422"/>
                    </a:lnTo>
                    <a:lnTo>
                      <a:pt x="0" y="348"/>
                    </a:lnTo>
                    <a:lnTo>
                      <a:pt x="0" y="310"/>
                    </a:lnTo>
                    <a:lnTo>
                      <a:pt x="0" y="272"/>
                    </a:lnTo>
                    <a:lnTo>
                      <a:pt x="4" y="234"/>
                    </a:lnTo>
                    <a:lnTo>
                      <a:pt x="8" y="198"/>
                    </a:lnTo>
                    <a:lnTo>
                      <a:pt x="16" y="164"/>
                    </a:lnTo>
                    <a:lnTo>
                      <a:pt x="28" y="134"/>
                    </a:lnTo>
                    <a:lnTo>
                      <a:pt x="34" y="122"/>
                    </a:lnTo>
                    <a:lnTo>
                      <a:pt x="42" y="110"/>
                    </a:lnTo>
                    <a:lnTo>
                      <a:pt x="50" y="98"/>
                    </a:lnTo>
                    <a:lnTo>
                      <a:pt x="60" y="90"/>
                    </a:lnTo>
                    <a:lnTo>
                      <a:pt x="60" y="90"/>
                    </a:lnTo>
                    <a:lnTo>
                      <a:pt x="82" y="72"/>
                    </a:lnTo>
                    <a:lnTo>
                      <a:pt x="110" y="58"/>
                    </a:lnTo>
                    <a:lnTo>
                      <a:pt x="140" y="42"/>
                    </a:lnTo>
                    <a:lnTo>
                      <a:pt x="172" y="30"/>
                    </a:lnTo>
                    <a:lnTo>
                      <a:pt x="208" y="20"/>
                    </a:lnTo>
                    <a:lnTo>
                      <a:pt x="244" y="10"/>
                    </a:lnTo>
                    <a:lnTo>
                      <a:pt x="282" y="4"/>
                    </a:lnTo>
                    <a:lnTo>
                      <a:pt x="320" y="0"/>
                    </a:lnTo>
                    <a:lnTo>
                      <a:pt x="356" y="0"/>
                    </a:lnTo>
                    <a:lnTo>
                      <a:pt x="394" y="2"/>
                    </a:lnTo>
                    <a:lnTo>
                      <a:pt x="428" y="10"/>
                    </a:lnTo>
                    <a:lnTo>
                      <a:pt x="460" y="20"/>
                    </a:lnTo>
                    <a:lnTo>
                      <a:pt x="476" y="26"/>
                    </a:lnTo>
                    <a:lnTo>
                      <a:pt x="490" y="34"/>
                    </a:lnTo>
                    <a:lnTo>
                      <a:pt x="504" y="42"/>
                    </a:lnTo>
                    <a:lnTo>
                      <a:pt x="516" y="54"/>
                    </a:lnTo>
                    <a:lnTo>
                      <a:pt x="528" y="64"/>
                    </a:lnTo>
                    <a:lnTo>
                      <a:pt x="538" y="76"/>
                    </a:lnTo>
                    <a:lnTo>
                      <a:pt x="548" y="90"/>
                    </a:lnTo>
                    <a:lnTo>
                      <a:pt x="556" y="106"/>
                    </a:lnTo>
                    <a:close/>
                  </a:path>
                </a:pathLst>
              </a:custGeom>
              <a:solidFill>
                <a:srgbClr val="FEDC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31" name="Freeform 22">
                <a:extLst>
                  <a:ext uri="{FF2B5EF4-FFF2-40B4-BE49-F238E27FC236}">
                    <a16:creationId xmlns:a16="http://schemas.microsoft.com/office/drawing/2014/main" id="{3E3A0506-8353-44DB-9807-FC571776C40C}"/>
                  </a:ext>
                </a:extLst>
              </p:cNvPr>
              <p:cNvSpPr>
                <a:spLocks/>
              </p:cNvSpPr>
              <p:nvPr/>
            </p:nvSpPr>
            <p:spPr bwMode="auto">
              <a:xfrm>
                <a:off x="1299021" y="2642156"/>
                <a:ext cx="534988" cy="742950"/>
              </a:xfrm>
              <a:custGeom>
                <a:avLst/>
                <a:gdLst>
                  <a:gd name="T0" fmla="*/ 556 w 674"/>
                  <a:gd name="T1" fmla="*/ 106 h 936"/>
                  <a:gd name="T2" fmla="*/ 598 w 674"/>
                  <a:gd name="T3" fmla="*/ 256 h 936"/>
                  <a:gd name="T4" fmla="*/ 646 w 674"/>
                  <a:gd name="T5" fmla="*/ 458 h 936"/>
                  <a:gd name="T6" fmla="*/ 664 w 674"/>
                  <a:gd name="T7" fmla="*/ 564 h 936"/>
                  <a:gd name="T8" fmla="*/ 674 w 674"/>
                  <a:gd name="T9" fmla="*/ 664 h 936"/>
                  <a:gd name="T10" fmla="*/ 672 w 674"/>
                  <a:gd name="T11" fmla="*/ 750 h 936"/>
                  <a:gd name="T12" fmla="*/ 670 w 674"/>
                  <a:gd name="T13" fmla="*/ 768 h 936"/>
                  <a:gd name="T14" fmla="*/ 656 w 674"/>
                  <a:gd name="T15" fmla="*/ 802 h 936"/>
                  <a:gd name="T16" fmla="*/ 638 w 674"/>
                  <a:gd name="T17" fmla="*/ 832 h 936"/>
                  <a:gd name="T18" fmla="*/ 612 w 674"/>
                  <a:gd name="T19" fmla="*/ 858 h 936"/>
                  <a:gd name="T20" fmla="*/ 580 w 674"/>
                  <a:gd name="T21" fmla="*/ 880 h 936"/>
                  <a:gd name="T22" fmla="*/ 526 w 674"/>
                  <a:gd name="T23" fmla="*/ 906 h 936"/>
                  <a:gd name="T24" fmla="*/ 444 w 674"/>
                  <a:gd name="T25" fmla="*/ 928 h 936"/>
                  <a:gd name="T26" fmla="*/ 360 w 674"/>
                  <a:gd name="T27" fmla="*/ 936 h 936"/>
                  <a:gd name="T28" fmla="*/ 280 w 674"/>
                  <a:gd name="T29" fmla="*/ 934 h 936"/>
                  <a:gd name="T30" fmla="*/ 214 w 674"/>
                  <a:gd name="T31" fmla="*/ 920 h 936"/>
                  <a:gd name="T32" fmla="*/ 178 w 674"/>
                  <a:gd name="T33" fmla="*/ 904 h 936"/>
                  <a:gd name="T34" fmla="*/ 170 w 674"/>
                  <a:gd name="T35" fmla="*/ 896 h 936"/>
                  <a:gd name="T36" fmla="*/ 138 w 674"/>
                  <a:gd name="T37" fmla="*/ 860 h 936"/>
                  <a:gd name="T38" fmla="*/ 110 w 674"/>
                  <a:gd name="T39" fmla="*/ 810 h 936"/>
                  <a:gd name="T40" fmla="*/ 84 w 674"/>
                  <a:gd name="T41" fmla="*/ 750 h 936"/>
                  <a:gd name="T42" fmla="*/ 46 w 674"/>
                  <a:gd name="T43" fmla="*/ 632 h 936"/>
                  <a:gd name="T44" fmla="*/ 22 w 674"/>
                  <a:gd name="T45" fmla="*/ 540 h 936"/>
                  <a:gd name="T46" fmla="*/ 12 w 674"/>
                  <a:gd name="T47" fmla="*/ 482 h 936"/>
                  <a:gd name="T48" fmla="*/ 0 w 674"/>
                  <a:gd name="T49" fmla="*/ 348 h 936"/>
                  <a:gd name="T50" fmla="*/ 0 w 674"/>
                  <a:gd name="T51" fmla="*/ 272 h 936"/>
                  <a:gd name="T52" fmla="*/ 8 w 674"/>
                  <a:gd name="T53" fmla="*/ 198 h 936"/>
                  <a:gd name="T54" fmla="*/ 28 w 674"/>
                  <a:gd name="T55" fmla="*/ 134 h 936"/>
                  <a:gd name="T56" fmla="*/ 42 w 674"/>
                  <a:gd name="T57" fmla="*/ 110 h 936"/>
                  <a:gd name="T58" fmla="*/ 60 w 674"/>
                  <a:gd name="T59" fmla="*/ 90 h 936"/>
                  <a:gd name="T60" fmla="*/ 82 w 674"/>
                  <a:gd name="T61" fmla="*/ 72 h 936"/>
                  <a:gd name="T62" fmla="*/ 140 w 674"/>
                  <a:gd name="T63" fmla="*/ 42 h 936"/>
                  <a:gd name="T64" fmla="*/ 208 w 674"/>
                  <a:gd name="T65" fmla="*/ 20 h 936"/>
                  <a:gd name="T66" fmla="*/ 282 w 674"/>
                  <a:gd name="T67" fmla="*/ 4 h 936"/>
                  <a:gd name="T68" fmla="*/ 356 w 674"/>
                  <a:gd name="T69" fmla="*/ 0 h 936"/>
                  <a:gd name="T70" fmla="*/ 428 w 674"/>
                  <a:gd name="T71" fmla="*/ 10 h 936"/>
                  <a:gd name="T72" fmla="*/ 476 w 674"/>
                  <a:gd name="T73" fmla="*/ 26 h 936"/>
                  <a:gd name="T74" fmla="*/ 504 w 674"/>
                  <a:gd name="T75" fmla="*/ 42 h 936"/>
                  <a:gd name="T76" fmla="*/ 528 w 674"/>
                  <a:gd name="T77" fmla="*/ 64 h 936"/>
                  <a:gd name="T78" fmla="*/ 548 w 674"/>
                  <a:gd name="T79" fmla="*/ 90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74" h="936">
                    <a:moveTo>
                      <a:pt x="556" y="106"/>
                    </a:moveTo>
                    <a:lnTo>
                      <a:pt x="556" y="106"/>
                    </a:lnTo>
                    <a:lnTo>
                      <a:pt x="578" y="178"/>
                    </a:lnTo>
                    <a:lnTo>
                      <a:pt x="598" y="256"/>
                    </a:lnTo>
                    <a:lnTo>
                      <a:pt x="622" y="352"/>
                    </a:lnTo>
                    <a:lnTo>
                      <a:pt x="646" y="458"/>
                    </a:lnTo>
                    <a:lnTo>
                      <a:pt x="656" y="510"/>
                    </a:lnTo>
                    <a:lnTo>
                      <a:pt x="664" y="564"/>
                    </a:lnTo>
                    <a:lnTo>
                      <a:pt x="670" y="616"/>
                    </a:lnTo>
                    <a:lnTo>
                      <a:pt x="674" y="664"/>
                    </a:lnTo>
                    <a:lnTo>
                      <a:pt x="674" y="710"/>
                    </a:lnTo>
                    <a:lnTo>
                      <a:pt x="672" y="750"/>
                    </a:lnTo>
                    <a:lnTo>
                      <a:pt x="672" y="750"/>
                    </a:lnTo>
                    <a:lnTo>
                      <a:pt x="670" y="768"/>
                    </a:lnTo>
                    <a:lnTo>
                      <a:pt x="664" y="786"/>
                    </a:lnTo>
                    <a:lnTo>
                      <a:pt x="656" y="802"/>
                    </a:lnTo>
                    <a:lnTo>
                      <a:pt x="648" y="818"/>
                    </a:lnTo>
                    <a:lnTo>
                      <a:pt x="638" y="832"/>
                    </a:lnTo>
                    <a:lnTo>
                      <a:pt x="624" y="846"/>
                    </a:lnTo>
                    <a:lnTo>
                      <a:pt x="612" y="858"/>
                    </a:lnTo>
                    <a:lnTo>
                      <a:pt x="596" y="870"/>
                    </a:lnTo>
                    <a:lnTo>
                      <a:pt x="580" y="880"/>
                    </a:lnTo>
                    <a:lnTo>
                      <a:pt x="562" y="890"/>
                    </a:lnTo>
                    <a:lnTo>
                      <a:pt x="526" y="906"/>
                    </a:lnTo>
                    <a:lnTo>
                      <a:pt x="486" y="918"/>
                    </a:lnTo>
                    <a:lnTo>
                      <a:pt x="444" y="928"/>
                    </a:lnTo>
                    <a:lnTo>
                      <a:pt x="402" y="934"/>
                    </a:lnTo>
                    <a:lnTo>
                      <a:pt x="360" y="936"/>
                    </a:lnTo>
                    <a:lnTo>
                      <a:pt x="320" y="936"/>
                    </a:lnTo>
                    <a:lnTo>
                      <a:pt x="280" y="934"/>
                    </a:lnTo>
                    <a:lnTo>
                      <a:pt x="246" y="928"/>
                    </a:lnTo>
                    <a:lnTo>
                      <a:pt x="214" y="920"/>
                    </a:lnTo>
                    <a:lnTo>
                      <a:pt x="188" y="910"/>
                    </a:lnTo>
                    <a:lnTo>
                      <a:pt x="178" y="904"/>
                    </a:lnTo>
                    <a:lnTo>
                      <a:pt x="170" y="896"/>
                    </a:lnTo>
                    <a:lnTo>
                      <a:pt x="170" y="896"/>
                    </a:lnTo>
                    <a:lnTo>
                      <a:pt x="154" y="880"/>
                    </a:lnTo>
                    <a:lnTo>
                      <a:pt x="138" y="860"/>
                    </a:lnTo>
                    <a:lnTo>
                      <a:pt x="124" y="836"/>
                    </a:lnTo>
                    <a:lnTo>
                      <a:pt x="110" y="810"/>
                    </a:lnTo>
                    <a:lnTo>
                      <a:pt x="96" y="780"/>
                    </a:lnTo>
                    <a:lnTo>
                      <a:pt x="84" y="750"/>
                    </a:lnTo>
                    <a:lnTo>
                      <a:pt x="64" y="690"/>
                    </a:lnTo>
                    <a:lnTo>
                      <a:pt x="46" y="632"/>
                    </a:lnTo>
                    <a:lnTo>
                      <a:pt x="34" y="586"/>
                    </a:lnTo>
                    <a:lnTo>
                      <a:pt x="22" y="540"/>
                    </a:lnTo>
                    <a:lnTo>
                      <a:pt x="22" y="540"/>
                    </a:lnTo>
                    <a:lnTo>
                      <a:pt x="12" y="482"/>
                    </a:lnTo>
                    <a:lnTo>
                      <a:pt x="6" y="422"/>
                    </a:lnTo>
                    <a:lnTo>
                      <a:pt x="0" y="348"/>
                    </a:lnTo>
                    <a:lnTo>
                      <a:pt x="0" y="310"/>
                    </a:lnTo>
                    <a:lnTo>
                      <a:pt x="0" y="272"/>
                    </a:lnTo>
                    <a:lnTo>
                      <a:pt x="4" y="234"/>
                    </a:lnTo>
                    <a:lnTo>
                      <a:pt x="8" y="198"/>
                    </a:lnTo>
                    <a:lnTo>
                      <a:pt x="16" y="164"/>
                    </a:lnTo>
                    <a:lnTo>
                      <a:pt x="28" y="134"/>
                    </a:lnTo>
                    <a:lnTo>
                      <a:pt x="34" y="122"/>
                    </a:lnTo>
                    <a:lnTo>
                      <a:pt x="42" y="110"/>
                    </a:lnTo>
                    <a:lnTo>
                      <a:pt x="50" y="98"/>
                    </a:lnTo>
                    <a:lnTo>
                      <a:pt x="60" y="90"/>
                    </a:lnTo>
                    <a:lnTo>
                      <a:pt x="60" y="90"/>
                    </a:lnTo>
                    <a:lnTo>
                      <a:pt x="82" y="72"/>
                    </a:lnTo>
                    <a:lnTo>
                      <a:pt x="110" y="58"/>
                    </a:lnTo>
                    <a:lnTo>
                      <a:pt x="140" y="42"/>
                    </a:lnTo>
                    <a:lnTo>
                      <a:pt x="172" y="30"/>
                    </a:lnTo>
                    <a:lnTo>
                      <a:pt x="208" y="20"/>
                    </a:lnTo>
                    <a:lnTo>
                      <a:pt x="244" y="10"/>
                    </a:lnTo>
                    <a:lnTo>
                      <a:pt x="282" y="4"/>
                    </a:lnTo>
                    <a:lnTo>
                      <a:pt x="320" y="0"/>
                    </a:lnTo>
                    <a:lnTo>
                      <a:pt x="356" y="0"/>
                    </a:lnTo>
                    <a:lnTo>
                      <a:pt x="394" y="2"/>
                    </a:lnTo>
                    <a:lnTo>
                      <a:pt x="428" y="10"/>
                    </a:lnTo>
                    <a:lnTo>
                      <a:pt x="460" y="20"/>
                    </a:lnTo>
                    <a:lnTo>
                      <a:pt x="476" y="26"/>
                    </a:lnTo>
                    <a:lnTo>
                      <a:pt x="490" y="34"/>
                    </a:lnTo>
                    <a:lnTo>
                      <a:pt x="504" y="42"/>
                    </a:lnTo>
                    <a:lnTo>
                      <a:pt x="516" y="54"/>
                    </a:lnTo>
                    <a:lnTo>
                      <a:pt x="528" y="64"/>
                    </a:lnTo>
                    <a:lnTo>
                      <a:pt x="538" y="76"/>
                    </a:lnTo>
                    <a:lnTo>
                      <a:pt x="548" y="90"/>
                    </a:lnTo>
                    <a:lnTo>
                      <a:pt x="556" y="10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32" name="Freeform 23">
                <a:extLst>
                  <a:ext uri="{FF2B5EF4-FFF2-40B4-BE49-F238E27FC236}">
                    <a16:creationId xmlns:a16="http://schemas.microsoft.com/office/drawing/2014/main" id="{2AAE5C2F-2C66-496C-9044-905AA9AF077E}"/>
                  </a:ext>
                </a:extLst>
              </p:cNvPr>
              <p:cNvSpPr>
                <a:spLocks/>
              </p:cNvSpPr>
              <p:nvPr/>
            </p:nvSpPr>
            <p:spPr bwMode="auto">
              <a:xfrm>
                <a:off x="1010096" y="2446893"/>
                <a:ext cx="855663" cy="719138"/>
              </a:xfrm>
              <a:custGeom>
                <a:avLst/>
                <a:gdLst>
                  <a:gd name="T0" fmla="*/ 462 w 1078"/>
                  <a:gd name="T1" fmla="*/ 800 h 906"/>
                  <a:gd name="T2" fmla="*/ 458 w 1078"/>
                  <a:gd name="T3" fmla="*/ 578 h 906"/>
                  <a:gd name="T4" fmla="*/ 428 w 1078"/>
                  <a:gd name="T5" fmla="*/ 474 h 906"/>
                  <a:gd name="T6" fmla="*/ 430 w 1078"/>
                  <a:gd name="T7" fmla="*/ 466 h 906"/>
                  <a:gd name="T8" fmla="*/ 520 w 1078"/>
                  <a:gd name="T9" fmla="*/ 488 h 906"/>
                  <a:gd name="T10" fmla="*/ 538 w 1078"/>
                  <a:gd name="T11" fmla="*/ 482 h 906"/>
                  <a:gd name="T12" fmla="*/ 538 w 1078"/>
                  <a:gd name="T13" fmla="*/ 458 h 906"/>
                  <a:gd name="T14" fmla="*/ 514 w 1078"/>
                  <a:gd name="T15" fmla="*/ 418 h 906"/>
                  <a:gd name="T16" fmla="*/ 668 w 1078"/>
                  <a:gd name="T17" fmla="*/ 454 h 906"/>
                  <a:gd name="T18" fmla="*/ 714 w 1078"/>
                  <a:gd name="T19" fmla="*/ 452 h 906"/>
                  <a:gd name="T20" fmla="*/ 722 w 1078"/>
                  <a:gd name="T21" fmla="*/ 432 h 906"/>
                  <a:gd name="T22" fmla="*/ 684 w 1078"/>
                  <a:gd name="T23" fmla="*/ 388 h 906"/>
                  <a:gd name="T24" fmla="*/ 760 w 1078"/>
                  <a:gd name="T25" fmla="*/ 400 h 906"/>
                  <a:gd name="T26" fmla="*/ 934 w 1078"/>
                  <a:gd name="T27" fmla="*/ 422 h 906"/>
                  <a:gd name="T28" fmla="*/ 970 w 1078"/>
                  <a:gd name="T29" fmla="*/ 410 h 906"/>
                  <a:gd name="T30" fmla="*/ 974 w 1078"/>
                  <a:gd name="T31" fmla="*/ 390 h 906"/>
                  <a:gd name="T32" fmla="*/ 942 w 1078"/>
                  <a:gd name="T33" fmla="*/ 360 h 906"/>
                  <a:gd name="T34" fmla="*/ 934 w 1078"/>
                  <a:gd name="T35" fmla="*/ 344 h 906"/>
                  <a:gd name="T36" fmla="*/ 1030 w 1078"/>
                  <a:gd name="T37" fmla="*/ 276 h 906"/>
                  <a:gd name="T38" fmla="*/ 1070 w 1078"/>
                  <a:gd name="T39" fmla="*/ 218 h 906"/>
                  <a:gd name="T40" fmla="*/ 1076 w 1078"/>
                  <a:gd name="T41" fmla="*/ 164 h 906"/>
                  <a:gd name="T42" fmla="*/ 1050 w 1078"/>
                  <a:gd name="T43" fmla="*/ 102 h 906"/>
                  <a:gd name="T44" fmla="*/ 976 w 1078"/>
                  <a:gd name="T45" fmla="*/ 36 h 906"/>
                  <a:gd name="T46" fmla="*/ 932 w 1078"/>
                  <a:gd name="T47" fmla="*/ 22 h 906"/>
                  <a:gd name="T48" fmla="*/ 874 w 1078"/>
                  <a:gd name="T49" fmla="*/ 76 h 906"/>
                  <a:gd name="T50" fmla="*/ 820 w 1078"/>
                  <a:gd name="T51" fmla="*/ 82 h 906"/>
                  <a:gd name="T52" fmla="*/ 676 w 1078"/>
                  <a:gd name="T53" fmla="*/ 16 h 906"/>
                  <a:gd name="T54" fmla="*/ 588 w 1078"/>
                  <a:gd name="T55" fmla="*/ 2 h 906"/>
                  <a:gd name="T56" fmla="*/ 562 w 1078"/>
                  <a:gd name="T57" fmla="*/ 20 h 906"/>
                  <a:gd name="T58" fmla="*/ 552 w 1078"/>
                  <a:gd name="T59" fmla="*/ 58 h 906"/>
                  <a:gd name="T60" fmla="*/ 572 w 1078"/>
                  <a:gd name="T61" fmla="*/ 106 h 906"/>
                  <a:gd name="T62" fmla="*/ 612 w 1078"/>
                  <a:gd name="T63" fmla="*/ 140 h 906"/>
                  <a:gd name="T64" fmla="*/ 502 w 1078"/>
                  <a:gd name="T65" fmla="*/ 142 h 906"/>
                  <a:gd name="T66" fmla="*/ 364 w 1078"/>
                  <a:gd name="T67" fmla="*/ 174 h 906"/>
                  <a:gd name="T68" fmla="*/ 266 w 1078"/>
                  <a:gd name="T69" fmla="*/ 228 h 906"/>
                  <a:gd name="T70" fmla="*/ 214 w 1078"/>
                  <a:gd name="T71" fmla="*/ 288 h 906"/>
                  <a:gd name="T72" fmla="*/ 192 w 1078"/>
                  <a:gd name="T73" fmla="*/ 308 h 906"/>
                  <a:gd name="T74" fmla="*/ 164 w 1078"/>
                  <a:gd name="T75" fmla="*/ 208 h 906"/>
                  <a:gd name="T76" fmla="*/ 146 w 1078"/>
                  <a:gd name="T77" fmla="*/ 210 h 906"/>
                  <a:gd name="T78" fmla="*/ 110 w 1078"/>
                  <a:gd name="T79" fmla="*/ 250 h 906"/>
                  <a:gd name="T80" fmla="*/ 102 w 1078"/>
                  <a:gd name="T81" fmla="*/ 306 h 906"/>
                  <a:gd name="T82" fmla="*/ 92 w 1078"/>
                  <a:gd name="T83" fmla="*/ 338 h 906"/>
                  <a:gd name="T84" fmla="*/ 34 w 1078"/>
                  <a:gd name="T85" fmla="*/ 336 h 906"/>
                  <a:gd name="T86" fmla="*/ 4 w 1078"/>
                  <a:gd name="T87" fmla="*/ 362 h 906"/>
                  <a:gd name="T88" fmla="*/ 0 w 1078"/>
                  <a:gd name="T89" fmla="*/ 404 h 906"/>
                  <a:gd name="T90" fmla="*/ 16 w 1078"/>
                  <a:gd name="T91" fmla="*/ 448 h 906"/>
                  <a:gd name="T92" fmla="*/ 62 w 1078"/>
                  <a:gd name="T93" fmla="*/ 478 h 906"/>
                  <a:gd name="T94" fmla="*/ 76 w 1078"/>
                  <a:gd name="T95" fmla="*/ 534 h 906"/>
                  <a:gd name="T96" fmla="*/ 98 w 1078"/>
                  <a:gd name="T97" fmla="*/ 658 h 906"/>
                  <a:gd name="T98" fmla="*/ 156 w 1078"/>
                  <a:gd name="T99" fmla="*/ 782 h 906"/>
                  <a:gd name="T100" fmla="*/ 216 w 1078"/>
                  <a:gd name="T101" fmla="*/ 846 h 906"/>
                  <a:gd name="T102" fmla="*/ 298 w 1078"/>
                  <a:gd name="T103" fmla="*/ 896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78" h="906">
                    <a:moveTo>
                      <a:pt x="416" y="876"/>
                    </a:moveTo>
                    <a:lnTo>
                      <a:pt x="458" y="854"/>
                    </a:lnTo>
                    <a:lnTo>
                      <a:pt x="458" y="854"/>
                    </a:lnTo>
                    <a:lnTo>
                      <a:pt x="462" y="800"/>
                    </a:lnTo>
                    <a:lnTo>
                      <a:pt x="464" y="744"/>
                    </a:lnTo>
                    <a:lnTo>
                      <a:pt x="464" y="678"/>
                    </a:lnTo>
                    <a:lnTo>
                      <a:pt x="460" y="610"/>
                    </a:lnTo>
                    <a:lnTo>
                      <a:pt x="458" y="578"/>
                    </a:lnTo>
                    <a:lnTo>
                      <a:pt x="454" y="546"/>
                    </a:lnTo>
                    <a:lnTo>
                      <a:pt x="446" y="518"/>
                    </a:lnTo>
                    <a:lnTo>
                      <a:pt x="438" y="494"/>
                    </a:lnTo>
                    <a:lnTo>
                      <a:pt x="428" y="474"/>
                    </a:lnTo>
                    <a:lnTo>
                      <a:pt x="422" y="466"/>
                    </a:lnTo>
                    <a:lnTo>
                      <a:pt x="416" y="460"/>
                    </a:lnTo>
                    <a:lnTo>
                      <a:pt x="416" y="460"/>
                    </a:lnTo>
                    <a:lnTo>
                      <a:pt x="430" y="466"/>
                    </a:lnTo>
                    <a:lnTo>
                      <a:pt x="464" y="478"/>
                    </a:lnTo>
                    <a:lnTo>
                      <a:pt x="484" y="484"/>
                    </a:lnTo>
                    <a:lnTo>
                      <a:pt x="504" y="488"/>
                    </a:lnTo>
                    <a:lnTo>
                      <a:pt x="520" y="488"/>
                    </a:lnTo>
                    <a:lnTo>
                      <a:pt x="528" y="488"/>
                    </a:lnTo>
                    <a:lnTo>
                      <a:pt x="532" y="486"/>
                    </a:lnTo>
                    <a:lnTo>
                      <a:pt x="532" y="486"/>
                    </a:lnTo>
                    <a:lnTo>
                      <a:pt x="538" y="482"/>
                    </a:lnTo>
                    <a:lnTo>
                      <a:pt x="540" y="478"/>
                    </a:lnTo>
                    <a:lnTo>
                      <a:pt x="540" y="474"/>
                    </a:lnTo>
                    <a:lnTo>
                      <a:pt x="542" y="468"/>
                    </a:lnTo>
                    <a:lnTo>
                      <a:pt x="538" y="458"/>
                    </a:lnTo>
                    <a:lnTo>
                      <a:pt x="534" y="446"/>
                    </a:lnTo>
                    <a:lnTo>
                      <a:pt x="520" y="426"/>
                    </a:lnTo>
                    <a:lnTo>
                      <a:pt x="514" y="418"/>
                    </a:lnTo>
                    <a:lnTo>
                      <a:pt x="514" y="418"/>
                    </a:lnTo>
                    <a:lnTo>
                      <a:pt x="540" y="426"/>
                    </a:lnTo>
                    <a:lnTo>
                      <a:pt x="600" y="442"/>
                    </a:lnTo>
                    <a:lnTo>
                      <a:pt x="636" y="450"/>
                    </a:lnTo>
                    <a:lnTo>
                      <a:pt x="668" y="454"/>
                    </a:lnTo>
                    <a:lnTo>
                      <a:pt x="694" y="456"/>
                    </a:lnTo>
                    <a:lnTo>
                      <a:pt x="706" y="454"/>
                    </a:lnTo>
                    <a:lnTo>
                      <a:pt x="714" y="452"/>
                    </a:lnTo>
                    <a:lnTo>
                      <a:pt x="714" y="452"/>
                    </a:lnTo>
                    <a:lnTo>
                      <a:pt x="718" y="448"/>
                    </a:lnTo>
                    <a:lnTo>
                      <a:pt x="722" y="444"/>
                    </a:lnTo>
                    <a:lnTo>
                      <a:pt x="722" y="438"/>
                    </a:lnTo>
                    <a:lnTo>
                      <a:pt x="722" y="432"/>
                    </a:lnTo>
                    <a:lnTo>
                      <a:pt x="714" y="420"/>
                    </a:lnTo>
                    <a:lnTo>
                      <a:pt x="706" y="408"/>
                    </a:lnTo>
                    <a:lnTo>
                      <a:pt x="694" y="398"/>
                    </a:lnTo>
                    <a:lnTo>
                      <a:pt x="684" y="388"/>
                    </a:lnTo>
                    <a:lnTo>
                      <a:pt x="672" y="380"/>
                    </a:lnTo>
                    <a:lnTo>
                      <a:pt x="672" y="380"/>
                    </a:lnTo>
                    <a:lnTo>
                      <a:pt x="716" y="390"/>
                    </a:lnTo>
                    <a:lnTo>
                      <a:pt x="760" y="400"/>
                    </a:lnTo>
                    <a:lnTo>
                      <a:pt x="812" y="410"/>
                    </a:lnTo>
                    <a:lnTo>
                      <a:pt x="866" y="418"/>
                    </a:lnTo>
                    <a:lnTo>
                      <a:pt x="914" y="424"/>
                    </a:lnTo>
                    <a:lnTo>
                      <a:pt x="934" y="422"/>
                    </a:lnTo>
                    <a:lnTo>
                      <a:pt x="950" y="420"/>
                    </a:lnTo>
                    <a:lnTo>
                      <a:pt x="962" y="416"/>
                    </a:lnTo>
                    <a:lnTo>
                      <a:pt x="968" y="414"/>
                    </a:lnTo>
                    <a:lnTo>
                      <a:pt x="970" y="410"/>
                    </a:lnTo>
                    <a:lnTo>
                      <a:pt x="970" y="410"/>
                    </a:lnTo>
                    <a:lnTo>
                      <a:pt x="974" y="402"/>
                    </a:lnTo>
                    <a:lnTo>
                      <a:pt x="974" y="396"/>
                    </a:lnTo>
                    <a:lnTo>
                      <a:pt x="974" y="390"/>
                    </a:lnTo>
                    <a:lnTo>
                      <a:pt x="972" y="384"/>
                    </a:lnTo>
                    <a:lnTo>
                      <a:pt x="964" y="374"/>
                    </a:lnTo>
                    <a:lnTo>
                      <a:pt x="954" y="366"/>
                    </a:lnTo>
                    <a:lnTo>
                      <a:pt x="942" y="360"/>
                    </a:lnTo>
                    <a:lnTo>
                      <a:pt x="930" y="354"/>
                    </a:lnTo>
                    <a:lnTo>
                      <a:pt x="920" y="352"/>
                    </a:lnTo>
                    <a:lnTo>
                      <a:pt x="920" y="352"/>
                    </a:lnTo>
                    <a:lnTo>
                      <a:pt x="934" y="344"/>
                    </a:lnTo>
                    <a:lnTo>
                      <a:pt x="968" y="326"/>
                    </a:lnTo>
                    <a:lnTo>
                      <a:pt x="988" y="312"/>
                    </a:lnTo>
                    <a:lnTo>
                      <a:pt x="1010" y="296"/>
                    </a:lnTo>
                    <a:lnTo>
                      <a:pt x="1030" y="276"/>
                    </a:lnTo>
                    <a:lnTo>
                      <a:pt x="1048" y="254"/>
                    </a:lnTo>
                    <a:lnTo>
                      <a:pt x="1058" y="244"/>
                    </a:lnTo>
                    <a:lnTo>
                      <a:pt x="1064" y="232"/>
                    </a:lnTo>
                    <a:lnTo>
                      <a:pt x="1070" y="218"/>
                    </a:lnTo>
                    <a:lnTo>
                      <a:pt x="1074" y="206"/>
                    </a:lnTo>
                    <a:lnTo>
                      <a:pt x="1076" y="192"/>
                    </a:lnTo>
                    <a:lnTo>
                      <a:pt x="1078" y="178"/>
                    </a:lnTo>
                    <a:lnTo>
                      <a:pt x="1076" y="164"/>
                    </a:lnTo>
                    <a:lnTo>
                      <a:pt x="1074" y="150"/>
                    </a:lnTo>
                    <a:lnTo>
                      <a:pt x="1068" y="134"/>
                    </a:lnTo>
                    <a:lnTo>
                      <a:pt x="1060" y="118"/>
                    </a:lnTo>
                    <a:lnTo>
                      <a:pt x="1050" y="102"/>
                    </a:lnTo>
                    <a:lnTo>
                      <a:pt x="1036" y="86"/>
                    </a:lnTo>
                    <a:lnTo>
                      <a:pt x="1020" y="70"/>
                    </a:lnTo>
                    <a:lnTo>
                      <a:pt x="1000" y="54"/>
                    </a:lnTo>
                    <a:lnTo>
                      <a:pt x="976" y="36"/>
                    </a:lnTo>
                    <a:lnTo>
                      <a:pt x="950" y="20"/>
                    </a:lnTo>
                    <a:lnTo>
                      <a:pt x="950" y="20"/>
                    </a:lnTo>
                    <a:lnTo>
                      <a:pt x="942" y="20"/>
                    </a:lnTo>
                    <a:lnTo>
                      <a:pt x="932" y="22"/>
                    </a:lnTo>
                    <a:lnTo>
                      <a:pt x="918" y="28"/>
                    </a:lnTo>
                    <a:lnTo>
                      <a:pt x="904" y="38"/>
                    </a:lnTo>
                    <a:lnTo>
                      <a:pt x="890" y="52"/>
                    </a:lnTo>
                    <a:lnTo>
                      <a:pt x="874" y="76"/>
                    </a:lnTo>
                    <a:lnTo>
                      <a:pt x="866" y="90"/>
                    </a:lnTo>
                    <a:lnTo>
                      <a:pt x="860" y="106"/>
                    </a:lnTo>
                    <a:lnTo>
                      <a:pt x="860" y="106"/>
                    </a:lnTo>
                    <a:lnTo>
                      <a:pt x="820" y="82"/>
                    </a:lnTo>
                    <a:lnTo>
                      <a:pt x="776" y="60"/>
                    </a:lnTo>
                    <a:lnTo>
                      <a:pt x="726" y="36"/>
                    </a:lnTo>
                    <a:lnTo>
                      <a:pt x="700" y="26"/>
                    </a:lnTo>
                    <a:lnTo>
                      <a:pt x="676" y="16"/>
                    </a:lnTo>
                    <a:lnTo>
                      <a:pt x="650" y="8"/>
                    </a:lnTo>
                    <a:lnTo>
                      <a:pt x="626" y="2"/>
                    </a:lnTo>
                    <a:lnTo>
                      <a:pt x="606" y="0"/>
                    </a:lnTo>
                    <a:lnTo>
                      <a:pt x="588" y="2"/>
                    </a:lnTo>
                    <a:lnTo>
                      <a:pt x="580" y="6"/>
                    </a:lnTo>
                    <a:lnTo>
                      <a:pt x="574" y="8"/>
                    </a:lnTo>
                    <a:lnTo>
                      <a:pt x="568" y="14"/>
                    </a:lnTo>
                    <a:lnTo>
                      <a:pt x="562" y="20"/>
                    </a:lnTo>
                    <a:lnTo>
                      <a:pt x="562" y="20"/>
                    </a:lnTo>
                    <a:lnTo>
                      <a:pt x="556" y="32"/>
                    </a:lnTo>
                    <a:lnTo>
                      <a:pt x="554" y="46"/>
                    </a:lnTo>
                    <a:lnTo>
                      <a:pt x="552" y="58"/>
                    </a:lnTo>
                    <a:lnTo>
                      <a:pt x="554" y="68"/>
                    </a:lnTo>
                    <a:lnTo>
                      <a:pt x="556" y="80"/>
                    </a:lnTo>
                    <a:lnTo>
                      <a:pt x="560" y="90"/>
                    </a:lnTo>
                    <a:lnTo>
                      <a:pt x="572" y="106"/>
                    </a:lnTo>
                    <a:lnTo>
                      <a:pt x="586" y="120"/>
                    </a:lnTo>
                    <a:lnTo>
                      <a:pt x="598" y="132"/>
                    </a:lnTo>
                    <a:lnTo>
                      <a:pt x="612" y="140"/>
                    </a:lnTo>
                    <a:lnTo>
                      <a:pt x="612" y="140"/>
                    </a:lnTo>
                    <a:lnTo>
                      <a:pt x="598" y="140"/>
                    </a:lnTo>
                    <a:lnTo>
                      <a:pt x="558" y="140"/>
                    </a:lnTo>
                    <a:lnTo>
                      <a:pt x="532" y="140"/>
                    </a:lnTo>
                    <a:lnTo>
                      <a:pt x="502" y="142"/>
                    </a:lnTo>
                    <a:lnTo>
                      <a:pt x="470" y="146"/>
                    </a:lnTo>
                    <a:lnTo>
                      <a:pt x="436" y="154"/>
                    </a:lnTo>
                    <a:lnTo>
                      <a:pt x="400" y="162"/>
                    </a:lnTo>
                    <a:lnTo>
                      <a:pt x="364" y="174"/>
                    </a:lnTo>
                    <a:lnTo>
                      <a:pt x="330" y="188"/>
                    </a:lnTo>
                    <a:lnTo>
                      <a:pt x="296" y="206"/>
                    </a:lnTo>
                    <a:lnTo>
                      <a:pt x="280" y="218"/>
                    </a:lnTo>
                    <a:lnTo>
                      <a:pt x="266" y="228"/>
                    </a:lnTo>
                    <a:lnTo>
                      <a:pt x="252" y="242"/>
                    </a:lnTo>
                    <a:lnTo>
                      <a:pt x="238" y="256"/>
                    </a:lnTo>
                    <a:lnTo>
                      <a:pt x="226" y="270"/>
                    </a:lnTo>
                    <a:lnTo>
                      <a:pt x="214" y="288"/>
                    </a:lnTo>
                    <a:lnTo>
                      <a:pt x="204" y="304"/>
                    </a:lnTo>
                    <a:lnTo>
                      <a:pt x="194" y="324"/>
                    </a:lnTo>
                    <a:lnTo>
                      <a:pt x="194" y="324"/>
                    </a:lnTo>
                    <a:lnTo>
                      <a:pt x="192" y="308"/>
                    </a:lnTo>
                    <a:lnTo>
                      <a:pt x="186" y="270"/>
                    </a:lnTo>
                    <a:lnTo>
                      <a:pt x="176" y="230"/>
                    </a:lnTo>
                    <a:lnTo>
                      <a:pt x="170" y="216"/>
                    </a:lnTo>
                    <a:lnTo>
                      <a:pt x="164" y="208"/>
                    </a:lnTo>
                    <a:lnTo>
                      <a:pt x="164" y="208"/>
                    </a:lnTo>
                    <a:lnTo>
                      <a:pt x="162" y="206"/>
                    </a:lnTo>
                    <a:lnTo>
                      <a:pt x="158" y="206"/>
                    </a:lnTo>
                    <a:lnTo>
                      <a:pt x="146" y="210"/>
                    </a:lnTo>
                    <a:lnTo>
                      <a:pt x="134" y="218"/>
                    </a:lnTo>
                    <a:lnTo>
                      <a:pt x="122" y="232"/>
                    </a:lnTo>
                    <a:lnTo>
                      <a:pt x="116" y="240"/>
                    </a:lnTo>
                    <a:lnTo>
                      <a:pt x="110" y="250"/>
                    </a:lnTo>
                    <a:lnTo>
                      <a:pt x="106" y="262"/>
                    </a:lnTo>
                    <a:lnTo>
                      <a:pt x="104" y="276"/>
                    </a:lnTo>
                    <a:lnTo>
                      <a:pt x="102" y="290"/>
                    </a:lnTo>
                    <a:lnTo>
                      <a:pt x="102" y="306"/>
                    </a:lnTo>
                    <a:lnTo>
                      <a:pt x="104" y="324"/>
                    </a:lnTo>
                    <a:lnTo>
                      <a:pt x="108" y="342"/>
                    </a:lnTo>
                    <a:lnTo>
                      <a:pt x="108" y="342"/>
                    </a:lnTo>
                    <a:lnTo>
                      <a:pt x="92" y="338"/>
                    </a:lnTo>
                    <a:lnTo>
                      <a:pt x="74" y="334"/>
                    </a:lnTo>
                    <a:lnTo>
                      <a:pt x="54" y="332"/>
                    </a:lnTo>
                    <a:lnTo>
                      <a:pt x="44" y="334"/>
                    </a:lnTo>
                    <a:lnTo>
                      <a:pt x="34" y="336"/>
                    </a:lnTo>
                    <a:lnTo>
                      <a:pt x="24" y="340"/>
                    </a:lnTo>
                    <a:lnTo>
                      <a:pt x="16" y="344"/>
                    </a:lnTo>
                    <a:lnTo>
                      <a:pt x="10" y="352"/>
                    </a:lnTo>
                    <a:lnTo>
                      <a:pt x="4" y="362"/>
                    </a:lnTo>
                    <a:lnTo>
                      <a:pt x="0" y="374"/>
                    </a:lnTo>
                    <a:lnTo>
                      <a:pt x="0" y="388"/>
                    </a:lnTo>
                    <a:lnTo>
                      <a:pt x="0" y="388"/>
                    </a:lnTo>
                    <a:lnTo>
                      <a:pt x="0" y="404"/>
                    </a:lnTo>
                    <a:lnTo>
                      <a:pt x="2" y="416"/>
                    </a:lnTo>
                    <a:lnTo>
                      <a:pt x="6" y="428"/>
                    </a:lnTo>
                    <a:lnTo>
                      <a:pt x="12" y="438"/>
                    </a:lnTo>
                    <a:lnTo>
                      <a:pt x="16" y="448"/>
                    </a:lnTo>
                    <a:lnTo>
                      <a:pt x="24" y="454"/>
                    </a:lnTo>
                    <a:lnTo>
                      <a:pt x="38" y="466"/>
                    </a:lnTo>
                    <a:lnTo>
                      <a:pt x="50" y="474"/>
                    </a:lnTo>
                    <a:lnTo>
                      <a:pt x="62" y="478"/>
                    </a:lnTo>
                    <a:lnTo>
                      <a:pt x="74" y="480"/>
                    </a:lnTo>
                    <a:lnTo>
                      <a:pt x="74" y="480"/>
                    </a:lnTo>
                    <a:lnTo>
                      <a:pt x="74" y="494"/>
                    </a:lnTo>
                    <a:lnTo>
                      <a:pt x="76" y="534"/>
                    </a:lnTo>
                    <a:lnTo>
                      <a:pt x="78" y="560"/>
                    </a:lnTo>
                    <a:lnTo>
                      <a:pt x="82" y="590"/>
                    </a:lnTo>
                    <a:lnTo>
                      <a:pt x="88" y="622"/>
                    </a:lnTo>
                    <a:lnTo>
                      <a:pt x="98" y="658"/>
                    </a:lnTo>
                    <a:lnTo>
                      <a:pt x="110" y="694"/>
                    </a:lnTo>
                    <a:lnTo>
                      <a:pt x="126" y="730"/>
                    </a:lnTo>
                    <a:lnTo>
                      <a:pt x="146" y="766"/>
                    </a:lnTo>
                    <a:lnTo>
                      <a:pt x="156" y="782"/>
                    </a:lnTo>
                    <a:lnTo>
                      <a:pt x="170" y="800"/>
                    </a:lnTo>
                    <a:lnTo>
                      <a:pt x="184" y="816"/>
                    </a:lnTo>
                    <a:lnTo>
                      <a:pt x="200" y="832"/>
                    </a:lnTo>
                    <a:lnTo>
                      <a:pt x="216" y="846"/>
                    </a:lnTo>
                    <a:lnTo>
                      <a:pt x="234" y="860"/>
                    </a:lnTo>
                    <a:lnTo>
                      <a:pt x="254" y="874"/>
                    </a:lnTo>
                    <a:lnTo>
                      <a:pt x="276" y="886"/>
                    </a:lnTo>
                    <a:lnTo>
                      <a:pt x="298" y="896"/>
                    </a:lnTo>
                    <a:lnTo>
                      <a:pt x="322" y="906"/>
                    </a:lnTo>
                    <a:lnTo>
                      <a:pt x="416" y="876"/>
                    </a:lnTo>
                    <a:close/>
                  </a:path>
                </a:pathLst>
              </a:custGeom>
              <a:solidFill>
                <a:srgbClr val="735D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33" name="Freeform 24">
                <a:extLst>
                  <a:ext uri="{FF2B5EF4-FFF2-40B4-BE49-F238E27FC236}">
                    <a16:creationId xmlns:a16="http://schemas.microsoft.com/office/drawing/2014/main" id="{DEF536BC-E1A5-48B5-8A6C-8E2E1A452A23}"/>
                  </a:ext>
                </a:extLst>
              </p:cNvPr>
              <p:cNvSpPr>
                <a:spLocks/>
              </p:cNvSpPr>
              <p:nvPr/>
            </p:nvSpPr>
            <p:spPr bwMode="auto">
              <a:xfrm>
                <a:off x="1216471" y="3096181"/>
                <a:ext cx="182563" cy="190500"/>
              </a:xfrm>
              <a:custGeom>
                <a:avLst/>
                <a:gdLst>
                  <a:gd name="T0" fmla="*/ 172 w 230"/>
                  <a:gd name="T1" fmla="*/ 50 h 240"/>
                  <a:gd name="T2" fmla="*/ 172 w 230"/>
                  <a:gd name="T3" fmla="*/ 50 h 240"/>
                  <a:gd name="T4" fmla="*/ 160 w 230"/>
                  <a:gd name="T5" fmla="*/ 38 h 240"/>
                  <a:gd name="T6" fmla="*/ 144 w 230"/>
                  <a:gd name="T7" fmla="*/ 28 h 240"/>
                  <a:gd name="T8" fmla="*/ 126 w 230"/>
                  <a:gd name="T9" fmla="*/ 16 h 240"/>
                  <a:gd name="T10" fmla="*/ 102 w 230"/>
                  <a:gd name="T11" fmla="*/ 6 h 240"/>
                  <a:gd name="T12" fmla="*/ 90 w 230"/>
                  <a:gd name="T13" fmla="*/ 4 h 240"/>
                  <a:gd name="T14" fmla="*/ 78 w 230"/>
                  <a:gd name="T15" fmla="*/ 2 h 240"/>
                  <a:gd name="T16" fmla="*/ 66 w 230"/>
                  <a:gd name="T17" fmla="*/ 0 h 240"/>
                  <a:gd name="T18" fmla="*/ 52 w 230"/>
                  <a:gd name="T19" fmla="*/ 2 h 240"/>
                  <a:gd name="T20" fmla="*/ 38 w 230"/>
                  <a:gd name="T21" fmla="*/ 6 h 240"/>
                  <a:gd name="T22" fmla="*/ 26 w 230"/>
                  <a:gd name="T23" fmla="*/ 12 h 240"/>
                  <a:gd name="T24" fmla="*/ 26 w 230"/>
                  <a:gd name="T25" fmla="*/ 12 h 240"/>
                  <a:gd name="T26" fmla="*/ 18 w 230"/>
                  <a:gd name="T27" fmla="*/ 18 h 240"/>
                  <a:gd name="T28" fmla="*/ 14 w 230"/>
                  <a:gd name="T29" fmla="*/ 24 h 240"/>
                  <a:gd name="T30" fmla="*/ 10 w 230"/>
                  <a:gd name="T31" fmla="*/ 30 h 240"/>
                  <a:gd name="T32" fmla="*/ 6 w 230"/>
                  <a:gd name="T33" fmla="*/ 38 h 240"/>
                  <a:gd name="T34" fmla="*/ 2 w 230"/>
                  <a:gd name="T35" fmla="*/ 56 h 240"/>
                  <a:gd name="T36" fmla="*/ 0 w 230"/>
                  <a:gd name="T37" fmla="*/ 76 h 240"/>
                  <a:gd name="T38" fmla="*/ 4 w 230"/>
                  <a:gd name="T39" fmla="*/ 98 h 240"/>
                  <a:gd name="T40" fmla="*/ 10 w 230"/>
                  <a:gd name="T41" fmla="*/ 122 h 240"/>
                  <a:gd name="T42" fmla="*/ 18 w 230"/>
                  <a:gd name="T43" fmla="*/ 144 h 240"/>
                  <a:gd name="T44" fmla="*/ 30 w 230"/>
                  <a:gd name="T45" fmla="*/ 166 h 240"/>
                  <a:gd name="T46" fmla="*/ 44 w 230"/>
                  <a:gd name="T47" fmla="*/ 188 h 240"/>
                  <a:gd name="T48" fmla="*/ 60 w 230"/>
                  <a:gd name="T49" fmla="*/ 206 h 240"/>
                  <a:gd name="T50" fmla="*/ 80 w 230"/>
                  <a:gd name="T51" fmla="*/ 222 h 240"/>
                  <a:gd name="T52" fmla="*/ 90 w 230"/>
                  <a:gd name="T53" fmla="*/ 228 h 240"/>
                  <a:gd name="T54" fmla="*/ 100 w 230"/>
                  <a:gd name="T55" fmla="*/ 234 h 240"/>
                  <a:gd name="T56" fmla="*/ 112 w 230"/>
                  <a:gd name="T57" fmla="*/ 236 h 240"/>
                  <a:gd name="T58" fmla="*/ 124 w 230"/>
                  <a:gd name="T59" fmla="*/ 240 h 240"/>
                  <a:gd name="T60" fmla="*/ 136 w 230"/>
                  <a:gd name="T61" fmla="*/ 240 h 240"/>
                  <a:gd name="T62" fmla="*/ 150 w 230"/>
                  <a:gd name="T63" fmla="*/ 240 h 240"/>
                  <a:gd name="T64" fmla="*/ 164 w 230"/>
                  <a:gd name="T65" fmla="*/ 238 h 240"/>
                  <a:gd name="T66" fmla="*/ 178 w 230"/>
                  <a:gd name="T67" fmla="*/ 234 h 240"/>
                  <a:gd name="T68" fmla="*/ 192 w 230"/>
                  <a:gd name="T69" fmla="*/ 228 h 240"/>
                  <a:gd name="T70" fmla="*/ 206 w 230"/>
                  <a:gd name="T71" fmla="*/ 220 h 240"/>
                  <a:gd name="T72" fmla="*/ 206 w 230"/>
                  <a:gd name="T73" fmla="*/ 220 h 240"/>
                  <a:gd name="T74" fmla="*/ 216 w 230"/>
                  <a:gd name="T75" fmla="*/ 212 h 240"/>
                  <a:gd name="T76" fmla="*/ 224 w 230"/>
                  <a:gd name="T77" fmla="*/ 202 h 240"/>
                  <a:gd name="T78" fmla="*/ 228 w 230"/>
                  <a:gd name="T79" fmla="*/ 190 h 240"/>
                  <a:gd name="T80" fmla="*/ 230 w 230"/>
                  <a:gd name="T81" fmla="*/ 178 h 240"/>
                  <a:gd name="T82" fmla="*/ 228 w 230"/>
                  <a:gd name="T83" fmla="*/ 164 h 240"/>
                  <a:gd name="T84" fmla="*/ 224 w 230"/>
                  <a:gd name="T85" fmla="*/ 150 h 240"/>
                  <a:gd name="T86" fmla="*/ 220 w 230"/>
                  <a:gd name="T87" fmla="*/ 134 h 240"/>
                  <a:gd name="T88" fmla="*/ 214 w 230"/>
                  <a:gd name="T89" fmla="*/ 120 h 240"/>
                  <a:gd name="T90" fmla="*/ 200 w 230"/>
                  <a:gd name="T91" fmla="*/ 94 h 240"/>
                  <a:gd name="T92" fmla="*/ 186 w 230"/>
                  <a:gd name="T93" fmla="*/ 70 h 240"/>
                  <a:gd name="T94" fmla="*/ 172 w 230"/>
                  <a:gd name="T95" fmla="*/ 5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0" h="240">
                    <a:moveTo>
                      <a:pt x="172" y="50"/>
                    </a:moveTo>
                    <a:lnTo>
                      <a:pt x="172" y="50"/>
                    </a:lnTo>
                    <a:lnTo>
                      <a:pt x="160" y="38"/>
                    </a:lnTo>
                    <a:lnTo>
                      <a:pt x="144" y="28"/>
                    </a:lnTo>
                    <a:lnTo>
                      <a:pt x="126" y="16"/>
                    </a:lnTo>
                    <a:lnTo>
                      <a:pt x="102" y="6"/>
                    </a:lnTo>
                    <a:lnTo>
                      <a:pt x="90" y="4"/>
                    </a:lnTo>
                    <a:lnTo>
                      <a:pt x="78" y="2"/>
                    </a:lnTo>
                    <a:lnTo>
                      <a:pt x="66" y="0"/>
                    </a:lnTo>
                    <a:lnTo>
                      <a:pt x="52" y="2"/>
                    </a:lnTo>
                    <a:lnTo>
                      <a:pt x="38" y="6"/>
                    </a:lnTo>
                    <a:lnTo>
                      <a:pt x="26" y="12"/>
                    </a:lnTo>
                    <a:lnTo>
                      <a:pt x="26" y="12"/>
                    </a:lnTo>
                    <a:lnTo>
                      <a:pt x="18" y="18"/>
                    </a:lnTo>
                    <a:lnTo>
                      <a:pt x="14" y="24"/>
                    </a:lnTo>
                    <a:lnTo>
                      <a:pt x="10" y="30"/>
                    </a:lnTo>
                    <a:lnTo>
                      <a:pt x="6" y="38"/>
                    </a:lnTo>
                    <a:lnTo>
                      <a:pt x="2" y="56"/>
                    </a:lnTo>
                    <a:lnTo>
                      <a:pt x="0" y="76"/>
                    </a:lnTo>
                    <a:lnTo>
                      <a:pt x="4" y="98"/>
                    </a:lnTo>
                    <a:lnTo>
                      <a:pt x="10" y="122"/>
                    </a:lnTo>
                    <a:lnTo>
                      <a:pt x="18" y="144"/>
                    </a:lnTo>
                    <a:lnTo>
                      <a:pt x="30" y="166"/>
                    </a:lnTo>
                    <a:lnTo>
                      <a:pt x="44" y="188"/>
                    </a:lnTo>
                    <a:lnTo>
                      <a:pt x="60" y="206"/>
                    </a:lnTo>
                    <a:lnTo>
                      <a:pt x="80" y="222"/>
                    </a:lnTo>
                    <a:lnTo>
                      <a:pt x="90" y="228"/>
                    </a:lnTo>
                    <a:lnTo>
                      <a:pt x="100" y="234"/>
                    </a:lnTo>
                    <a:lnTo>
                      <a:pt x="112" y="236"/>
                    </a:lnTo>
                    <a:lnTo>
                      <a:pt x="124" y="240"/>
                    </a:lnTo>
                    <a:lnTo>
                      <a:pt x="136" y="240"/>
                    </a:lnTo>
                    <a:lnTo>
                      <a:pt x="150" y="240"/>
                    </a:lnTo>
                    <a:lnTo>
                      <a:pt x="164" y="238"/>
                    </a:lnTo>
                    <a:lnTo>
                      <a:pt x="178" y="234"/>
                    </a:lnTo>
                    <a:lnTo>
                      <a:pt x="192" y="228"/>
                    </a:lnTo>
                    <a:lnTo>
                      <a:pt x="206" y="220"/>
                    </a:lnTo>
                    <a:lnTo>
                      <a:pt x="206" y="220"/>
                    </a:lnTo>
                    <a:lnTo>
                      <a:pt x="216" y="212"/>
                    </a:lnTo>
                    <a:lnTo>
                      <a:pt x="224" y="202"/>
                    </a:lnTo>
                    <a:lnTo>
                      <a:pt x="228" y="190"/>
                    </a:lnTo>
                    <a:lnTo>
                      <a:pt x="230" y="178"/>
                    </a:lnTo>
                    <a:lnTo>
                      <a:pt x="228" y="164"/>
                    </a:lnTo>
                    <a:lnTo>
                      <a:pt x="224" y="150"/>
                    </a:lnTo>
                    <a:lnTo>
                      <a:pt x="220" y="134"/>
                    </a:lnTo>
                    <a:lnTo>
                      <a:pt x="214" y="120"/>
                    </a:lnTo>
                    <a:lnTo>
                      <a:pt x="200" y="94"/>
                    </a:lnTo>
                    <a:lnTo>
                      <a:pt x="186" y="70"/>
                    </a:lnTo>
                    <a:lnTo>
                      <a:pt x="172" y="50"/>
                    </a:lnTo>
                    <a:close/>
                  </a:path>
                </a:pathLst>
              </a:custGeom>
              <a:solidFill>
                <a:srgbClr val="FEDC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34" name="Freeform 25">
                <a:extLst>
                  <a:ext uri="{FF2B5EF4-FFF2-40B4-BE49-F238E27FC236}">
                    <a16:creationId xmlns:a16="http://schemas.microsoft.com/office/drawing/2014/main" id="{E2C7EA27-877A-43D0-B3D9-822A919FE1AF}"/>
                  </a:ext>
                </a:extLst>
              </p:cNvPr>
              <p:cNvSpPr>
                <a:spLocks/>
              </p:cNvSpPr>
              <p:nvPr/>
            </p:nvSpPr>
            <p:spPr bwMode="auto">
              <a:xfrm>
                <a:off x="1216471" y="3096181"/>
                <a:ext cx="182563" cy="190500"/>
              </a:xfrm>
              <a:custGeom>
                <a:avLst/>
                <a:gdLst>
                  <a:gd name="T0" fmla="*/ 172 w 230"/>
                  <a:gd name="T1" fmla="*/ 50 h 240"/>
                  <a:gd name="T2" fmla="*/ 172 w 230"/>
                  <a:gd name="T3" fmla="*/ 50 h 240"/>
                  <a:gd name="T4" fmla="*/ 160 w 230"/>
                  <a:gd name="T5" fmla="*/ 38 h 240"/>
                  <a:gd name="T6" fmla="*/ 144 w 230"/>
                  <a:gd name="T7" fmla="*/ 28 h 240"/>
                  <a:gd name="T8" fmla="*/ 126 w 230"/>
                  <a:gd name="T9" fmla="*/ 16 h 240"/>
                  <a:gd name="T10" fmla="*/ 102 w 230"/>
                  <a:gd name="T11" fmla="*/ 6 h 240"/>
                  <a:gd name="T12" fmla="*/ 90 w 230"/>
                  <a:gd name="T13" fmla="*/ 4 h 240"/>
                  <a:gd name="T14" fmla="*/ 78 w 230"/>
                  <a:gd name="T15" fmla="*/ 2 h 240"/>
                  <a:gd name="T16" fmla="*/ 66 w 230"/>
                  <a:gd name="T17" fmla="*/ 0 h 240"/>
                  <a:gd name="T18" fmla="*/ 52 w 230"/>
                  <a:gd name="T19" fmla="*/ 2 h 240"/>
                  <a:gd name="T20" fmla="*/ 38 w 230"/>
                  <a:gd name="T21" fmla="*/ 6 h 240"/>
                  <a:gd name="T22" fmla="*/ 26 w 230"/>
                  <a:gd name="T23" fmla="*/ 12 h 240"/>
                  <a:gd name="T24" fmla="*/ 26 w 230"/>
                  <a:gd name="T25" fmla="*/ 12 h 240"/>
                  <a:gd name="T26" fmla="*/ 18 w 230"/>
                  <a:gd name="T27" fmla="*/ 18 h 240"/>
                  <a:gd name="T28" fmla="*/ 14 w 230"/>
                  <a:gd name="T29" fmla="*/ 24 h 240"/>
                  <a:gd name="T30" fmla="*/ 10 w 230"/>
                  <a:gd name="T31" fmla="*/ 30 h 240"/>
                  <a:gd name="T32" fmla="*/ 6 w 230"/>
                  <a:gd name="T33" fmla="*/ 38 h 240"/>
                  <a:gd name="T34" fmla="*/ 2 w 230"/>
                  <a:gd name="T35" fmla="*/ 56 h 240"/>
                  <a:gd name="T36" fmla="*/ 0 w 230"/>
                  <a:gd name="T37" fmla="*/ 76 h 240"/>
                  <a:gd name="T38" fmla="*/ 4 w 230"/>
                  <a:gd name="T39" fmla="*/ 98 h 240"/>
                  <a:gd name="T40" fmla="*/ 10 w 230"/>
                  <a:gd name="T41" fmla="*/ 122 h 240"/>
                  <a:gd name="T42" fmla="*/ 18 w 230"/>
                  <a:gd name="T43" fmla="*/ 144 h 240"/>
                  <a:gd name="T44" fmla="*/ 30 w 230"/>
                  <a:gd name="T45" fmla="*/ 166 h 240"/>
                  <a:gd name="T46" fmla="*/ 44 w 230"/>
                  <a:gd name="T47" fmla="*/ 188 h 240"/>
                  <a:gd name="T48" fmla="*/ 60 w 230"/>
                  <a:gd name="T49" fmla="*/ 206 h 240"/>
                  <a:gd name="T50" fmla="*/ 80 w 230"/>
                  <a:gd name="T51" fmla="*/ 222 h 240"/>
                  <a:gd name="T52" fmla="*/ 90 w 230"/>
                  <a:gd name="T53" fmla="*/ 228 h 240"/>
                  <a:gd name="T54" fmla="*/ 100 w 230"/>
                  <a:gd name="T55" fmla="*/ 234 h 240"/>
                  <a:gd name="T56" fmla="*/ 112 w 230"/>
                  <a:gd name="T57" fmla="*/ 236 h 240"/>
                  <a:gd name="T58" fmla="*/ 124 w 230"/>
                  <a:gd name="T59" fmla="*/ 240 h 240"/>
                  <a:gd name="T60" fmla="*/ 136 w 230"/>
                  <a:gd name="T61" fmla="*/ 240 h 240"/>
                  <a:gd name="T62" fmla="*/ 150 w 230"/>
                  <a:gd name="T63" fmla="*/ 240 h 240"/>
                  <a:gd name="T64" fmla="*/ 164 w 230"/>
                  <a:gd name="T65" fmla="*/ 238 h 240"/>
                  <a:gd name="T66" fmla="*/ 178 w 230"/>
                  <a:gd name="T67" fmla="*/ 234 h 240"/>
                  <a:gd name="T68" fmla="*/ 192 w 230"/>
                  <a:gd name="T69" fmla="*/ 228 h 240"/>
                  <a:gd name="T70" fmla="*/ 206 w 230"/>
                  <a:gd name="T71" fmla="*/ 220 h 240"/>
                  <a:gd name="T72" fmla="*/ 206 w 230"/>
                  <a:gd name="T73" fmla="*/ 220 h 240"/>
                  <a:gd name="T74" fmla="*/ 216 w 230"/>
                  <a:gd name="T75" fmla="*/ 212 h 240"/>
                  <a:gd name="T76" fmla="*/ 224 w 230"/>
                  <a:gd name="T77" fmla="*/ 202 h 240"/>
                  <a:gd name="T78" fmla="*/ 228 w 230"/>
                  <a:gd name="T79" fmla="*/ 190 h 240"/>
                  <a:gd name="T80" fmla="*/ 230 w 230"/>
                  <a:gd name="T81" fmla="*/ 178 h 240"/>
                  <a:gd name="T82" fmla="*/ 228 w 230"/>
                  <a:gd name="T83" fmla="*/ 164 h 240"/>
                  <a:gd name="T84" fmla="*/ 224 w 230"/>
                  <a:gd name="T85" fmla="*/ 150 h 240"/>
                  <a:gd name="T86" fmla="*/ 220 w 230"/>
                  <a:gd name="T87" fmla="*/ 134 h 240"/>
                  <a:gd name="T88" fmla="*/ 214 w 230"/>
                  <a:gd name="T89" fmla="*/ 120 h 240"/>
                  <a:gd name="T90" fmla="*/ 200 w 230"/>
                  <a:gd name="T91" fmla="*/ 94 h 240"/>
                  <a:gd name="T92" fmla="*/ 186 w 230"/>
                  <a:gd name="T93" fmla="*/ 70 h 240"/>
                  <a:gd name="T94" fmla="*/ 172 w 230"/>
                  <a:gd name="T95" fmla="*/ 5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0" h="240">
                    <a:moveTo>
                      <a:pt x="172" y="50"/>
                    </a:moveTo>
                    <a:lnTo>
                      <a:pt x="172" y="50"/>
                    </a:lnTo>
                    <a:lnTo>
                      <a:pt x="160" y="38"/>
                    </a:lnTo>
                    <a:lnTo>
                      <a:pt x="144" y="28"/>
                    </a:lnTo>
                    <a:lnTo>
                      <a:pt x="126" y="16"/>
                    </a:lnTo>
                    <a:lnTo>
                      <a:pt x="102" y="6"/>
                    </a:lnTo>
                    <a:lnTo>
                      <a:pt x="90" y="4"/>
                    </a:lnTo>
                    <a:lnTo>
                      <a:pt x="78" y="2"/>
                    </a:lnTo>
                    <a:lnTo>
                      <a:pt x="66" y="0"/>
                    </a:lnTo>
                    <a:lnTo>
                      <a:pt x="52" y="2"/>
                    </a:lnTo>
                    <a:lnTo>
                      <a:pt x="38" y="6"/>
                    </a:lnTo>
                    <a:lnTo>
                      <a:pt x="26" y="12"/>
                    </a:lnTo>
                    <a:lnTo>
                      <a:pt x="26" y="12"/>
                    </a:lnTo>
                    <a:lnTo>
                      <a:pt x="18" y="18"/>
                    </a:lnTo>
                    <a:lnTo>
                      <a:pt x="14" y="24"/>
                    </a:lnTo>
                    <a:lnTo>
                      <a:pt x="10" y="30"/>
                    </a:lnTo>
                    <a:lnTo>
                      <a:pt x="6" y="38"/>
                    </a:lnTo>
                    <a:lnTo>
                      <a:pt x="2" y="56"/>
                    </a:lnTo>
                    <a:lnTo>
                      <a:pt x="0" y="76"/>
                    </a:lnTo>
                    <a:lnTo>
                      <a:pt x="4" y="98"/>
                    </a:lnTo>
                    <a:lnTo>
                      <a:pt x="10" y="122"/>
                    </a:lnTo>
                    <a:lnTo>
                      <a:pt x="18" y="144"/>
                    </a:lnTo>
                    <a:lnTo>
                      <a:pt x="30" y="166"/>
                    </a:lnTo>
                    <a:lnTo>
                      <a:pt x="44" y="188"/>
                    </a:lnTo>
                    <a:lnTo>
                      <a:pt x="60" y="206"/>
                    </a:lnTo>
                    <a:lnTo>
                      <a:pt x="80" y="222"/>
                    </a:lnTo>
                    <a:lnTo>
                      <a:pt x="90" y="228"/>
                    </a:lnTo>
                    <a:lnTo>
                      <a:pt x="100" y="234"/>
                    </a:lnTo>
                    <a:lnTo>
                      <a:pt x="112" y="236"/>
                    </a:lnTo>
                    <a:lnTo>
                      <a:pt x="124" y="240"/>
                    </a:lnTo>
                    <a:lnTo>
                      <a:pt x="136" y="240"/>
                    </a:lnTo>
                    <a:lnTo>
                      <a:pt x="150" y="240"/>
                    </a:lnTo>
                    <a:lnTo>
                      <a:pt x="164" y="238"/>
                    </a:lnTo>
                    <a:lnTo>
                      <a:pt x="178" y="234"/>
                    </a:lnTo>
                    <a:lnTo>
                      <a:pt x="192" y="228"/>
                    </a:lnTo>
                    <a:lnTo>
                      <a:pt x="206" y="220"/>
                    </a:lnTo>
                    <a:lnTo>
                      <a:pt x="206" y="220"/>
                    </a:lnTo>
                    <a:lnTo>
                      <a:pt x="216" y="212"/>
                    </a:lnTo>
                    <a:lnTo>
                      <a:pt x="224" y="202"/>
                    </a:lnTo>
                    <a:lnTo>
                      <a:pt x="228" y="190"/>
                    </a:lnTo>
                    <a:lnTo>
                      <a:pt x="230" y="178"/>
                    </a:lnTo>
                    <a:lnTo>
                      <a:pt x="228" y="164"/>
                    </a:lnTo>
                    <a:lnTo>
                      <a:pt x="224" y="150"/>
                    </a:lnTo>
                    <a:lnTo>
                      <a:pt x="220" y="134"/>
                    </a:lnTo>
                    <a:lnTo>
                      <a:pt x="214" y="120"/>
                    </a:lnTo>
                    <a:lnTo>
                      <a:pt x="200" y="94"/>
                    </a:lnTo>
                    <a:lnTo>
                      <a:pt x="186" y="70"/>
                    </a:lnTo>
                    <a:lnTo>
                      <a:pt x="172" y="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35" name="Freeform 26">
                <a:extLst>
                  <a:ext uri="{FF2B5EF4-FFF2-40B4-BE49-F238E27FC236}">
                    <a16:creationId xmlns:a16="http://schemas.microsoft.com/office/drawing/2014/main" id="{B2393D46-EF2D-4A33-880F-021065746EFB}"/>
                  </a:ext>
                </a:extLst>
              </p:cNvPr>
              <p:cNvSpPr>
                <a:spLocks/>
              </p:cNvSpPr>
              <p:nvPr/>
            </p:nvSpPr>
            <p:spPr bwMode="auto">
              <a:xfrm>
                <a:off x="1678433" y="2905681"/>
                <a:ext cx="101600" cy="139700"/>
              </a:xfrm>
              <a:custGeom>
                <a:avLst/>
                <a:gdLst>
                  <a:gd name="T0" fmla="*/ 8 w 128"/>
                  <a:gd name="T1" fmla="*/ 0 h 176"/>
                  <a:gd name="T2" fmla="*/ 8 w 128"/>
                  <a:gd name="T3" fmla="*/ 0 h 176"/>
                  <a:gd name="T4" fmla="*/ 6 w 128"/>
                  <a:gd name="T5" fmla="*/ 14 h 176"/>
                  <a:gd name="T6" fmla="*/ 2 w 128"/>
                  <a:gd name="T7" fmla="*/ 48 h 176"/>
                  <a:gd name="T8" fmla="*/ 0 w 128"/>
                  <a:gd name="T9" fmla="*/ 68 h 176"/>
                  <a:gd name="T10" fmla="*/ 0 w 128"/>
                  <a:gd name="T11" fmla="*/ 86 h 176"/>
                  <a:gd name="T12" fmla="*/ 2 w 128"/>
                  <a:gd name="T13" fmla="*/ 104 h 176"/>
                  <a:gd name="T14" fmla="*/ 4 w 128"/>
                  <a:gd name="T15" fmla="*/ 110 h 176"/>
                  <a:gd name="T16" fmla="*/ 8 w 128"/>
                  <a:gd name="T17" fmla="*/ 116 h 176"/>
                  <a:gd name="T18" fmla="*/ 8 w 128"/>
                  <a:gd name="T19" fmla="*/ 116 h 176"/>
                  <a:gd name="T20" fmla="*/ 12 w 128"/>
                  <a:gd name="T21" fmla="*/ 120 h 176"/>
                  <a:gd name="T22" fmla="*/ 16 w 128"/>
                  <a:gd name="T23" fmla="*/ 122 h 176"/>
                  <a:gd name="T24" fmla="*/ 22 w 128"/>
                  <a:gd name="T25" fmla="*/ 122 h 176"/>
                  <a:gd name="T26" fmla="*/ 28 w 128"/>
                  <a:gd name="T27" fmla="*/ 122 h 176"/>
                  <a:gd name="T28" fmla="*/ 44 w 128"/>
                  <a:gd name="T29" fmla="*/ 118 h 176"/>
                  <a:gd name="T30" fmla="*/ 58 w 128"/>
                  <a:gd name="T31" fmla="*/ 114 h 176"/>
                  <a:gd name="T32" fmla="*/ 74 w 128"/>
                  <a:gd name="T33" fmla="*/ 110 h 176"/>
                  <a:gd name="T34" fmla="*/ 86 w 128"/>
                  <a:gd name="T35" fmla="*/ 108 h 176"/>
                  <a:gd name="T36" fmla="*/ 92 w 128"/>
                  <a:gd name="T37" fmla="*/ 108 h 176"/>
                  <a:gd name="T38" fmla="*/ 96 w 128"/>
                  <a:gd name="T39" fmla="*/ 108 h 176"/>
                  <a:gd name="T40" fmla="*/ 100 w 128"/>
                  <a:gd name="T41" fmla="*/ 110 h 176"/>
                  <a:gd name="T42" fmla="*/ 102 w 128"/>
                  <a:gd name="T43" fmla="*/ 116 h 176"/>
                  <a:gd name="T44" fmla="*/ 102 w 128"/>
                  <a:gd name="T45" fmla="*/ 116 h 176"/>
                  <a:gd name="T46" fmla="*/ 102 w 128"/>
                  <a:gd name="T47" fmla="*/ 126 h 176"/>
                  <a:gd name="T48" fmla="*/ 102 w 128"/>
                  <a:gd name="T49" fmla="*/ 134 h 176"/>
                  <a:gd name="T50" fmla="*/ 100 w 128"/>
                  <a:gd name="T51" fmla="*/ 144 h 176"/>
                  <a:gd name="T52" fmla="*/ 96 w 128"/>
                  <a:gd name="T53" fmla="*/ 152 h 176"/>
                  <a:gd name="T54" fmla="*/ 88 w 128"/>
                  <a:gd name="T55" fmla="*/ 160 h 176"/>
                  <a:gd name="T56" fmla="*/ 74 w 128"/>
                  <a:gd name="T57" fmla="*/ 166 h 176"/>
                  <a:gd name="T58" fmla="*/ 58 w 128"/>
                  <a:gd name="T59" fmla="*/ 172 h 176"/>
                  <a:gd name="T60" fmla="*/ 38 w 128"/>
                  <a:gd name="T61" fmla="*/ 176 h 176"/>
                  <a:gd name="T62" fmla="*/ 38 w 128"/>
                  <a:gd name="T63" fmla="*/ 176 h 176"/>
                  <a:gd name="T64" fmla="*/ 52 w 128"/>
                  <a:gd name="T65" fmla="*/ 174 h 176"/>
                  <a:gd name="T66" fmla="*/ 66 w 128"/>
                  <a:gd name="T67" fmla="*/ 172 h 176"/>
                  <a:gd name="T68" fmla="*/ 82 w 128"/>
                  <a:gd name="T69" fmla="*/ 170 h 176"/>
                  <a:gd name="T70" fmla="*/ 100 w 128"/>
                  <a:gd name="T71" fmla="*/ 166 h 176"/>
                  <a:gd name="T72" fmla="*/ 114 w 128"/>
                  <a:gd name="T73" fmla="*/ 158 h 176"/>
                  <a:gd name="T74" fmla="*/ 120 w 128"/>
                  <a:gd name="T75" fmla="*/ 154 h 176"/>
                  <a:gd name="T76" fmla="*/ 124 w 128"/>
                  <a:gd name="T77" fmla="*/ 148 h 176"/>
                  <a:gd name="T78" fmla="*/ 126 w 128"/>
                  <a:gd name="T79" fmla="*/ 144 h 176"/>
                  <a:gd name="T80" fmla="*/ 128 w 128"/>
                  <a:gd name="T81" fmla="*/ 136 h 176"/>
                  <a:gd name="T82" fmla="*/ 128 w 128"/>
                  <a:gd name="T83" fmla="*/ 136 h 176"/>
                  <a:gd name="T84" fmla="*/ 126 w 128"/>
                  <a:gd name="T85" fmla="*/ 118 h 176"/>
                  <a:gd name="T86" fmla="*/ 122 w 128"/>
                  <a:gd name="T87" fmla="*/ 102 h 176"/>
                  <a:gd name="T88" fmla="*/ 118 w 128"/>
                  <a:gd name="T89" fmla="*/ 96 h 176"/>
                  <a:gd name="T90" fmla="*/ 114 w 128"/>
                  <a:gd name="T91" fmla="*/ 92 h 176"/>
                  <a:gd name="T92" fmla="*/ 110 w 128"/>
                  <a:gd name="T93" fmla="*/ 88 h 176"/>
                  <a:gd name="T94" fmla="*/ 104 w 128"/>
                  <a:gd name="T95" fmla="*/ 86 h 176"/>
                  <a:gd name="T96" fmla="*/ 92 w 128"/>
                  <a:gd name="T97" fmla="*/ 84 h 176"/>
                  <a:gd name="T98" fmla="*/ 76 w 128"/>
                  <a:gd name="T99" fmla="*/ 86 h 176"/>
                  <a:gd name="T100" fmla="*/ 60 w 128"/>
                  <a:gd name="T101" fmla="*/ 90 h 176"/>
                  <a:gd name="T102" fmla="*/ 42 w 128"/>
                  <a:gd name="T103" fmla="*/ 98 h 176"/>
                  <a:gd name="T104" fmla="*/ 42 w 128"/>
                  <a:gd name="T105" fmla="*/ 98 h 176"/>
                  <a:gd name="T106" fmla="*/ 36 w 128"/>
                  <a:gd name="T107" fmla="*/ 100 h 176"/>
                  <a:gd name="T108" fmla="*/ 32 w 128"/>
                  <a:gd name="T109" fmla="*/ 100 h 176"/>
                  <a:gd name="T110" fmla="*/ 26 w 128"/>
                  <a:gd name="T111" fmla="*/ 100 h 176"/>
                  <a:gd name="T112" fmla="*/ 22 w 128"/>
                  <a:gd name="T113" fmla="*/ 96 h 176"/>
                  <a:gd name="T114" fmla="*/ 16 w 128"/>
                  <a:gd name="T115" fmla="*/ 88 h 176"/>
                  <a:gd name="T116" fmla="*/ 12 w 128"/>
                  <a:gd name="T117" fmla="*/ 74 h 176"/>
                  <a:gd name="T118" fmla="*/ 10 w 128"/>
                  <a:gd name="T119" fmla="*/ 58 h 176"/>
                  <a:gd name="T120" fmla="*/ 8 w 128"/>
                  <a:gd name="T121" fmla="*/ 38 h 176"/>
                  <a:gd name="T122" fmla="*/ 8 w 128"/>
                  <a:gd name="T123"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8" h="176">
                    <a:moveTo>
                      <a:pt x="8" y="0"/>
                    </a:moveTo>
                    <a:lnTo>
                      <a:pt x="8" y="0"/>
                    </a:lnTo>
                    <a:lnTo>
                      <a:pt x="6" y="14"/>
                    </a:lnTo>
                    <a:lnTo>
                      <a:pt x="2" y="48"/>
                    </a:lnTo>
                    <a:lnTo>
                      <a:pt x="0" y="68"/>
                    </a:lnTo>
                    <a:lnTo>
                      <a:pt x="0" y="86"/>
                    </a:lnTo>
                    <a:lnTo>
                      <a:pt x="2" y="104"/>
                    </a:lnTo>
                    <a:lnTo>
                      <a:pt x="4" y="110"/>
                    </a:lnTo>
                    <a:lnTo>
                      <a:pt x="8" y="116"/>
                    </a:lnTo>
                    <a:lnTo>
                      <a:pt x="8" y="116"/>
                    </a:lnTo>
                    <a:lnTo>
                      <a:pt x="12" y="120"/>
                    </a:lnTo>
                    <a:lnTo>
                      <a:pt x="16" y="122"/>
                    </a:lnTo>
                    <a:lnTo>
                      <a:pt x="22" y="122"/>
                    </a:lnTo>
                    <a:lnTo>
                      <a:pt x="28" y="122"/>
                    </a:lnTo>
                    <a:lnTo>
                      <a:pt x="44" y="118"/>
                    </a:lnTo>
                    <a:lnTo>
                      <a:pt x="58" y="114"/>
                    </a:lnTo>
                    <a:lnTo>
                      <a:pt x="74" y="110"/>
                    </a:lnTo>
                    <a:lnTo>
                      <a:pt x="86" y="108"/>
                    </a:lnTo>
                    <a:lnTo>
                      <a:pt x="92" y="108"/>
                    </a:lnTo>
                    <a:lnTo>
                      <a:pt x="96" y="108"/>
                    </a:lnTo>
                    <a:lnTo>
                      <a:pt x="100" y="110"/>
                    </a:lnTo>
                    <a:lnTo>
                      <a:pt x="102" y="116"/>
                    </a:lnTo>
                    <a:lnTo>
                      <a:pt x="102" y="116"/>
                    </a:lnTo>
                    <a:lnTo>
                      <a:pt x="102" y="126"/>
                    </a:lnTo>
                    <a:lnTo>
                      <a:pt x="102" y="134"/>
                    </a:lnTo>
                    <a:lnTo>
                      <a:pt x="100" y="144"/>
                    </a:lnTo>
                    <a:lnTo>
                      <a:pt x="96" y="152"/>
                    </a:lnTo>
                    <a:lnTo>
                      <a:pt x="88" y="160"/>
                    </a:lnTo>
                    <a:lnTo>
                      <a:pt x="74" y="166"/>
                    </a:lnTo>
                    <a:lnTo>
                      <a:pt x="58" y="172"/>
                    </a:lnTo>
                    <a:lnTo>
                      <a:pt x="38" y="176"/>
                    </a:lnTo>
                    <a:lnTo>
                      <a:pt x="38" y="176"/>
                    </a:lnTo>
                    <a:lnTo>
                      <a:pt x="52" y="174"/>
                    </a:lnTo>
                    <a:lnTo>
                      <a:pt x="66" y="172"/>
                    </a:lnTo>
                    <a:lnTo>
                      <a:pt x="82" y="170"/>
                    </a:lnTo>
                    <a:lnTo>
                      <a:pt x="100" y="166"/>
                    </a:lnTo>
                    <a:lnTo>
                      <a:pt x="114" y="158"/>
                    </a:lnTo>
                    <a:lnTo>
                      <a:pt x="120" y="154"/>
                    </a:lnTo>
                    <a:lnTo>
                      <a:pt x="124" y="148"/>
                    </a:lnTo>
                    <a:lnTo>
                      <a:pt x="126" y="144"/>
                    </a:lnTo>
                    <a:lnTo>
                      <a:pt x="128" y="136"/>
                    </a:lnTo>
                    <a:lnTo>
                      <a:pt x="128" y="136"/>
                    </a:lnTo>
                    <a:lnTo>
                      <a:pt x="126" y="118"/>
                    </a:lnTo>
                    <a:lnTo>
                      <a:pt x="122" y="102"/>
                    </a:lnTo>
                    <a:lnTo>
                      <a:pt x="118" y="96"/>
                    </a:lnTo>
                    <a:lnTo>
                      <a:pt x="114" y="92"/>
                    </a:lnTo>
                    <a:lnTo>
                      <a:pt x="110" y="88"/>
                    </a:lnTo>
                    <a:lnTo>
                      <a:pt x="104" y="86"/>
                    </a:lnTo>
                    <a:lnTo>
                      <a:pt x="92" y="84"/>
                    </a:lnTo>
                    <a:lnTo>
                      <a:pt x="76" y="86"/>
                    </a:lnTo>
                    <a:lnTo>
                      <a:pt x="60" y="90"/>
                    </a:lnTo>
                    <a:lnTo>
                      <a:pt x="42" y="98"/>
                    </a:lnTo>
                    <a:lnTo>
                      <a:pt x="42" y="98"/>
                    </a:lnTo>
                    <a:lnTo>
                      <a:pt x="36" y="100"/>
                    </a:lnTo>
                    <a:lnTo>
                      <a:pt x="32" y="100"/>
                    </a:lnTo>
                    <a:lnTo>
                      <a:pt x="26" y="100"/>
                    </a:lnTo>
                    <a:lnTo>
                      <a:pt x="22" y="96"/>
                    </a:lnTo>
                    <a:lnTo>
                      <a:pt x="16" y="88"/>
                    </a:lnTo>
                    <a:lnTo>
                      <a:pt x="12" y="74"/>
                    </a:lnTo>
                    <a:lnTo>
                      <a:pt x="10" y="58"/>
                    </a:lnTo>
                    <a:lnTo>
                      <a:pt x="8" y="38"/>
                    </a:lnTo>
                    <a:lnTo>
                      <a:pt x="8" y="0"/>
                    </a:lnTo>
                    <a:close/>
                  </a:path>
                </a:pathLst>
              </a:custGeom>
              <a:solidFill>
                <a:srgbClr val="CB8F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36" name="Freeform 27">
                <a:extLst>
                  <a:ext uri="{FF2B5EF4-FFF2-40B4-BE49-F238E27FC236}">
                    <a16:creationId xmlns:a16="http://schemas.microsoft.com/office/drawing/2014/main" id="{681AC91E-38DB-4BA6-9351-163BBDDC2C83}"/>
                  </a:ext>
                </a:extLst>
              </p:cNvPr>
              <p:cNvSpPr>
                <a:spLocks/>
              </p:cNvSpPr>
              <p:nvPr/>
            </p:nvSpPr>
            <p:spPr bwMode="auto">
              <a:xfrm>
                <a:off x="1678433" y="2905681"/>
                <a:ext cx="101600" cy="139700"/>
              </a:xfrm>
              <a:custGeom>
                <a:avLst/>
                <a:gdLst>
                  <a:gd name="T0" fmla="*/ 8 w 128"/>
                  <a:gd name="T1" fmla="*/ 0 h 176"/>
                  <a:gd name="T2" fmla="*/ 8 w 128"/>
                  <a:gd name="T3" fmla="*/ 0 h 176"/>
                  <a:gd name="T4" fmla="*/ 6 w 128"/>
                  <a:gd name="T5" fmla="*/ 14 h 176"/>
                  <a:gd name="T6" fmla="*/ 2 w 128"/>
                  <a:gd name="T7" fmla="*/ 48 h 176"/>
                  <a:gd name="T8" fmla="*/ 0 w 128"/>
                  <a:gd name="T9" fmla="*/ 68 h 176"/>
                  <a:gd name="T10" fmla="*/ 0 w 128"/>
                  <a:gd name="T11" fmla="*/ 86 h 176"/>
                  <a:gd name="T12" fmla="*/ 2 w 128"/>
                  <a:gd name="T13" fmla="*/ 104 h 176"/>
                  <a:gd name="T14" fmla="*/ 4 w 128"/>
                  <a:gd name="T15" fmla="*/ 110 h 176"/>
                  <a:gd name="T16" fmla="*/ 8 w 128"/>
                  <a:gd name="T17" fmla="*/ 116 h 176"/>
                  <a:gd name="T18" fmla="*/ 8 w 128"/>
                  <a:gd name="T19" fmla="*/ 116 h 176"/>
                  <a:gd name="T20" fmla="*/ 12 w 128"/>
                  <a:gd name="T21" fmla="*/ 120 h 176"/>
                  <a:gd name="T22" fmla="*/ 16 w 128"/>
                  <a:gd name="T23" fmla="*/ 122 h 176"/>
                  <a:gd name="T24" fmla="*/ 22 w 128"/>
                  <a:gd name="T25" fmla="*/ 122 h 176"/>
                  <a:gd name="T26" fmla="*/ 28 w 128"/>
                  <a:gd name="T27" fmla="*/ 122 h 176"/>
                  <a:gd name="T28" fmla="*/ 44 w 128"/>
                  <a:gd name="T29" fmla="*/ 118 h 176"/>
                  <a:gd name="T30" fmla="*/ 58 w 128"/>
                  <a:gd name="T31" fmla="*/ 114 h 176"/>
                  <a:gd name="T32" fmla="*/ 74 w 128"/>
                  <a:gd name="T33" fmla="*/ 110 h 176"/>
                  <a:gd name="T34" fmla="*/ 86 w 128"/>
                  <a:gd name="T35" fmla="*/ 108 h 176"/>
                  <a:gd name="T36" fmla="*/ 92 w 128"/>
                  <a:gd name="T37" fmla="*/ 108 h 176"/>
                  <a:gd name="T38" fmla="*/ 96 w 128"/>
                  <a:gd name="T39" fmla="*/ 108 h 176"/>
                  <a:gd name="T40" fmla="*/ 100 w 128"/>
                  <a:gd name="T41" fmla="*/ 110 h 176"/>
                  <a:gd name="T42" fmla="*/ 102 w 128"/>
                  <a:gd name="T43" fmla="*/ 116 h 176"/>
                  <a:gd name="T44" fmla="*/ 102 w 128"/>
                  <a:gd name="T45" fmla="*/ 116 h 176"/>
                  <a:gd name="T46" fmla="*/ 102 w 128"/>
                  <a:gd name="T47" fmla="*/ 126 h 176"/>
                  <a:gd name="T48" fmla="*/ 102 w 128"/>
                  <a:gd name="T49" fmla="*/ 134 h 176"/>
                  <a:gd name="T50" fmla="*/ 100 w 128"/>
                  <a:gd name="T51" fmla="*/ 144 h 176"/>
                  <a:gd name="T52" fmla="*/ 96 w 128"/>
                  <a:gd name="T53" fmla="*/ 152 h 176"/>
                  <a:gd name="T54" fmla="*/ 88 w 128"/>
                  <a:gd name="T55" fmla="*/ 160 h 176"/>
                  <a:gd name="T56" fmla="*/ 74 w 128"/>
                  <a:gd name="T57" fmla="*/ 166 h 176"/>
                  <a:gd name="T58" fmla="*/ 58 w 128"/>
                  <a:gd name="T59" fmla="*/ 172 h 176"/>
                  <a:gd name="T60" fmla="*/ 38 w 128"/>
                  <a:gd name="T61" fmla="*/ 176 h 176"/>
                  <a:gd name="T62" fmla="*/ 38 w 128"/>
                  <a:gd name="T63" fmla="*/ 176 h 176"/>
                  <a:gd name="T64" fmla="*/ 52 w 128"/>
                  <a:gd name="T65" fmla="*/ 174 h 176"/>
                  <a:gd name="T66" fmla="*/ 66 w 128"/>
                  <a:gd name="T67" fmla="*/ 172 h 176"/>
                  <a:gd name="T68" fmla="*/ 82 w 128"/>
                  <a:gd name="T69" fmla="*/ 170 h 176"/>
                  <a:gd name="T70" fmla="*/ 100 w 128"/>
                  <a:gd name="T71" fmla="*/ 166 h 176"/>
                  <a:gd name="T72" fmla="*/ 114 w 128"/>
                  <a:gd name="T73" fmla="*/ 158 h 176"/>
                  <a:gd name="T74" fmla="*/ 120 w 128"/>
                  <a:gd name="T75" fmla="*/ 154 h 176"/>
                  <a:gd name="T76" fmla="*/ 124 w 128"/>
                  <a:gd name="T77" fmla="*/ 148 h 176"/>
                  <a:gd name="T78" fmla="*/ 126 w 128"/>
                  <a:gd name="T79" fmla="*/ 144 h 176"/>
                  <a:gd name="T80" fmla="*/ 128 w 128"/>
                  <a:gd name="T81" fmla="*/ 136 h 176"/>
                  <a:gd name="T82" fmla="*/ 128 w 128"/>
                  <a:gd name="T83" fmla="*/ 136 h 176"/>
                  <a:gd name="T84" fmla="*/ 126 w 128"/>
                  <a:gd name="T85" fmla="*/ 118 h 176"/>
                  <a:gd name="T86" fmla="*/ 122 w 128"/>
                  <a:gd name="T87" fmla="*/ 102 h 176"/>
                  <a:gd name="T88" fmla="*/ 118 w 128"/>
                  <a:gd name="T89" fmla="*/ 96 h 176"/>
                  <a:gd name="T90" fmla="*/ 114 w 128"/>
                  <a:gd name="T91" fmla="*/ 92 h 176"/>
                  <a:gd name="T92" fmla="*/ 110 w 128"/>
                  <a:gd name="T93" fmla="*/ 88 h 176"/>
                  <a:gd name="T94" fmla="*/ 104 w 128"/>
                  <a:gd name="T95" fmla="*/ 86 h 176"/>
                  <a:gd name="T96" fmla="*/ 92 w 128"/>
                  <a:gd name="T97" fmla="*/ 84 h 176"/>
                  <a:gd name="T98" fmla="*/ 76 w 128"/>
                  <a:gd name="T99" fmla="*/ 86 h 176"/>
                  <a:gd name="T100" fmla="*/ 60 w 128"/>
                  <a:gd name="T101" fmla="*/ 90 h 176"/>
                  <a:gd name="T102" fmla="*/ 42 w 128"/>
                  <a:gd name="T103" fmla="*/ 98 h 176"/>
                  <a:gd name="T104" fmla="*/ 42 w 128"/>
                  <a:gd name="T105" fmla="*/ 98 h 176"/>
                  <a:gd name="T106" fmla="*/ 36 w 128"/>
                  <a:gd name="T107" fmla="*/ 100 h 176"/>
                  <a:gd name="T108" fmla="*/ 32 w 128"/>
                  <a:gd name="T109" fmla="*/ 100 h 176"/>
                  <a:gd name="T110" fmla="*/ 26 w 128"/>
                  <a:gd name="T111" fmla="*/ 100 h 176"/>
                  <a:gd name="T112" fmla="*/ 22 w 128"/>
                  <a:gd name="T113" fmla="*/ 96 h 176"/>
                  <a:gd name="T114" fmla="*/ 16 w 128"/>
                  <a:gd name="T115" fmla="*/ 88 h 176"/>
                  <a:gd name="T116" fmla="*/ 12 w 128"/>
                  <a:gd name="T117" fmla="*/ 74 h 176"/>
                  <a:gd name="T118" fmla="*/ 10 w 128"/>
                  <a:gd name="T119" fmla="*/ 58 h 176"/>
                  <a:gd name="T120" fmla="*/ 8 w 128"/>
                  <a:gd name="T121" fmla="*/ 38 h 176"/>
                  <a:gd name="T122" fmla="*/ 8 w 128"/>
                  <a:gd name="T123"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8" h="176">
                    <a:moveTo>
                      <a:pt x="8" y="0"/>
                    </a:moveTo>
                    <a:lnTo>
                      <a:pt x="8" y="0"/>
                    </a:lnTo>
                    <a:lnTo>
                      <a:pt x="6" y="14"/>
                    </a:lnTo>
                    <a:lnTo>
                      <a:pt x="2" y="48"/>
                    </a:lnTo>
                    <a:lnTo>
                      <a:pt x="0" y="68"/>
                    </a:lnTo>
                    <a:lnTo>
                      <a:pt x="0" y="86"/>
                    </a:lnTo>
                    <a:lnTo>
                      <a:pt x="2" y="104"/>
                    </a:lnTo>
                    <a:lnTo>
                      <a:pt x="4" y="110"/>
                    </a:lnTo>
                    <a:lnTo>
                      <a:pt x="8" y="116"/>
                    </a:lnTo>
                    <a:lnTo>
                      <a:pt x="8" y="116"/>
                    </a:lnTo>
                    <a:lnTo>
                      <a:pt x="12" y="120"/>
                    </a:lnTo>
                    <a:lnTo>
                      <a:pt x="16" y="122"/>
                    </a:lnTo>
                    <a:lnTo>
                      <a:pt x="22" y="122"/>
                    </a:lnTo>
                    <a:lnTo>
                      <a:pt x="28" y="122"/>
                    </a:lnTo>
                    <a:lnTo>
                      <a:pt x="44" y="118"/>
                    </a:lnTo>
                    <a:lnTo>
                      <a:pt x="58" y="114"/>
                    </a:lnTo>
                    <a:lnTo>
                      <a:pt x="74" y="110"/>
                    </a:lnTo>
                    <a:lnTo>
                      <a:pt x="86" y="108"/>
                    </a:lnTo>
                    <a:lnTo>
                      <a:pt x="92" y="108"/>
                    </a:lnTo>
                    <a:lnTo>
                      <a:pt x="96" y="108"/>
                    </a:lnTo>
                    <a:lnTo>
                      <a:pt x="100" y="110"/>
                    </a:lnTo>
                    <a:lnTo>
                      <a:pt x="102" y="116"/>
                    </a:lnTo>
                    <a:lnTo>
                      <a:pt x="102" y="116"/>
                    </a:lnTo>
                    <a:lnTo>
                      <a:pt x="102" y="126"/>
                    </a:lnTo>
                    <a:lnTo>
                      <a:pt x="102" y="134"/>
                    </a:lnTo>
                    <a:lnTo>
                      <a:pt x="100" y="144"/>
                    </a:lnTo>
                    <a:lnTo>
                      <a:pt x="96" y="152"/>
                    </a:lnTo>
                    <a:lnTo>
                      <a:pt x="88" y="160"/>
                    </a:lnTo>
                    <a:lnTo>
                      <a:pt x="74" y="166"/>
                    </a:lnTo>
                    <a:lnTo>
                      <a:pt x="58" y="172"/>
                    </a:lnTo>
                    <a:lnTo>
                      <a:pt x="38" y="176"/>
                    </a:lnTo>
                    <a:lnTo>
                      <a:pt x="38" y="176"/>
                    </a:lnTo>
                    <a:lnTo>
                      <a:pt x="52" y="174"/>
                    </a:lnTo>
                    <a:lnTo>
                      <a:pt x="66" y="172"/>
                    </a:lnTo>
                    <a:lnTo>
                      <a:pt x="82" y="170"/>
                    </a:lnTo>
                    <a:lnTo>
                      <a:pt x="100" y="166"/>
                    </a:lnTo>
                    <a:lnTo>
                      <a:pt x="114" y="158"/>
                    </a:lnTo>
                    <a:lnTo>
                      <a:pt x="120" y="154"/>
                    </a:lnTo>
                    <a:lnTo>
                      <a:pt x="124" y="148"/>
                    </a:lnTo>
                    <a:lnTo>
                      <a:pt x="126" y="144"/>
                    </a:lnTo>
                    <a:lnTo>
                      <a:pt x="128" y="136"/>
                    </a:lnTo>
                    <a:lnTo>
                      <a:pt x="128" y="136"/>
                    </a:lnTo>
                    <a:lnTo>
                      <a:pt x="126" y="118"/>
                    </a:lnTo>
                    <a:lnTo>
                      <a:pt x="122" y="102"/>
                    </a:lnTo>
                    <a:lnTo>
                      <a:pt x="118" y="96"/>
                    </a:lnTo>
                    <a:lnTo>
                      <a:pt x="114" y="92"/>
                    </a:lnTo>
                    <a:lnTo>
                      <a:pt x="110" y="88"/>
                    </a:lnTo>
                    <a:lnTo>
                      <a:pt x="104" y="86"/>
                    </a:lnTo>
                    <a:lnTo>
                      <a:pt x="92" y="84"/>
                    </a:lnTo>
                    <a:lnTo>
                      <a:pt x="76" y="86"/>
                    </a:lnTo>
                    <a:lnTo>
                      <a:pt x="60" y="90"/>
                    </a:lnTo>
                    <a:lnTo>
                      <a:pt x="42" y="98"/>
                    </a:lnTo>
                    <a:lnTo>
                      <a:pt x="42" y="98"/>
                    </a:lnTo>
                    <a:lnTo>
                      <a:pt x="36" y="100"/>
                    </a:lnTo>
                    <a:lnTo>
                      <a:pt x="32" y="100"/>
                    </a:lnTo>
                    <a:lnTo>
                      <a:pt x="26" y="100"/>
                    </a:lnTo>
                    <a:lnTo>
                      <a:pt x="22" y="96"/>
                    </a:lnTo>
                    <a:lnTo>
                      <a:pt x="16" y="88"/>
                    </a:lnTo>
                    <a:lnTo>
                      <a:pt x="12" y="74"/>
                    </a:lnTo>
                    <a:lnTo>
                      <a:pt x="10" y="58"/>
                    </a:lnTo>
                    <a:lnTo>
                      <a:pt x="8" y="38"/>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37" name="Freeform 28">
                <a:extLst>
                  <a:ext uri="{FF2B5EF4-FFF2-40B4-BE49-F238E27FC236}">
                    <a16:creationId xmlns:a16="http://schemas.microsoft.com/office/drawing/2014/main" id="{B604266B-AAA0-42E5-8893-17935DD5DB9E}"/>
                  </a:ext>
                </a:extLst>
              </p:cNvPr>
              <p:cNvSpPr>
                <a:spLocks/>
              </p:cNvSpPr>
              <p:nvPr/>
            </p:nvSpPr>
            <p:spPr bwMode="auto">
              <a:xfrm>
                <a:off x="1541908" y="2934256"/>
                <a:ext cx="42863" cy="61913"/>
              </a:xfrm>
              <a:custGeom>
                <a:avLst/>
                <a:gdLst>
                  <a:gd name="T0" fmla="*/ 54 w 54"/>
                  <a:gd name="T1" fmla="*/ 34 h 78"/>
                  <a:gd name="T2" fmla="*/ 54 w 54"/>
                  <a:gd name="T3" fmla="*/ 34 h 78"/>
                  <a:gd name="T4" fmla="*/ 54 w 54"/>
                  <a:gd name="T5" fmla="*/ 50 h 78"/>
                  <a:gd name="T6" fmla="*/ 52 w 54"/>
                  <a:gd name="T7" fmla="*/ 64 h 78"/>
                  <a:gd name="T8" fmla="*/ 48 w 54"/>
                  <a:gd name="T9" fmla="*/ 68 h 78"/>
                  <a:gd name="T10" fmla="*/ 46 w 54"/>
                  <a:gd name="T11" fmla="*/ 74 h 78"/>
                  <a:gd name="T12" fmla="*/ 40 w 54"/>
                  <a:gd name="T13" fmla="*/ 76 h 78"/>
                  <a:gd name="T14" fmla="*/ 36 w 54"/>
                  <a:gd name="T15" fmla="*/ 78 h 78"/>
                  <a:gd name="T16" fmla="*/ 36 w 54"/>
                  <a:gd name="T17" fmla="*/ 78 h 78"/>
                  <a:gd name="T18" fmla="*/ 30 w 54"/>
                  <a:gd name="T19" fmla="*/ 78 h 78"/>
                  <a:gd name="T20" fmla="*/ 24 w 54"/>
                  <a:gd name="T21" fmla="*/ 78 h 78"/>
                  <a:gd name="T22" fmla="*/ 20 w 54"/>
                  <a:gd name="T23" fmla="*/ 74 h 78"/>
                  <a:gd name="T24" fmla="*/ 14 w 54"/>
                  <a:gd name="T25" fmla="*/ 70 h 78"/>
                  <a:gd name="T26" fmla="*/ 6 w 54"/>
                  <a:gd name="T27" fmla="*/ 60 h 78"/>
                  <a:gd name="T28" fmla="*/ 2 w 54"/>
                  <a:gd name="T29" fmla="*/ 44 h 78"/>
                  <a:gd name="T30" fmla="*/ 2 w 54"/>
                  <a:gd name="T31" fmla="*/ 44 h 78"/>
                  <a:gd name="T32" fmla="*/ 0 w 54"/>
                  <a:gd name="T33" fmla="*/ 28 h 78"/>
                  <a:gd name="T34" fmla="*/ 4 w 54"/>
                  <a:gd name="T35" fmla="*/ 16 h 78"/>
                  <a:gd name="T36" fmla="*/ 6 w 54"/>
                  <a:gd name="T37" fmla="*/ 10 h 78"/>
                  <a:gd name="T38" fmla="*/ 10 w 54"/>
                  <a:gd name="T39" fmla="*/ 6 h 78"/>
                  <a:gd name="T40" fmla="*/ 14 w 54"/>
                  <a:gd name="T41" fmla="*/ 2 h 78"/>
                  <a:gd name="T42" fmla="*/ 20 w 54"/>
                  <a:gd name="T43" fmla="*/ 0 h 78"/>
                  <a:gd name="T44" fmla="*/ 20 w 54"/>
                  <a:gd name="T45" fmla="*/ 0 h 78"/>
                  <a:gd name="T46" fmla="*/ 26 w 54"/>
                  <a:gd name="T47" fmla="*/ 0 h 78"/>
                  <a:gd name="T48" fmla="*/ 30 w 54"/>
                  <a:gd name="T49" fmla="*/ 0 h 78"/>
                  <a:gd name="T50" fmla="*/ 36 w 54"/>
                  <a:gd name="T51" fmla="*/ 4 h 78"/>
                  <a:gd name="T52" fmla="*/ 40 w 54"/>
                  <a:gd name="T53" fmla="*/ 8 h 78"/>
                  <a:gd name="T54" fmla="*/ 48 w 54"/>
                  <a:gd name="T55" fmla="*/ 20 h 78"/>
                  <a:gd name="T56" fmla="*/ 54 w 54"/>
                  <a:gd name="T57"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78">
                    <a:moveTo>
                      <a:pt x="54" y="34"/>
                    </a:moveTo>
                    <a:lnTo>
                      <a:pt x="54" y="34"/>
                    </a:lnTo>
                    <a:lnTo>
                      <a:pt x="54" y="50"/>
                    </a:lnTo>
                    <a:lnTo>
                      <a:pt x="52" y="64"/>
                    </a:lnTo>
                    <a:lnTo>
                      <a:pt x="48" y="68"/>
                    </a:lnTo>
                    <a:lnTo>
                      <a:pt x="46" y="74"/>
                    </a:lnTo>
                    <a:lnTo>
                      <a:pt x="40" y="76"/>
                    </a:lnTo>
                    <a:lnTo>
                      <a:pt x="36" y="78"/>
                    </a:lnTo>
                    <a:lnTo>
                      <a:pt x="36" y="78"/>
                    </a:lnTo>
                    <a:lnTo>
                      <a:pt x="30" y="78"/>
                    </a:lnTo>
                    <a:lnTo>
                      <a:pt x="24" y="78"/>
                    </a:lnTo>
                    <a:lnTo>
                      <a:pt x="20" y="74"/>
                    </a:lnTo>
                    <a:lnTo>
                      <a:pt x="14" y="70"/>
                    </a:lnTo>
                    <a:lnTo>
                      <a:pt x="6" y="60"/>
                    </a:lnTo>
                    <a:lnTo>
                      <a:pt x="2" y="44"/>
                    </a:lnTo>
                    <a:lnTo>
                      <a:pt x="2" y="44"/>
                    </a:lnTo>
                    <a:lnTo>
                      <a:pt x="0" y="28"/>
                    </a:lnTo>
                    <a:lnTo>
                      <a:pt x="4" y="16"/>
                    </a:lnTo>
                    <a:lnTo>
                      <a:pt x="6" y="10"/>
                    </a:lnTo>
                    <a:lnTo>
                      <a:pt x="10" y="6"/>
                    </a:lnTo>
                    <a:lnTo>
                      <a:pt x="14" y="2"/>
                    </a:lnTo>
                    <a:lnTo>
                      <a:pt x="20" y="0"/>
                    </a:lnTo>
                    <a:lnTo>
                      <a:pt x="20" y="0"/>
                    </a:lnTo>
                    <a:lnTo>
                      <a:pt x="26" y="0"/>
                    </a:lnTo>
                    <a:lnTo>
                      <a:pt x="30" y="0"/>
                    </a:lnTo>
                    <a:lnTo>
                      <a:pt x="36" y="4"/>
                    </a:lnTo>
                    <a:lnTo>
                      <a:pt x="40" y="8"/>
                    </a:lnTo>
                    <a:lnTo>
                      <a:pt x="48" y="20"/>
                    </a:lnTo>
                    <a:lnTo>
                      <a:pt x="54" y="34"/>
                    </a:lnTo>
                    <a:close/>
                  </a:path>
                </a:pathLst>
              </a:custGeom>
              <a:solidFill>
                <a:srgbClr val="1B13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38" name="Freeform 29">
                <a:extLst>
                  <a:ext uri="{FF2B5EF4-FFF2-40B4-BE49-F238E27FC236}">
                    <a16:creationId xmlns:a16="http://schemas.microsoft.com/office/drawing/2014/main" id="{939402A6-B361-4620-B3DD-89175C310F9B}"/>
                  </a:ext>
                </a:extLst>
              </p:cNvPr>
              <p:cNvSpPr>
                <a:spLocks/>
              </p:cNvSpPr>
              <p:nvPr/>
            </p:nvSpPr>
            <p:spPr bwMode="auto">
              <a:xfrm>
                <a:off x="1541908" y="2934256"/>
                <a:ext cx="42863" cy="61913"/>
              </a:xfrm>
              <a:custGeom>
                <a:avLst/>
                <a:gdLst>
                  <a:gd name="T0" fmla="*/ 54 w 54"/>
                  <a:gd name="T1" fmla="*/ 34 h 78"/>
                  <a:gd name="T2" fmla="*/ 54 w 54"/>
                  <a:gd name="T3" fmla="*/ 34 h 78"/>
                  <a:gd name="T4" fmla="*/ 54 w 54"/>
                  <a:gd name="T5" fmla="*/ 50 h 78"/>
                  <a:gd name="T6" fmla="*/ 52 w 54"/>
                  <a:gd name="T7" fmla="*/ 64 h 78"/>
                  <a:gd name="T8" fmla="*/ 48 w 54"/>
                  <a:gd name="T9" fmla="*/ 68 h 78"/>
                  <a:gd name="T10" fmla="*/ 46 w 54"/>
                  <a:gd name="T11" fmla="*/ 74 h 78"/>
                  <a:gd name="T12" fmla="*/ 40 w 54"/>
                  <a:gd name="T13" fmla="*/ 76 h 78"/>
                  <a:gd name="T14" fmla="*/ 36 w 54"/>
                  <a:gd name="T15" fmla="*/ 78 h 78"/>
                  <a:gd name="T16" fmla="*/ 36 w 54"/>
                  <a:gd name="T17" fmla="*/ 78 h 78"/>
                  <a:gd name="T18" fmla="*/ 30 w 54"/>
                  <a:gd name="T19" fmla="*/ 78 h 78"/>
                  <a:gd name="T20" fmla="*/ 24 w 54"/>
                  <a:gd name="T21" fmla="*/ 78 h 78"/>
                  <a:gd name="T22" fmla="*/ 20 w 54"/>
                  <a:gd name="T23" fmla="*/ 74 h 78"/>
                  <a:gd name="T24" fmla="*/ 14 w 54"/>
                  <a:gd name="T25" fmla="*/ 70 h 78"/>
                  <a:gd name="T26" fmla="*/ 6 w 54"/>
                  <a:gd name="T27" fmla="*/ 60 h 78"/>
                  <a:gd name="T28" fmla="*/ 2 w 54"/>
                  <a:gd name="T29" fmla="*/ 44 h 78"/>
                  <a:gd name="T30" fmla="*/ 2 w 54"/>
                  <a:gd name="T31" fmla="*/ 44 h 78"/>
                  <a:gd name="T32" fmla="*/ 0 w 54"/>
                  <a:gd name="T33" fmla="*/ 28 h 78"/>
                  <a:gd name="T34" fmla="*/ 4 w 54"/>
                  <a:gd name="T35" fmla="*/ 16 h 78"/>
                  <a:gd name="T36" fmla="*/ 6 w 54"/>
                  <a:gd name="T37" fmla="*/ 10 h 78"/>
                  <a:gd name="T38" fmla="*/ 10 w 54"/>
                  <a:gd name="T39" fmla="*/ 6 h 78"/>
                  <a:gd name="T40" fmla="*/ 14 w 54"/>
                  <a:gd name="T41" fmla="*/ 2 h 78"/>
                  <a:gd name="T42" fmla="*/ 20 w 54"/>
                  <a:gd name="T43" fmla="*/ 0 h 78"/>
                  <a:gd name="T44" fmla="*/ 20 w 54"/>
                  <a:gd name="T45" fmla="*/ 0 h 78"/>
                  <a:gd name="T46" fmla="*/ 26 w 54"/>
                  <a:gd name="T47" fmla="*/ 0 h 78"/>
                  <a:gd name="T48" fmla="*/ 30 w 54"/>
                  <a:gd name="T49" fmla="*/ 0 h 78"/>
                  <a:gd name="T50" fmla="*/ 36 w 54"/>
                  <a:gd name="T51" fmla="*/ 4 h 78"/>
                  <a:gd name="T52" fmla="*/ 40 w 54"/>
                  <a:gd name="T53" fmla="*/ 8 h 78"/>
                  <a:gd name="T54" fmla="*/ 48 w 54"/>
                  <a:gd name="T55" fmla="*/ 20 h 78"/>
                  <a:gd name="T56" fmla="*/ 54 w 54"/>
                  <a:gd name="T57"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78">
                    <a:moveTo>
                      <a:pt x="54" y="34"/>
                    </a:moveTo>
                    <a:lnTo>
                      <a:pt x="54" y="34"/>
                    </a:lnTo>
                    <a:lnTo>
                      <a:pt x="54" y="50"/>
                    </a:lnTo>
                    <a:lnTo>
                      <a:pt x="52" y="64"/>
                    </a:lnTo>
                    <a:lnTo>
                      <a:pt x="48" y="68"/>
                    </a:lnTo>
                    <a:lnTo>
                      <a:pt x="46" y="74"/>
                    </a:lnTo>
                    <a:lnTo>
                      <a:pt x="40" y="76"/>
                    </a:lnTo>
                    <a:lnTo>
                      <a:pt x="36" y="78"/>
                    </a:lnTo>
                    <a:lnTo>
                      <a:pt x="36" y="78"/>
                    </a:lnTo>
                    <a:lnTo>
                      <a:pt x="30" y="78"/>
                    </a:lnTo>
                    <a:lnTo>
                      <a:pt x="24" y="78"/>
                    </a:lnTo>
                    <a:lnTo>
                      <a:pt x="20" y="74"/>
                    </a:lnTo>
                    <a:lnTo>
                      <a:pt x="14" y="70"/>
                    </a:lnTo>
                    <a:lnTo>
                      <a:pt x="6" y="60"/>
                    </a:lnTo>
                    <a:lnTo>
                      <a:pt x="2" y="44"/>
                    </a:lnTo>
                    <a:lnTo>
                      <a:pt x="2" y="44"/>
                    </a:lnTo>
                    <a:lnTo>
                      <a:pt x="0" y="28"/>
                    </a:lnTo>
                    <a:lnTo>
                      <a:pt x="4" y="16"/>
                    </a:lnTo>
                    <a:lnTo>
                      <a:pt x="6" y="10"/>
                    </a:lnTo>
                    <a:lnTo>
                      <a:pt x="10" y="6"/>
                    </a:lnTo>
                    <a:lnTo>
                      <a:pt x="14" y="2"/>
                    </a:lnTo>
                    <a:lnTo>
                      <a:pt x="20" y="0"/>
                    </a:lnTo>
                    <a:lnTo>
                      <a:pt x="20" y="0"/>
                    </a:lnTo>
                    <a:lnTo>
                      <a:pt x="26" y="0"/>
                    </a:lnTo>
                    <a:lnTo>
                      <a:pt x="30" y="0"/>
                    </a:lnTo>
                    <a:lnTo>
                      <a:pt x="36" y="4"/>
                    </a:lnTo>
                    <a:lnTo>
                      <a:pt x="40" y="8"/>
                    </a:lnTo>
                    <a:lnTo>
                      <a:pt x="48" y="20"/>
                    </a:lnTo>
                    <a:lnTo>
                      <a:pt x="54" y="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39" name="Freeform 30">
                <a:extLst>
                  <a:ext uri="{FF2B5EF4-FFF2-40B4-BE49-F238E27FC236}">
                    <a16:creationId xmlns:a16="http://schemas.microsoft.com/office/drawing/2014/main" id="{7051D302-B597-4F04-A720-5ADD2E1C4313}"/>
                  </a:ext>
                </a:extLst>
              </p:cNvPr>
              <p:cNvSpPr>
                <a:spLocks/>
              </p:cNvSpPr>
              <p:nvPr/>
            </p:nvSpPr>
            <p:spPr bwMode="auto">
              <a:xfrm>
                <a:off x="1724471" y="2905681"/>
                <a:ext cx="39688" cy="55563"/>
              </a:xfrm>
              <a:custGeom>
                <a:avLst/>
                <a:gdLst>
                  <a:gd name="T0" fmla="*/ 48 w 50"/>
                  <a:gd name="T1" fmla="*/ 30 h 70"/>
                  <a:gd name="T2" fmla="*/ 48 w 50"/>
                  <a:gd name="T3" fmla="*/ 30 h 70"/>
                  <a:gd name="T4" fmla="*/ 50 w 50"/>
                  <a:gd name="T5" fmla="*/ 44 h 70"/>
                  <a:gd name="T6" fmla="*/ 46 w 50"/>
                  <a:gd name="T7" fmla="*/ 58 h 70"/>
                  <a:gd name="T8" fmla="*/ 40 w 50"/>
                  <a:gd name="T9" fmla="*/ 66 h 70"/>
                  <a:gd name="T10" fmla="*/ 36 w 50"/>
                  <a:gd name="T11" fmla="*/ 68 h 70"/>
                  <a:gd name="T12" fmla="*/ 32 w 50"/>
                  <a:gd name="T13" fmla="*/ 70 h 70"/>
                  <a:gd name="T14" fmla="*/ 32 w 50"/>
                  <a:gd name="T15" fmla="*/ 70 h 70"/>
                  <a:gd name="T16" fmla="*/ 28 w 50"/>
                  <a:gd name="T17" fmla="*/ 70 h 70"/>
                  <a:gd name="T18" fmla="*/ 22 w 50"/>
                  <a:gd name="T19" fmla="*/ 70 h 70"/>
                  <a:gd name="T20" fmla="*/ 14 w 50"/>
                  <a:gd name="T21" fmla="*/ 64 h 70"/>
                  <a:gd name="T22" fmla="*/ 6 w 50"/>
                  <a:gd name="T23" fmla="*/ 54 h 70"/>
                  <a:gd name="T24" fmla="*/ 2 w 50"/>
                  <a:gd name="T25" fmla="*/ 40 h 70"/>
                  <a:gd name="T26" fmla="*/ 2 w 50"/>
                  <a:gd name="T27" fmla="*/ 40 h 70"/>
                  <a:gd name="T28" fmla="*/ 0 w 50"/>
                  <a:gd name="T29" fmla="*/ 26 h 70"/>
                  <a:gd name="T30" fmla="*/ 4 w 50"/>
                  <a:gd name="T31" fmla="*/ 14 h 70"/>
                  <a:gd name="T32" fmla="*/ 10 w 50"/>
                  <a:gd name="T33" fmla="*/ 6 h 70"/>
                  <a:gd name="T34" fmla="*/ 14 w 50"/>
                  <a:gd name="T35" fmla="*/ 2 h 70"/>
                  <a:gd name="T36" fmla="*/ 18 w 50"/>
                  <a:gd name="T37" fmla="*/ 0 h 70"/>
                  <a:gd name="T38" fmla="*/ 18 w 50"/>
                  <a:gd name="T39" fmla="*/ 0 h 70"/>
                  <a:gd name="T40" fmla="*/ 22 w 50"/>
                  <a:gd name="T41" fmla="*/ 0 h 70"/>
                  <a:gd name="T42" fmla="*/ 28 w 50"/>
                  <a:gd name="T43" fmla="*/ 2 h 70"/>
                  <a:gd name="T44" fmla="*/ 36 w 50"/>
                  <a:gd name="T45" fmla="*/ 8 h 70"/>
                  <a:gd name="T46" fmla="*/ 44 w 50"/>
                  <a:gd name="T47" fmla="*/ 18 h 70"/>
                  <a:gd name="T48" fmla="*/ 48 w 50"/>
                  <a:gd name="T49" fmla="*/ 3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70">
                    <a:moveTo>
                      <a:pt x="48" y="30"/>
                    </a:moveTo>
                    <a:lnTo>
                      <a:pt x="48" y="30"/>
                    </a:lnTo>
                    <a:lnTo>
                      <a:pt x="50" y="44"/>
                    </a:lnTo>
                    <a:lnTo>
                      <a:pt x="46" y="58"/>
                    </a:lnTo>
                    <a:lnTo>
                      <a:pt x="40" y="66"/>
                    </a:lnTo>
                    <a:lnTo>
                      <a:pt x="36" y="68"/>
                    </a:lnTo>
                    <a:lnTo>
                      <a:pt x="32" y="70"/>
                    </a:lnTo>
                    <a:lnTo>
                      <a:pt x="32" y="70"/>
                    </a:lnTo>
                    <a:lnTo>
                      <a:pt x="28" y="70"/>
                    </a:lnTo>
                    <a:lnTo>
                      <a:pt x="22" y="70"/>
                    </a:lnTo>
                    <a:lnTo>
                      <a:pt x="14" y="64"/>
                    </a:lnTo>
                    <a:lnTo>
                      <a:pt x="6" y="54"/>
                    </a:lnTo>
                    <a:lnTo>
                      <a:pt x="2" y="40"/>
                    </a:lnTo>
                    <a:lnTo>
                      <a:pt x="2" y="40"/>
                    </a:lnTo>
                    <a:lnTo>
                      <a:pt x="0" y="26"/>
                    </a:lnTo>
                    <a:lnTo>
                      <a:pt x="4" y="14"/>
                    </a:lnTo>
                    <a:lnTo>
                      <a:pt x="10" y="6"/>
                    </a:lnTo>
                    <a:lnTo>
                      <a:pt x="14" y="2"/>
                    </a:lnTo>
                    <a:lnTo>
                      <a:pt x="18" y="0"/>
                    </a:lnTo>
                    <a:lnTo>
                      <a:pt x="18" y="0"/>
                    </a:lnTo>
                    <a:lnTo>
                      <a:pt x="22" y="0"/>
                    </a:lnTo>
                    <a:lnTo>
                      <a:pt x="28" y="2"/>
                    </a:lnTo>
                    <a:lnTo>
                      <a:pt x="36" y="8"/>
                    </a:lnTo>
                    <a:lnTo>
                      <a:pt x="44" y="18"/>
                    </a:lnTo>
                    <a:lnTo>
                      <a:pt x="48" y="30"/>
                    </a:lnTo>
                    <a:close/>
                  </a:path>
                </a:pathLst>
              </a:custGeom>
              <a:solidFill>
                <a:srgbClr val="1B13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40" name="Freeform 31">
                <a:extLst>
                  <a:ext uri="{FF2B5EF4-FFF2-40B4-BE49-F238E27FC236}">
                    <a16:creationId xmlns:a16="http://schemas.microsoft.com/office/drawing/2014/main" id="{864294B8-7715-49F5-BB6A-3A0C08E9AE2D}"/>
                  </a:ext>
                </a:extLst>
              </p:cNvPr>
              <p:cNvSpPr>
                <a:spLocks/>
              </p:cNvSpPr>
              <p:nvPr/>
            </p:nvSpPr>
            <p:spPr bwMode="auto">
              <a:xfrm>
                <a:off x="1724471" y="2905681"/>
                <a:ext cx="39688" cy="55563"/>
              </a:xfrm>
              <a:custGeom>
                <a:avLst/>
                <a:gdLst>
                  <a:gd name="T0" fmla="*/ 48 w 50"/>
                  <a:gd name="T1" fmla="*/ 30 h 70"/>
                  <a:gd name="T2" fmla="*/ 48 w 50"/>
                  <a:gd name="T3" fmla="*/ 30 h 70"/>
                  <a:gd name="T4" fmla="*/ 50 w 50"/>
                  <a:gd name="T5" fmla="*/ 44 h 70"/>
                  <a:gd name="T6" fmla="*/ 46 w 50"/>
                  <a:gd name="T7" fmla="*/ 58 h 70"/>
                  <a:gd name="T8" fmla="*/ 40 w 50"/>
                  <a:gd name="T9" fmla="*/ 66 h 70"/>
                  <a:gd name="T10" fmla="*/ 36 w 50"/>
                  <a:gd name="T11" fmla="*/ 68 h 70"/>
                  <a:gd name="T12" fmla="*/ 32 w 50"/>
                  <a:gd name="T13" fmla="*/ 70 h 70"/>
                  <a:gd name="T14" fmla="*/ 32 w 50"/>
                  <a:gd name="T15" fmla="*/ 70 h 70"/>
                  <a:gd name="T16" fmla="*/ 28 w 50"/>
                  <a:gd name="T17" fmla="*/ 70 h 70"/>
                  <a:gd name="T18" fmla="*/ 22 w 50"/>
                  <a:gd name="T19" fmla="*/ 70 h 70"/>
                  <a:gd name="T20" fmla="*/ 14 w 50"/>
                  <a:gd name="T21" fmla="*/ 64 h 70"/>
                  <a:gd name="T22" fmla="*/ 6 w 50"/>
                  <a:gd name="T23" fmla="*/ 54 h 70"/>
                  <a:gd name="T24" fmla="*/ 2 w 50"/>
                  <a:gd name="T25" fmla="*/ 40 h 70"/>
                  <a:gd name="T26" fmla="*/ 2 w 50"/>
                  <a:gd name="T27" fmla="*/ 40 h 70"/>
                  <a:gd name="T28" fmla="*/ 0 w 50"/>
                  <a:gd name="T29" fmla="*/ 26 h 70"/>
                  <a:gd name="T30" fmla="*/ 4 w 50"/>
                  <a:gd name="T31" fmla="*/ 14 h 70"/>
                  <a:gd name="T32" fmla="*/ 10 w 50"/>
                  <a:gd name="T33" fmla="*/ 6 h 70"/>
                  <a:gd name="T34" fmla="*/ 14 w 50"/>
                  <a:gd name="T35" fmla="*/ 2 h 70"/>
                  <a:gd name="T36" fmla="*/ 18 w 50"/>
                  <a:gd name="T37" fmla="*/ 0 h 70"/>
                  <a:gd name="T38" fmla="*/ 18 w 50"/>
                  <a:gd name="T39" fmla="*/ 0 h 70"/>
                  <a:gd name="T40" fmla="*/ 22 w 50"/>
                  <a:gd name="T41" fmla="*/ 0 h 70"/>
                  <a:gd name="T42" fmla="*/ 28 w 50"/>
                  <a:gd name="T43" fmla="*/ 2 h 70"/>
                  <a:gd name="T44" fmla="*/ 36 w 50"/>
                  <a:gd name="T45" fmla="*/ 8 h 70"/>
                  <a:gd name="T46" fmla="*/ 44 w 50"/>
                  <a:gd name="T47" fmla="*/ 18 h 70"/>
                  <a:gd name="T48" fmla="*/ 48 w 50"/>
                  <a:gd name="T49" fmla="*/ 3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70">
                    <a:moveTo>
                      <a:pt x="48" y="30"/>
                    </a:moveTo>
                    <a:lnTo>
                      <a:pt x="48" y="30"/>
                    </a:lnTo>
                    <a:lnTo>
                      <a:pt x="50" y="44"/>
                    </a:lnTo>
                    <a:lnTo>
                      <a:pt x="46" y="58"/>
                    </a:lnTo>
                    <a:lnTo>
                      <a:pt x="40" y="66"/>
                    </a:lnTo>
                    <a:lnTo>
                      <a:pt x="36" y="68"/>
                    </a:lnTo>
                    <a:lnTo>
                      <a:pt x="32" y="70"/>
                    </a:lnTo>
                    <a:lnTo>
                      <a:pt x="32" y="70"/>
                    </a:lnTo>
                    <a:lnTo>
                      <a:pt x="28" y="70"/>
                    </a:lnTo>
                    <a:lnTo>
                      <a:pt x="22" y="70"/>
                    </a:lnTo>
                    <a:lnTo>
                      <a:pt x="14" y="64"/>
                    </a:lnTo>
                    <a:lnTo>
                      <a:pt x="6" y="54"/>
                    </a:lnTo>
                    <a:lnTo>
                      <a:pt x="2" y="40"/>
                    </a:lnTo>
                    <a:lnTo>
                      <a:pt x="2" y="40"/>
                    </a:lnTo>
                    <a:lnTo>
                      <a:pt x="0" y="26"/>
                    </a:lnTo>
                    <a:lnTo>
                      <a:pt x="4" y="14"/>
                    </a:lnTo>
                    <a:lnTo>
                      <a:pt x="10" y="6"/>
                    </a:lnTo>
                    <a:lnTo>
                      <a:pt x="14" y="2"/>
                    </a:lnTo>
                    <a:lnTo>
                      <a:pt x="18" y="0"/>
                    </a:lnTo>
                    <a:lnTo>
                      <a:pt x="18" y="0"/>
                    </a:lnTo>
                    <a:lnTo>
                      <a:pt x="22" y="0"/>
                    </a:lnTo>
                    <a:lnTo>
                      <a:pt x="28" y="2"/>
                    </a:lnTo>
                    <a:lnTo>
                      <a:pt x="36" y="8"/>
                    </a:lnTo>
                    <a:lnTo>
                      <a:pt x="44" y="18"/>
                    </a:lnTo>
                    <a:lnTo>
                      <a:pt x="48"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41" name="Freeform 32">
                <a:extLst>
                  <a:ext uri="{FF2B5EF4-FFF2-40B4-BE49-F238E27FC236}">
                    <a16:creationId xmlns:a16="http://schemas.microsoft.com/office/drawing/2014/main" id="{C72C1A81-39B5-46D8-B47C-F0D770CC3605}"/>
                  </a:ext>
                </a:extLst>
              </p:cNvPr>
              <p:cNvSpPr>
                <a:spLocks/>
              </p:cNvSpPr>
              <p:nvPr/>
            </p:nvSpPr>
            <p:spPr bwMode="auto">
              <a:xfrm>
                <a:off x="1487933" y="3245406"/>
                <a:ext cx="212725" cy="88900"/>
              </a:xfrm>
              <a:custGeom>
                <a:avLst/>
                <a:gdLst>
                  <a:gd name="T0" fmla="*/ 0 w 268"/>
                  <a:gd name="T1" fmla="*/ 4 h 112"/>
                  <a:gd name="T2" fmla="*/ 0 w 268"/>
                  <a:gd name="T3" fmla="*/ 4 h 112"/>
                  <a:gd name="T4" fmla="*/ 18 w 268"/>
                  <a:gd name="T5" fmla="*/ 26 h 112"/>
                  <a:gd name="T6" fmla="*/ 40 w 268"/>
                  <a:gd name="T7" fmla="*/ 48 h 112"/>
                  <a:gd name="T8" fmla="*/ 62 w 268"/>
                  <a:gd name="T9" fmla="*/ 66 h 112"/>
                  <a:gd name="T10" fmla="*/ 86 w 268"/>
                  <a:gd name="T11" fmla="*/ 84 h 112"/>
                  <a:gd name="T12" fmla="*/ 114 w 268"/>
                  <a:gd name="T13" fmla="*/ 98 h 112"/>
                  <a:gd name="T14" fmla="*/ 128 w 268"/>
                  <a:gd name="T15" fmla="*/ 102 h 112"/>
                  <a:gd name="T16" fmla="*/ 142 w 268"/>
                  <a:gd name="T17" fmla="*/ 108 h 112"/>
                  <a:gd name="T18" fmla="*/ 156 w 268"/>
                  <a:gd name="T19" fmla="*/ 110 h 112"/>
                  <a:gd name="T20" fmla="*/ 170 w 268"/>
                  <a:gd name="T21" fmla="*/ 112 h 112"/>
                  <a:gd name="T22" fmla="*/ 186 w 268"/>
                  <a:gd name="T23" fmla="*/ 112 h 112"/>
                  <a:gd name="T24" fmla="*/ 202 w 268"/>
                  <a:gd name="T25" fmla="*/ 110 h 112"/>
                  <a:gd name="T26" fmla="*/ 202 w 268"/>
                  <a:gd name="T27" fmla="*/ 110 h 112"/>
                  <a:gd name="T28" fmla="*/ 222 w 268"/>
                  <a:gd name="T29" fmla="*/ 106 h 112"/>
                  <a:gd name="T30" fmla="*/ 238 w 268"/>
                  <a:gd name="T31" fmla="*/ 98 h 112"/>
                  <a:gd name="T32" fmla="*/ 254 w 268"/>
                  <a:gd name="T33" fmla="*/ 90 h 112"/>
                  <a:gd name="T34" fmla="*/ 268 w 268"/>
                  <a:gd name="T35" fmla="*/ 78 h 112"/>
                  <a:gd name="T36" fmla="*/ 268 w 268"/>
                  <a:gd name="T37" fmla="*/ 78 h 112"/>
                  <a:gd name="T38" fmla="*/ 256 w 268"/>
                  <a:gd name="T39" fmla="*/ 62 h 112"/>
                  <a:gd name="T40" fmla="*/ 240 w 268"/>
                  <a:gd name="T41" fmla="*/ 50 h 112"/>
                  <a:gd name="T42" fmla="*/ 224 w 268"/>
                  <a:gd name="T43" fmla="*/ 38 h 112"/>
                  <a:gd name="T44" fmla="*/ 208 w 268"/>
                  <a:gd name="T45" fmla="*/ 28 h 112"/>
                  <a:gd name="T46" fmla="*/ 190 w 268"/>
                  <a:gd name="T47" fmla="*/ 20 h 112"/>
                  <a:gd name="T48" fmla="*/ 172 w 268"/>
                  <a:gd name="T49" fmla="*/ 14 h 112"/>
                  <a:gd name="T50" fmla="*/ 154 w 268"/>
                  <a:gd name="T51" fmla="*/ 8 h 112"/>
                  <a:gd name="T52" fmla="*/ 134 w 268"/>
                  <a:gd name="T53" fmla="*/ 4 h 112"/>
                  <a:gd name="T54" fmla="*/ 98 w 268"/>
                  <a:gd name="T55" fmla="*/ 0 h 112"/>
                  <a:gd name="T56" fmla="*/ 62 w 268"/>
                  <a:gd name="T57" fmla="*/ 0 h 112"/>
                  <a:gd name="T58" fmla="*/ 28 w 268"/>
                  <a:gd name="T59" fmla="*/ 2 h 112"/>
                  <a:gd name="T60" fmla="*/ 0 w 268"/>
                  <a:gd name="T61" fmla="*/ 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8" h="112">
                    <a:moveTo>
                      <a:pt x="0" y="4"/>
                    </a:moveTo>
                    <a:lnTo>
                      <a:pt x="0" y="4"/>
                    </a:lnTo>
                    <a:lnTo>
                      <a:pt x="18" y="26"/>
                    </a:lnTo>
                    <a:lnTo>
                      <a:pt x="40" y="48"/>
                    </a:lnTo>
                    <a:lnTo>
                      <a:pt x="62" y="66"/>
                    </a:lnTo>
                    <a:lnTo>
                      <a:pt x="86" y="84"/>
                    </a:lnTo>
                    <a:lnTo>
                      <a:pt x="114" y="98"/>
                    </a:lnTo>
                    <a:lnTo>
                      <a:pt x="128" y="102"/>
                    </a:lnTo>
                    <a:lnTo>
                      <a:pt x="142" y="108"/>
                    </a:lnTo>
                    <a:lnTo>
                      <a:pt x="156" y="110"/>
                    </a:lnTo>
                    <a:lnTo>
                      <a:pt x="170" y="112"/>
                    </a:lnTo>
                    <a:lnTo>
                      <a:pt x="186" y="112"/>
                    </a:lnTo>
                    <a:lnTo>
                      <a:pt x="202" y="110"/>
                    </a:lnTo>
                    <a:lnTo>
                      <a:pt x="202" y="110"/>
                    </a:lnTo>
                    <a:lnTo>
                      <a:pt x="222" y="106"/>
                    </a:lnTo>
                    <a:lnTo>
                      <a:pt x="238" y="98"/>
                    </a:lnTo>
                    <a:lnTo>
                      <a:pt x="254" y="90"/>
                    </a:lnTo>
                    <a:lnTo>
                      <a:pt x="268" y="78"/>
                    </a:lnTo>
                    <a:lnTo>
                      <a:pt x="268" y="78"/>
                    </a:lnTo>
                    <a:lnTo>
                      <a:pt x="256" y="62"/>
                    </a:lnTo>
                    <a:lnTo>
                      <a:pt x="240" y="50"/>
                    </a:lnTo>
                    <a:lnTo>
                      <a:pt x="224" y="38"/>
                    </a:lnTo>
                    <a:lnTo>
                      <a:pt x="208" y="28"/>
                    </a:lnTo>
                    <a:lnTo>
                      <a:pt x="190" y="20"/>
                    </a:lnTo>
                    <a:lnTo>
                      <a:pt x="172" y="14"/>
                    </a:lnTo>
                    <a:lnTo>
                      <a:pt x="154" y="8"/>
                    </a:lnTo>
                    <a:lnTo>
                      <a:pt x="134" y="4"/>
                    </a:lnTo>
                    <a:lnTo>
                      <a:pt x="98" y="0"/>
                    </a:lnTo>
                    <a:lnTo>
                      <a:pt x="62" y="0"/>
                    </a:lnTo>
                    <a:lnTo>
                      <a:pt x="28" y="2"/>
                    </a:lnTo>
                    <a:lnTo>
                      <a:pt x="0" y="4"/>
                    </a:lnTo>
                    <a:close/>
                  </a:path>
                </a:pathLst>
              </a:custGeom>
              <a:solidFill>
                <a:srgbClr val="DA90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42" name="Freeform 33">
                <a:extLst>
                  <a:ext uri="{FF2B5EF4-FFF2-40B4-BE49-F238E27FC236}">
                    <a16:creationId xmlns:a16="http://schemas.microsoft.com/office/drawing/2014/main" id="{A3B363A8-955A-4208-813B-40AAEED055FD}"/>
                  </a:ext>
                </a:extLst>
              </p:cNvPr>
              <p:cNvSpPr>
                <a:spLocks/>
              </p:cNvSpPr>
              <p:nvPr/>
            </p:nvSpPr>
            <p:spPr bwMode="auto">
              <a:xfrm>
                <a:off x="1487933" y="3245406"/>
                <a:ext cx="212725" cy="88900"/>
              </a:xfrm>
              <a:custGeom>
                <a:avLst/>
                <a:gdLst>
                  <a:gd name="T0" fmla="*/ 0 w 268"/>
                  <a:gd name="T1" fmla="*/ 4 h 112"/>
                  <a:gd name="T2" fmla="*/ 0 w 268"/>
                  <a:gd name="T3" fmla="*/ 4 h 112"/>
                  <a:gd name="T4" fmla="*/ 18 w 268"/>
                  <a:gd name="T5" fmla="*/ 26 h 112"/>
                  <a:gd name="T6" fmla="*/ 40 w 268"/>
                  <a:gd name="T7" fmla="*/ 48 h 112"/>
                  <a:gd name="T8" fmla="*/ 62 w 268"/>
                  <a:gd name="T9" fmla="*/ 66 h 112"/>
                  <a:gd name="T10" fmla="*/ 86 w 268"/>
                  <a:gd name="T11" fmla="*/ 84 h 112"/>
                  <a:gd name="T12" fmla="*/ 114 w 268"/>
                  <a:gd name="T13" fmla="*/ 98 h 112"/>
                  <a:gd name="T14" fmla="*/ 128 w 268"/>
                  <a:gd name="T15" fmla="*/ 102 h 112"/>
                  <a:gd name="T16" fmla="*/ 142 w 268"/>
                  <a:gd name="T17" fmla="*/ 108 h 112"/>
                  <a:gd name="T18" fmla="*/ 156 w 268"/>
                  <a:gd name="T19" fmla="*/ 110 h 112"/>
                  <a:gd name="T20" fmla="*/ 170 w 268"/>
                  <a:gd name="T21" fmla="*/ 112 h 112"/>
                  <a:gd name="T22" fmla="*/ 186 w 268"/>
                  <a:gd name="T23" fmla="*/ 112 h 112"/>
                  <a:gd name="T24" fmla="*/ 202 w 268"/>
                  <a:gd name="T25" fmla="*/ 110 h 112"/>
                  <a:gd name="T26" fmla="*/ 202 w 268"/>
                  <a:gd name="T27" fmla="*/ 110 h 112"/>
                  <a:gd name="T28" fmla="*/ 222 w 268"/>
                  <a:gd name="T29" fmla="*/ 106 h 112"/>
                  <a:gd name="T30" fmla="*/ 238 w 268"/>
                  <a:gd name="T31" fmla="*/ 98 h 112"/>
                  <a:gd name="T32" fmla="*/ 254 w 268"/>
                  <a:gd name="T33" fmla="*/ 90 h 112"/>
                  <a:gd name="T34" fmla="*/ 268 w 268"/>
                  <a:gd name="T35" fmla="*/ 78 h 112"/>
                  <a:gd name="T36" fmla="*/ 268 w 268"/>
                  <a:gd name="T37" fmla="*/ 78 h 112"/>
                  <a:gd name="T38" fmla="*/ 256 w 268"/>
                  <a:gd name="T39" fmla="*/ 62 h 112"/>
                  <a:gd name="T40" fmla="*/ 240 w 268"/>
                  <a:gd name="T41" fmla="*/ 50 h 112"/>
                  <a:gd name="T42" fmla="*/ 224 w 268"/>
                  <a:gd name="T43" fmla="*/ 38 h 112"/>
                  <a:gd name="T44" fmla="*/ 208 w 268"/>
                  <a:gd name="T45" fmla="*/ 28 h 112"/>
                  <a:gd name="T46" fmla="*/ 190 w 268"/>
                  <a:gd name="T47" fmla="*/ 20 h 112"/>
                  <a:gd name="T48" fmla="*/ 172 w 268"/>
                  <a:gd name="T49" fmla="*/ 14 h 112"/>
                  <a:gd name="T50" fmla="*/ 154 w 268"/>
                  <a:gd name="T51" fmla="*/ 8 h 112"/>
                  <a:gd name="T52" fmla="*/ 134 w 268"/>
                  <a:gd name="T53" fmla="*/ 4 h 112"/>
                  <a:gd name="T54" fmla="*/ 98 w 268"/>
                  <a:gd name="T55" fmla="*/ 0 h 112"/>
                  <a:gd name="T56" fmla="*/ 62 w 268"/>
                  <a:gd name="T57" fmla="*/ 0 h 112"/>
                  <a:gd name="T58" fmla="*/ 28 w 268"/>
                  <a:gd name="T59" fmla="*/ 2 h 112"/>
                  <a:gd name="T60" fmla="*/ 0 w 268"/>
                  <a:gd name="T61" fmla="*/ 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8" h="112">
                    <a:moveTo>
                      <a:pt x="0" y="4"/>
                    </a:moveTo>
                    <a:lnTo>
                      <a:pt x="0" y="4"/>
                    </a:lnTo>
                    <a:lnTo>
                      <a:pt x="18" y="26"/>
                    </a:lnTo>
                    <a:lnTo>
                      <a:pt x="40" y="48"/>
                    </a:lnTo>
                    <a:lnTo>
                      <a:pt x="62" y="66"/>
                    </a:lnTo>
                    <a:lnTo>
                      <a:pt x="86" y="84"/>
                    </a:lnTo>
                    <a:lnTo>
                      <a:pt x="114" y="98"/>
                    </a:lnTo>
                    <a:lnTo>
                      <a:pt x="128" y="102"/>
                    </a:lnTo>
                    <a:lnTo>
                      <a:pt x="142" y="108"/>
                    </a:lnTo>
                    <a:lnTo>
                      <a:pt x="156" y="110"/>
                    </a:lnTo>
                    <a:lnTo>
                      <a:pt x="170" y="112"/>
                    </a:lnTo>
                    <a:lnTo>
                      <a:pt x="186" y="112"/>
                    </a:lnTo>
                    <a:lnTo>
                      <a:pt x="202" y="110"/>
                    </a:lnTo>
                    <a:lnTo>
                      <a:pt x="202" y="110"/>
                    </a:lnTo>
                    <a:lnTo>
                      <a:pt x="222" y="106"/>
                    </a:lnTo>
                    <a:lnTo>
                      <a:pt x="238" y="98"/>
                    </a:lnTo>
                    <a:lnTo>
                      <a:pt x="254" y="90"/>
                    </a:lnTo>
                    <a:lnTo>
                      <a:pt x="268" y="78"/>
                    </a:lnTo>
                    <a:lnTo>
                      <a:pt x="268" y="78"/>
                    </a:lnTo>
                    <a:lnTo>
                      <a:pt x="256" y="62"/>
                    </a:lnTo>
                    <a:lnTo>
                      <a:pt x="240" y="50"/>
                    </a:lnTo>
                    <a:lnTo>
                      <a:pt x="224" y="38"/>
                    </a:lnTo>
                    <a:lnTo>
                      <a:pt x="208" y="28"/>
                    </a:lnTo>
                    <a:lnTo>
                      <a:pt x="190" y="20"/>
                    </a:lnTo>
                    <a:lnTo>
                      <a:pt x="172" y="14"/>
                    </a:lnTo>
                    <a:lnTo>
                      <a:pt x="154" y="8"/>
                    </a:lnTo>
                    <a:lnTo>
                      <a:pt x="134" y="4"/>
                    </a:lnTo>
                    <a:lnTo>
                      <a:pt x="98" y="0"/>
                    </a:lnTo>
                    <a:lnTo>
                      <a:pt x="62" y="0"/>
                    </a:lnTo>
                    <a:lnTo>
                      <a:pt x="28"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43" name="Freeform 34">
                <a:extLst>
                  <a:ext uri="{FF2B5EF4-FFF2-40B4-BE49-F238E27FC236}">
                    <a16:creationId xmlns:a16="http://schemas.microsoft.com/office/drawing/2014/main" id="{6B2600EE-6BCD-4EE4-B2B0-4BD2A428BD97}"/>
                  </a:ext>
                </a:extLst>
              </p:cNvPr>
              <p:cNvSpPr>
                <a:spLocks/>
              </p:cNvSpPr>
              <p:nvPr/>
            </p:nvSpPr>
            <p:spPr bwMode="auto">
              <a:xfrm>
                <a:off x="1433958" y="3096181"/>
                <a:ext cx="323850" cy="211138"/>
              </a:xfrm>
              <a:custGeom>
                <a:avLst/>
                <a:gdLst>
                  <a:gd name="T0" fmla="*/ 408 w 408"/>
                  <a:gd name="T1" fmla="*/ 0 h 266"/>
                  <a:gd name="T2" fmla="*/ 408 w 408"/>
                  <a:gd name="T3" fmla="*/ 0 h 266"/>
                  <a:gd name="T4" fmla="*/ 378 w 408"/>
                  <a:gd name="T5" fmla="*/ 2 h 266"/>
                  <a:gd name="T6" fmla="*/ 346 w 408"/>
                  <a:gd name="T7" fmla="*/ 4 h 266"/>
                  <a:gd name="T8" fmla="*/ 312 w 408"/>
                  <a:gd name="T9" fmla="*/ 8 h 266"/>
                  <a:gd name="T10" fmla="*/ 278 w 408"/>
                  <a:gd name="T11" fmla="*/ 14 h 266"/>
                  <a:gd name="T12" fmla="*/ 210 w 408"/>
                  <a:gd name="T13" fmla="*/ 28 h 266"/>
                  <a:gd name="T14" fmla="*/ 144 w 408"/>
                  <a:gd name="T15" fmla="*/ 44 h 266"/>
                  <a:gd name="T16" fmla="*/ 86 w 408"/>
                  <a:gd name="T17" fmla="*/ 60 h 266"/>
                  <a:gd name="T18" fmla="*/ 40 w 408"/>
                  <a:gd name="T19" fmla="*/ 74 h 266"/>
                  <a:gd name="T20" fmla="*/ 0 w 408"/>
                  <a:gd name="T21" fmla="*/ 88 h 266"/>
                  <a:gd name="T22" fmla="*/ 0 w 408"/>
                  <a:gd name="T23" fmla="*/ 88 h 266"/>
                  <a:gd name="T24" fmla="*/ 16 w 408"/>
                  <a:gd name="T25" fmla="*/ 120 h 266"/>
                  <a:gd name="T26" fmla="*/ 38 w 408"/>
                  <a:gd name="T27" fmla="*/ 154 h 266"/>
                  <a:gd name="T28" fmla="*/ 68 w 408"/>
                  <a:gd name="T29" fmla="*/ 192 h 266"/>
                  <a:gd name="T30" fmla="*/ 68 w 408"/>
                  <a:gd name="T31" fmla="*/ 192 h 266"/>
                  <a:gd name="T32" fmla="*/ 96 w 408"/>
                  <a:gd name="T33" fmla="*/ 190 h 266"/>
                  <a:gd name="T34" fmla="*/ 130 w 408"/>
                  <a:gd name="T35" fmla="*/ 188 h 266"/>
                  <a:gd name="T36" fmla="*/ 166 w 408"/>
                  <a:gd name="T37" fmla="*/ 188 h 266"/>
                  <a:gd name="T38" fmla="*/ 202 w 408"/>
                  <a:gd name="T39" fmla="*/ 192 h 266"/>
                  <a:gd name="T40" fmla="*/ 222 w 408"/>
                  <a:gd name="T41" fmla="*/ 196 h 266"/>
                  <a:gd name="T42" fmla="*/ 240 w 408"/>
                  <a:gd name="T43" fmla="*/ 202 h 266"/>
                  <a:gd name="T44" fmla="*/ 258 w 408"/>
                  <a:gd name="T45" fmla="*/ 208 h 266"/>
                  <a:gd name="T46" fmla="*/ 276 w 408"/>
                  <a:gd name="T47" fmla="*/ 216 h 266"/>
                  <a:gd name="T48" fmla="*/ 292 w 408"/>
                  <a:gd name="T49" fmla="*/ 226 h 266"/>
                  <a:gd name="T50" fmla="*/ 308 w 408"/>
                  <a:gd name="T51" fmla="*/ 238 h 266"/>
                  <a:gd name="T52" fmla="*/ 324 w 408"/>
                  <a:gd name="T53" fmla="*/ 250 h 266"/>
                  <a:gd name="T54" fmla="*/ 336 w 408"/>
                  <a:gd name="T55" fmla="*/ 266 h 266"/>
                  <a:gd name="T56" fmla="*/ 336 w 408"/>
                  <a:gd name="T57" fmla="*/ 266 h 266"/>
                  <a:gd name="T58" fmla="*/ 352 w 408"/>
                  <a:gd name="T59" fmla="*/ 250 h 266"/>
                  <a:gd name="T60" fmla="*/ 364 w 408"/>
                  <a:gd name="T61" fmla="*/ 232 h 266"/>
                  <a:gd name="T62" fmla="*/ 374 w 408"/>
                  <a:gd name="T63" fmla="*/ 212 h 266"/>
                  <a:gd name="T64" fmla="*/ 384 w 408"/>
                  <a:gd name="T65" fmla="*/ 192 h 266"/>
                  <a:gd name="T66" fmla="*/ 390 w 408"/>
                  <a:gd name="T67" fmla="*/ 170 h 266"/>
                  <a:gd name="T68" fmla="*/ 396 w 408"/>
                  <a:gd name="T69" fmla="*/ 148 h 266"/>
                  <a:gd name="T70" fmla="*/ 404 w 408"/>
                  <a:gd name="T71" fmla="*/ 104 h 266"/>
                  <a:gd name="T72" fmla="*/ 408 w 408"/>
                  <a:gd name="T73" fmla="*/ 64 h 266"/>
                  <a:gd name="T74" fmla="*/ 408 w 408"/>
                  <a:gd name="T75" fmla="*/ 32 h 266"/>
                  <a:gd name="T76" fmla="*/ 408 w 408"/>
                  <a:gd name="T7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8" h="266">
                    <a:moveTo>
                      <a:pt x="408" y="0"/>
                    </a:moveTo>
                    <a:lnTo>
                      <a:pt x="408" y="0"/>
                    </a:lnTo>
                    <a:lnTo>
                      <a:pt x="378" y="2"/>
                    </a:lnTo>
                    <a:lnTo>
                      <a:pt x="346" y="4"/>
                    </a:lnTo>
                    <a:lnTo>
                      <a:pt x="312" y="8"/>
                    </a:lnTo>
                    <a:lnTo>
                      <a:pt x="278" y="14"/>
                    </a:lnTo>
                    <a:lnTo>
                      <a:pt x="210" y="28"/>
                    </a:lnTo>
                    <a:lnTo>
                      <a:pt x="144" y="44"/>
                    </a:lnTo>
                    <a:lnTo>
                      <a:pt x="86" y="60"/>
                    </a:lnTo>
                    <a:lnTo>
                      <a:pt x="40" y="74"/>
                    </a:lnTo>
                    <a:lnTo>
                      <a:pt x="0" y="88"/>
                    </a:lnTo>
                    <a:lnTo>
                      <a:pt x="0" y="88"/>
                    </a:lnTo>
                    <a:lnTo>
                      <a:pt x="16" y="120"/>
                    </a:lnTo>
                    <a:lnTo>
                      <a:pt x="38" y="154"/>
                    </a:lnTo>
                    <a:lnTo>
                      <a:pt x="68" y="192"/>
                    </a:lnTo>
                    <a:lnTo>
                      <a:pt x="68" y="192"/>
                    </a:lnTo>
                    <a:lnTo>
                      <a:pt x="96" y="190"/>
                    </a:lnTo>
                    <a:lnTo>
                      <a:pt x="130" y="188"/>
                    </a:lnTo>
                    <a:lnTo>
                      <a:pt x="166" y="188"/>
                    </a:lnTo>
                    <a:lnTo>
                      <a:pt x="202" y="192"/>
                    </a:lnTo>
                    <a:lnTo>
                      <a:pt x="222" y="196"/>
                    </a:lnTo>
                    <a:lnTo>
                      <a:pt x="240" y="202"/>
                    </a:lnTo>
                    <a:lnTo>
                      <a:pt x="258" y="208"/>
                    </a:lnTo>
                    <a:lnTo>
                      <a:pt x="276" y="216"/>
                    </a:lnTo>
                    <a:lnTo>
                      <a:pt x="292" y="226"/>
                    </a:lnTo>
                    <a:lnTo>
                      <a:pt x="308" y="238"/>
                    </a:lnTo>
                    <a:lnTo>
                      <a:pt x="324" y="250"/>
                    </a:lnTo>
                    <a:lnTo>
                      <a:pt x="336" y="266"/>
                    </a:lnTo>
                    <a:lnTo>
                      <a:pt x="336" y="266"/>
                    </a:lnTo>
                    <a:lnTo>
                      <a:pt x="352" y="250"/>
                    </a:lnTo>
                    <a:lnTo>
                      <a:pt x="364" y="232"/>
                    </a:lnTo>
                    <a:lnTo>
                      <a:pt x="374" y="212"/>
                    </a:lnTo>
                    <a:lnTo>
                      <a:pt x="384" y="192"/>
                    </a:lnTo>
                    <a:lnTo>
                      <a:pt x="390" y="170"/>
                    </a:lnTo>
                    <a:lnTo>
                      <a:pt x="396" y="148"/>
                    </a:lnTo>
                    <a:lnTo>
                      <a:pt x="404" y="104"/>
                    </a:lnTo>
                    <a:lnTo>
                      <a:pt x="408" y="64"/>
                    </a:lnTo>
                    <a:lnTo>
                      <a:pt x="408" y="32"/>
                    </a:lnTo>
                    <a:lnTo>
                      <a:pt x="408" y="0"/>
                    </a:lnTo>
                    <a:close/>
                  </a:path>
                </a:pathLst>
              </a:custGeom>
              <a:solidFill>
                <a:srgbClr val="7635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44" name="Freeform 35">
                <a:extLst>
                  <a:ext uri="{FF2B5EF4-FFF2-40B4-BE49-F238E27FC236}">
                    <a16:creationId xmlns:a16="http://schemas.microsoft.com/office/drawing/2014/main" id="{BBDC95C7-9275-4A4C-9E9C-2E660598C821}"/>
                  </a:ext>
                </a:extLst>
              </p:cNvPr>
              <p:cNvSpPr>
                <a:spLocks/>
              </p:cNvSpPr>
              <p:nvPr/>
            </p:nvSpPr>
            <p:spPr bwMode="auto">
              <a:xfrm>
                <a:off x="1433958" y="3096181"/>
                <a:ext cx="323850" cy="211138"/>
              </a:xfrm>
              <a:custGeom>
                <a:avLst/>
                <a:gdLst>
                  <a:gd name="T0" fmla="*/ 408 w 408"/>
                  <a:gd name="T1" fmla="*/ 0 h 266"/>
                  <a:gd name="T2" fmla="*/ 408 w 408"/>
                  <a:gd name="T3" fmla="*/ 0 h 266"/>
                  <a:gd name="T4" fmla="*/ 378 w 408"/>
                  <a:gd name="T5" fmla="*/ 2 h 266"/>
                  <a:gd name="T6" fmla="*/ 346 w 408"/>
                  <a:gd name="T7" fmla="*/ 4 h 266"/>
                  <a:gd name="T8" fmla="*/ 312 w 408"/>
                  <a:gd name="T9" fmla="*/ 8 h 266"/>
                  <a:gd name="T10" fmla="*/ 278 w 408"/>
                  <a:gd name="T11" fmla="*/ 14 h 266"/>
                  <a:gd name="T12" fmla="*/ 210 w 408"/>
                  <a:gd name="T13" fmla="*/ 28 h 266"/>
                  <a:gd name="T14" fmla="*/ 144 w 408"/>
                  <a:gd name="T15" fmla="*/ 44 h 266"/>
                  <a:gd name="T16" fmla="*/ 86 w 408"/>
                  <a:gd name="T17" fmla="*/ 60 h 266"/>
                  <a:gd name="T18" fmla="*/ 40 w 408"/>
                  <a:gd name="T19" fmla="*/ 74 h 266"/>
                  <a:gd name="T20" fmla="*/ 0 w 408"/>
                  <a:gd name="T21" fmla="*/ 88 h 266"/>
                  <a:gd name="T22" fmla="*/ 0 w 408"/>
                  <a:gd name="T23" fmla="*/ 88 h 266"/>
                  <a:gd name="T24" fmla="*/ 16 w 408"/>
                  <a:gd name="T25" fmla="*/ 120 h 266"/>
                  <a:gd name="T26" fmla="*/ 38 w 408"/>
                  <a:gd name="T27" fmla="*/ 154 h 266"/>
                  <a:gd name="T28" fmla="*/ 68 w 408"/>
                  <a:gd name="T29" fmla="*/ 192 h 266"/>
                  <a:gd name="T30" fmla="*/ 68 w 408"/>
                  <a:gd name="T31" fmla="*/ 192 h 266"/>
                  <a:gd name="T32" fmla="*/ 96 w 408"/>
                  <a:gd name="T33" fmla="*/ 190 h 266"/>
                  <a:gd name="T34" fmla="*/ 130 w 408"/>
                  <a:gd name="T35" fmla="*/ 188 h 266"/>
                  <a:gd name="T36" fmla="*/ 166 w 408"/>
                  <a:gd name="T37" fmla="*/ 188 h 266"/>
                  <a:gd name="T38" fmla="*/ 202 w 408"/>
                  <a:gd name="T39" fmla="*/ 192 h 266"/>
                  <a:gd name="T40" fmla="*/ 222 w 408"/>
                  <a:gd name="T41" fmla="*/ 196 h 266"/>
                  <a:gd name="T42" fmla="*/ 240 w 408"/>
                  <a:gd name="T43" fmla="*/ 202 h 266"/>
                  <a:gd name="T44" fmla="*/ 258 w 408"/>
                  <a:gd name="T45" fmla="*/ 208 h 266"/>
                  <a:gd name="T46" fmla="*/ 276 w 408"/>
                  <a:gd name="T47" fmla="*/ 216 h 266"/>
                  <a:gd name="T48" fmla="*/ 292 w 408"/>
                  <a:gd name="T49" fmla="*/ 226 h 266"/>
                  <a:gd name="T50" fmla="*/ 308 w 408"/>
                  <a:gd name="T51" fmla="*/ 238 h 266"/>
                  <a:gd name="T52" fmla="*/ 324 w 408"/>
                  <a:gd name="T53" fmla="*/ 250 h 266"/>
                  <a:gd name="T54" fmla="*/ 336 w 408"/>
                  <a:gd name="T55" fmla="*/ 266 h 266"/>
                  <a:gd name="T56" fmla="*/ 336 w 408"/>
                  <a:gd name="T57" fmla="*/ 266 h 266"/>
                  <a:gd name="T58" fmla="*/ 352 w 408"/>
                  <a:gd name="T59" fmla="*/ 250 h 266"/>
                  <a:gd name="T60" fmla="*/ 364 w 408"/>
                  <a:gd name="T61" fmla="*/ 232 h 266"/>
                  <a:gd name="T62" fmla="*/ 374 w 408"/>
                  <a:gd name="T63" fmla="*/ 212 h 266"/>
                  <a:gd name="T64" fmla="*/ 384 w 408"/>
                  <a:gd name="T65" fmla="*/ 192 h 266"/>
                  <a:gd name="T66" fmla="*/ 390 w 408"/>
                  <a:gd name="T67" fmla="*/ 170 h 266"/>
                  <a:gd name="T68" fmla="*/ 396 w 408"/>
                  <a:gd name="T69" fmla="*/ 148 h 266"/>
                  <a:gd name="T70" fmla="*/ 404 w 408"/>
                  <a:gd name="T71" fmla="*/ 104 h 266"/>
                  <a:gd name="T72" fmla="*/ 408 w 408"/>
                  <a:gd name="T73" fmla="*/ 64 h 266"/>
                  <a:gd name="T74" fmla="*/ 408 w 408"/>
                  <a:gd name="T75" fmla="*/ 32 h 266"/>
                  <a:gd name="T76" fmla="*/ 408 w 408"/>
                  <a:gd name="T7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8" h="266">
                    <a:moveTo>
                      <a:pt x="408" y="0"/>
                    </a:moveTo>
                    <a:lnTo>
                      <a:pt x="408" y="0"/>
                    </a:lnTo>
                    <a:lnTo>
                      <a:pt x="378" y="2"/>
                    </a:lnTo>
                    <a:lnTo>
                      <a:pt x="346" y="4"/>
                    </a:lnTo>
                    <a:lnTo>
                      <a:pt x="312" y="8"/>
                    </a:lnTo>
                    <a:lnTo>
                      <a:pt x="278" y="14"/>
                    </a:lnTo>
                    <a:lnTo>
                      <a:pt x="210" y="28"/>
                    </a:lnTo>
                    <a:lnTo>
                      <a:pt x="144" y="44"/>
                    </a:lnTo>
                    <a:lnTo>
                      <a:pt x="86" y="60"/>
                    </a:lnTo>
                    <a:lnTo>
                      <a:pt x="40" y="74"/>
                    </a:lnTo>
                    <a:lnTo>
                      <a:pt x="0" y="88"/>
                    </a:lnTo>
                    <a:lnTo>
                      <a:pt x="0" y="88"/>
                    </a:lnTo>
                    <a:lnTo>
                      <a:pt x="16" y="120"/>
                    </a:lnTo>
                    <a:lnTo>
                      <a:pt x="38" y="154"/>
                    </a:lnTo>
                    <a:lnTo>
                      <a:pt x="68" y="192"/>
                    </a:lnTo>
                    <a:lnTo>
                      <a:pt x="68" y="192"/>
                    </a:lnTo>
                    <a:lnTo>
                      <a:pt x="96" y="190"/>
                    </a:lnTo>
                    <a:lnTo>
                      <a:pt x="130" y="188"/>
                    </a:lnTo>
                    <a:lnTo>
                      <a:pt x="166" y="188"/>
                    </a:lnTo>
                    <a:lnTo>
                      <a:pt x="202" y="192"/>
                    </a:lnTo>
                    <a:lnTo>
                      <a:pt x="222" y="196"/>
                    </a:lnTo>
                    <a:lnTo>
                      <a:pt x="240" y="202"/>
                    </a:lnTo>
                    <a:lnTo>
                      <a:pt x="258" y="208"/>
                    </a:lnTo>
                    <a:lnTo>
                      <a:pt x="276" y="216"/>
                    </a:lnTo>
                    <a:lnTo>
                      <a:pt x="292" y="226"/>
                    </a:lnTo>
                    <a:lnTo>
                      <a:pt x="308" y="238"/>
                    </a:lnTo>
                    <a:lnTo>
                      <a:pt x="324" y="250"/>
                    </a:lnTo>
                    <a:lnTo>
                      <a:pt x="336" y="266"/>
                    </a:lnTo>
                    <a:lnTo>
                      <a:pt x="336" y="266"/>
                    </a:lnTo>
                    <a:lnTo>
                      <a:pt x="352" y="250"/>
                    </a:lnTo>
                    <a:lnTo>
                      <a:pt x="364" y="232"/>
                    </a:lnTo>
                    <a:lnTo>
                      <a:pt x="374" y="212"/>
                    </a:lnTo>
                    <a:lnTo>
                      <a:pt x="384" y="192"/>
                    </a:lnTo>
                    <a:lnTo>
                      <a:pt x="390" y="170"/>
                    </a:lnTo>
                    <a:lnTo>
                      <a:pt x="396" y="148"/>
                    </a:lnTo>
                    <a:lnTo>
                      <a:pt x="404" y="104"/>
                    </a:lnTo>
                    <a:lnTo>
                      <a:pt x="408" y="64"/>
                    </a:lnTo>
                    <a:lnTo>
                      <a:pt x="408" y="32"/>
                    </a:lnTo>
                    <a:lnTo>
                      <a:pt x="40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45" name="Freeform 36">
                <a:extLst>
                  <a:ext uri="{FF2B5EF4-FFF2-40B4-BE49-F238E27FC236}">
                    <a16:creationId xmlns:a16="http://schemas.microsoft.com/office/drawing/2014/main" id="{F86070B7-CF62-4032-AA30-AEBD93042B2E}"/>
                  </a:ext>
                </a:extLst>
              </p:cNvPr>
              <p:cNvSpPr>
                <a:spLocks/>
              </p:cNvSpPr>
              <p:nvPr/>
            </p:nvSpPr>
            <p:spPr bwMode="auto">
              <a:xfrm>
                <a:off x="1487933" y="2848531"/>
                <a:ext cx="98425" cy="42863"/>
              </a:xfrm>
              <a:custGeom>
                <a:avLst/>
                <a:gdLst>
                  <a:gd name="T0" fmla="*/ 0 w 124"/>
                  <a:gd name="T1" fmla="*/ 54 h 54"/>
                  <a:gd name="T2" fmla="*/ 0 w 124"/>
                  <a:gd name="T3" fmla="*/ 54 h 54"/>
                  <a:gd name="T4" fmla="*/ 10 w 124"/>
                  <a:gd name="T5" fmla="*/ 48 h 54"/>
                  <a:gd name="T6" fmla="*/ 22 w 124"/>
                  <a:gd name="T7" fmla="*/ 40 h 54"/>
                  <a:gd name="T8" fmla="*/ 38 w 124"/>
                  <a:gd name="T9" fmla="*/ 32 h 54"/>
                  <a:gd name="T10" fmla="*/ 56 w 124"/>
                  <a:gd name="T11" fmla="*/ 24 h 54"/>
                  <a:gd name="T12" fmla="*/ 78 w 124"/>
                  <a:gd name="T13" fmla="*/ 16 h 54"/>
                  <a:gd name="T14" fmla="*/ 100 w 124"/>
                  <a:gd name="T15" fmla="*/ 12 h 54"/>
                  <a:gd name="T16" fmla="*/ 112 w 124"/>
                  <a:gd name="T17" fmla="*/ 12 h 54"/>
                  <a:gd name="T18" fmla="*/ 124 w 124"/>
                  <a:gd name="T19" fmla="*/ 14 h 54"/>
                  <a:gd name="T20" fmla="*/ 124 w 124"/>
                  <a:gd name="T21" fmla="*/ 14 h 54"/>
                  <a:gd name="T22" fmla="*/ 110 w 124"/>
                  <a:gd name="T23" fmla="*/ 8 h 54"/>
                  <a:gd name="T24" fmla="*/ 94 w 124"/>
                  <a:gd name="T25" fmla="*/ 2 h 54"/>
                  <a:gd name="T26" fmla="*/ 76 w 124"/>
                  <a:gd name="T27" fmla="*/ 0 h 54"/>
                  <a:gd name="T28" fmla="*/ 66 w 124"/>
                  <a:gd name="T29" fmla="*/ 0 h 54"/>
                  <a:gd name="T30" fmla="*/ 56 w 124"/>
                  <a:gd name="T31" fmla="*/ 2 h 54"/>
                  <a:gd name="T32" fmla="*/ 44 w 124"/>
                  <a:gd name="T33" fmla="*/ 6 h 54"/>
                  <a:gd name="T34" fmla="*/ 34 w 124"/>
                  <a:gd name="T35" fmla="*/ 10 h 54"/>
                  <a:gd name="T36" fmla="*/ 24 w 124"/>
                  <a:gd name="T37" fmla="*/ 18 h 54"/>
                  <a:gd name="T38" fmla="*/ 16 w 124"/>
                  <a:gd name="T39" fmla="*/ 26 h 54"/>
                  <a:gd name="T40" fmla="*/ 6 w 124"/>
                  <a:gd name="T41" fmla="*/ 40 h 54"/>
                  <a:gd name="T42" fmla="*/ 0 w 124"/>
                  <a:gd name="T4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4" h="54">
                    <a:moveTo>
                      <a:pt x="0" y="54"/>
                    </a:moveTo>
                    <a:lnTo>
                      <a:pt x="0" y="54"/>
                    </a:lnTo>
                    <a:lnTo>
                      <a:pt x="10" y="48"/>
                    </a:lnTo>
                    <a:lnTo>
                      <a:pt x="22" y="40"/>
                    </a:lnTo>
                    <a:lnTo>
                      <a:pt x="38" y="32"/>
                    </a:lnTo>
                    <a:lnTo>
                      <a:pt x="56" y="24"/>
                    </a:lnTo>
                    <a:lnTo>
                      <a:pt x="78" y="16"/>
                    </a:lnTo>
                    <a:lnTo>
                      <a:pt x="100" y="12"/>
                    </a:lnTo>
                    <a:lnTo>
                      <a:pt x="112" y="12"/>
                    </a:lnTo>
                    <a:lnTo>
                      <a:pt x="124" y="14"/>
                    </a:lnTo>
                    <a:lnTo>
                      <a:pt x="124" y="14"/>
                    </a:lnTo>
                    <a:lnTo>
                      <a:pt x="110" y="8"/>
                    </a:lnTo>
                    <a:lnTo>
                      <a:pt x="94" y="2"/>
                    </a:lnTo>
                    <a:lnTo>
                      <a:pt x="76" y="0"/>
                    </a:lnTo>
                    <a:lnTo>
                      <a:pt x="66" y="0"/>
                    </a:lnTo>
                    <a:lnTo>
                      <a:pt x="56" y="2"/>
                    </a:lnTo>
                    <a:lnTo>
                      <a:pt x="44" y="6"/>
                    </a:lnTo>
                    <a:lnTo>
                      <a:pt x="34" y="10"/>
                    </a:lnTo>
                    <a:lnTo>
                      <a:pt x="24" y="18"/>
                    </a:lnTo>
                    <a:lnTo>
                      <a:pt x="16" y="26"/>
                    </a:lnTo>
                    <a:lnTo>
                      <a:pt x="6" y="40"/>
                    </a:lnTo>
                    <a:lnTo>
                      <a:pt x="0" y="54"/>
                    </a:lnTo>
                    <a:close/>
                  </a:path>
                </a:pathLst>
              </a:custGeom>
              <a:solidFill>
                <a:srgbClr val="493A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46" name="Freeform 37">
                <a:extLst>
                  <a:ext uri="{FF2B5EF4-FFF2-40B4-BE49-F238E27FC236}">
                    <a16:creationId xmlns:a16="http://schemas.microsoft.com/office/drawing/2014/main" id="{ED14CD4B-BDB9-486A-BD67-AEDE2BE64D46}"/>
                  </a:ext>
                </a:extLst>
              </p:cNvPr>
              <p:cNvSpPr>
                <a:spLocks/>
              </p:cNvSpPr>
              <p:nvPr/>
            </p:nvSpPr>
            <p:spPr bwMode="auto">
              <a:xfrm>
                <a:off x="1487933" y="2848531"/>
                <a:ext cx="98425" cy="42863"/>
              </a:xfrm>
              <a:custGeom>
                <a:avLst/>
                <a:gdLst>
                  <a:gd name="T0" fmla="*/ 0 w 124"/>
                  <a:gd name="T1" fmla="*/ 54 h 54"/>
                  <a:gd name="T2" fmla="*/ 0 w 124"/>
                  <a:gd name="T3" fmla="*/ 54 h 54"/>
                  <a:gd name="T4" fmla="*/ 10 w 124"/>
                  <a:gd name="T5" fmla="*/ 48 h 54"/>
                  <a:gd name="T6" fmla="*/ 22 w 124"/>
                  <a:gd name="T7" fmla="*/ 40 h 54"/>
                  <a:gd name="T8" fmla="*/ 38 w 124"/>
                  <a:gd name="T9" fmla="*/ 32 h 54"/>
                  <a:gd name="T10" fmla="*/ 56 w 124"/>
                  <a:gd name="T11" fmla="*/ 24 h 54"/>
                  <a:gd name="T12" fmla="*/ 78 w 124"/>
                  <a:gd name="T13" fmla="*/ 16 h 54"/>
                  <a:gd name="T14" fmla="*/ 100 w 124"/>
                  <a:gd name="T15" fmla="*/ 12 h 54"/>
                  <a:gd name="T16" fmla="*/ 112 w 124"/>
                  <a:gd name="T17" fmla="*/ 12 h 54"/>
                  <a:gd name="T18" fmla="*/ 124 w 124"/>
                  <a:gd name="T19" fmla="*/ 14 h 54"/>
                  <a:gd name="T20" fmla="*/ 124 w 124"/>
                  <a:gd name="T21" fmla="*/ 14 h 54"/>
                  <a:gd name="T22" fmla="*/ 110 w 124"/>
                  <a:gd name="T23" fmla="*/ 8 h 54"/>
                  <a:gd name="T24" fmla="*/ 94 w 124"/>
                  <a:gd name="T25" fmla="*/ 2 h 54"/>
                  <a:gd name="T26" fmla="*/ 76 w 124"/>
                  <a:gd name="T27" fmla="*/ 0 h 54"/>
                  <a:gd name="T28" fmla="*/ 66 w 124"/>
                  <a:gd name="T29" fmla="*/ 0 h 54"/>
                  <a:gd name="T30" fmla="*/ 56 w 124"/>
                  <a:gd name="T31" fmla="*/ 2 h 54"/>
                  <a:gd name="T32" fmla="*/ 44 w 124"/>
                  <a:gd name="T33" fmla="*/ 6 h 54"/>
                  <a:gd name="T34" fmla="*/ 34 w 124"/>
                  <a:gd name="T35" fmla="*/ 10 h 54"/>
                  <a:gd name="T36" fmla="*/ 24 w 124"/>
                  <a:gd name="T37" fmla="*/ 18 h 54"/>
                  <a:gd name="T38" fmla="*/ 16 w 124"/>
                  <a:gd name="T39" fmla="*/ 26 h 54"/>
                  <a:gd name="T40" fmla="*/ 6 w 124"/>
                  <a:gd name="T41" fmla="*/ 40 h 54"/>
                  <a:gd name="T42" fmla="*/ 0 w 124"/>
                  <a:gd name="T4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4" h="54">
                    <a:moveTo>
                      <a:pt x="0" y="54"/>
                    </a:moveTo>
                    <a:lnTo>
                      <a:pt x="0" y="54"/>
                    </a:lnTo>
                    <a:lnTo>
                      <a:pt x="10" y="48"/>
                    </a:lnTo>
                    <a:lnTo>
                      <a:pt x="22" y="40"/>
                    </a:lnTo>
                    <a:lnTo>
                      <a:pt x="38" y="32"/>
                    </a:lnTo>
                    <a:lnTo>
                      <a:pt x="56" y="24"/>
                    </a:lnTo>
                    <a:lnTo>
                      <a:pt x="78" y="16"/>
                    </a:lnTo>
                    <a:lnTo>
                      <a:pt x="100" y="12"/>
                    </a:lnTo>
                    <a:lnTo>
                      <a:pt x="112" y="12"/>
                    </a:lnTo>
                    <a:lnTo>
                      <a:pt x="124" y="14"/>
                    </a:lnTo>
                    <a:lnTo>
                      <a:pt x="124" y="14"/>
                    </a:lnTo>
                    <a:lnTo>
                      <a:pt x="110" y="8"/>
                    </a:lnTo>
                    <a:lnTo>
                      <a:pt x="94" y="2"/>
                    </a:lnTo>
                    <a:lnTo>
                      <a:pt x="76" y="0"/>
                    </a:lnTo>
                    <a:lnTo>
                      <a:pt x="66" y="0"/>
                    </a:lnTo>
                    <a:lnTo>
                      <a:pt x="56" y="2"/>
                    </a:lnTo>
                    <a:lnTo>
                      <a:pt x="44" y="6"/>
                    </a:lnTo>
                    <a:lnTo>
                      <a:pt x="34" y="10"/>
                    </a:lnTo>
                    <a:lnTo>
                      <a:pt x="24" y="18"/>
                    </a:lnTo>
                    <a:lnTo>
                      <a:pt x="16" y="26"/>
                    </a:lnTo>
                    <a:lnTo>
                      <a:pt x="6" y="40"/>
                    </a:lnTo>
                    <a:lnTo>
                      <a:pt x="0" y="5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47" name="Freeform 38">
                <a:extLst>
                  <a:ext uri="{FF2B5EF4-FFF2-40B4-BE49-F238E27FC236}">
                    <a16:creationId xmlns:a16="http://schemas.microsoft.com/office/drawing/2014/main" id="{D2D5A6C7-32C6-40F9-8CB2-5ED516FDD015}"/>
                  </a:ext>
                </a:extLst>
              </p:cNvPr>
              <p:cNvSpPr>
                <a:spLocks/>
              </p:cNvSpPr>
              <p:nvPr/>
            </p:nvSpPr>
            <p:spPr bwMode="auto">
              <a:xfrm>
                <a:off x="1678433" y="2824718"/>
                <a:ext cx="80963" cy="23813"/>
              </a:xfrm>
              <a:custGeom>
                <a:avLst/>
                <a:gdLst>
                  <a:gd name="T0" fmla="*/ 0 w 102"/>
                  <a:gd name="T1" fmla="*/ 30 h 30"/>
                  <a:gd name="T2" fmla="*/ 0 w 102"/>
                  <a:gd name="T3" fmla="*/ 30 h 30"/>
                  <a:gd name="T4" fmla="*/ 12 w 102"/>
                  <a:gd name="T5" fmla="*/ 26 h 30"/>
                  <a:gd name="T6" fmla="*/ 40 w 102"/>
                  <a:gd name="T7" fmla="*/ 20 h 30"/>
                  <a:gd name="T8" fmla="*/ 58 w 102"/>
                  <a:gd name="T9" fmla="*/ 20 h 30"/>
                  <a:gd name="T10" fmla="*/ 74 w 102"/>
                  <a:gd name="T11" fmla="*/ 20 h 30"/>
                  <a:gd name="T12" fmla="*/ 88 w 102"/>
                  <a:gd name="T13" fmla="*/ 22 h 30"/>
                  <a:gd name="T14" fmla="*/ 96 w 102"/>
                  <a:gd name="T15" fmla="*/ 26 h 30"/>
                  <a:gd name="T16" fmla="*/ 102 w 102"/>
                  <a:gd name="T17" fmla="*/ 30 h 30"/>
                  <a:gd name="T18" fmla="*/ 102 w 102"/>
                  <a:gd name="T19" fmla="*/ 30 h 30"/>
                  <a:gd name="T20" fmla="*/ 92 w 102"/>
                  <a:gd name="T21" fmla="*/ 20 h 30"/>
                  <a:gd name="T22" fmla="*/ 80 w 102"/>
                  <a:gd name="T23" fmla="*/ 12 h 30"/>
                  <a:gd name="T24" fmla="*/ 66 w 102"/>
                  <a:gd name="T25" fmla="*/ 6 h 30"/>
                  <a:gd name="T26" fmla="*/ 58 w 102"/>
                  <a:gd name="T27" fmla="*/ 2 h 30"/>
                  <a:gd name="T28" fmla="*/ 50 w 102"/>
                  <a:gd name="T29" fmla="*/ 2 h 30"/>
                  <a:gd name="T30" fmla="*/ 42 w 102"/>
                  <a:gd name="T31" fmla="*/ 0 h 30"/>
                  <a:gd name="T32" fmla="*/ 34 w 102"/>
                  <a:gd name="T33" fmla="*/ 2 h 30"/>
                  <a:gd name="T34" fmla="*/ 24 w 102"/>
                  <a:gd name="T35" fmla="*/ 6 h 30"/>
                  <a:gd name="T36" fmla="*/ 16 w 102"/>
                  <a:gd name="T37" fmla="*/ 12 h 30"/>
                  <a:gd name="T38" fmla="*/ 8 w 102"/>
                  <a:gd name="T39" fmla="*/ 20 h 30"/>
                  <a:gd name="T40" fmla="*/ 0 w 102"/>
                  <a:gd name="T4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30">
                    <a:moveTo>
                      <a:pt x="0" y="30"/>
                    </a:moveTo>
                    <a:lnTo>
                      <a:pt x="0" y="30"/>
                    </a:lnTo>
                    <a:lnTo>
                      <a:pt x="12" y="26"/>
                    </a:lnTo>
                    <a:lnTo>
                      <a:pt x="40" y="20"/>
                    </a:lnTo>
                    <a:lnTo>
                      <a:pt x="58" y="20"/>
                    </a:lnTo>
                    <a:lnTo>
                      <a:pt x="74" y="20"/>
                    </a:lnTo>
                    <a:lnTo>
                      <a:pt x="88" y="22"/>
                    </a:lnTo>
                    <a:lnTo>
                      <a:pt x="96" y="26"/>
                    </a:lnTo>
                    <a:lnTo>
                      <a:pt x="102" y="30"/>
                    </a:lnTo>
                    <a:lnTo>
                      <a:pt x="102" y="30"/>
                    </a:lnTo>
                    <a:lnTo>
                      <a:pt x="92" y="20"/>
                    </a:lnTo>
                    <a:lnTo>
                      <a:pt x="80" y="12"/>
                    </a:lnTo>
                    <a:lnTo>
                      <a:pt x="66" y="6"/>
                    </a:lnTo>
                    <a:lnTo>
                      <a:pt x="58" y="2"/>
                    </a:lnTo>
                    <a:lnTo>
                      <a:pt x="50" y="2"/>
                    </a:lnTo>
                    <a:lnTo>
                      <a:pt x="42" y="0"/>
                    </a:lnTo>
                    <a:lnTo>
                      <a:pt x="34" y="2"/>
                    </a:lnTo>
                    <a:lnTo>
                      <a:pt x="24" y="6"/>
                    </a:lnTo>
                    <a:lnTo>
                      <a:pt x="16" y="12"/>
                    </a:lnTo>
                    <a:lnTo>
                      <a:pt x="8" y="20"/>
                    </a:lnTo>
                    <a:lnTo>
                      <a:pt x="0" y="30"/>
                    </a:lnTo>
                    <a:close/>
                  </a:path>
                </a:pathLst>
              </a:custGeom>
              <a:solidFill>
                <a:srgbClr val="493A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48" name="Freeform 39">
                <a:extLst>
                  <a:ext uri="{FF2B5EF4-FFF2-40B4-BE49-F238E27FC236}">
                    <a16:creationId xmlns:a16="http://schemas.microsoft.com/office/drawing/2014/main" id="{A70EC6E9-54CB-4B6C-A510-0992276A1A9F}"/>
                  </a:ext>
                </a:extLst>
              </p:cNvPr>
              <p:cNvSpPr>
                <a:spLocks/>
              </p:cNvSpPr>
              <p:nvPr/>
            </p:nvSpPr>
            <p:spPr bwMode="auto">
              <a:xfrm>
                <a:off x="1678433" y="2824718"/>
                <a:ext cx="80963" cy="23813"/>
              </a:xfrm>
              <a:custGeom>
                <a:avLst/>
                <a:gdLst>
                  <a:gd name="T0" fmla="*/ 0 w 102"/>
                  <a:gd name="T1" fmla="*/ 30 h 30"/>
                  <a:gd name="T2" fmla="*/ 0 w 102"/>
                  <a:gd name="T3" fmla="*/ 30 h 30"/>
                  <a:gd name="T4" fmla="*/ 12 w 102"/>
                  <a:gd name="T5" fmla="*/ 26 h 30"/>
                  <a:gd name="T6" fmla="*/ 40 w 102"/>
                  <a:gd name="T7" fmla="*/ 20 h 30"/>
                  <a:gd name="T8" fmla="*/ 58 w 102"/>
                  <a:gd name="T9" fmla="*/ 20 h 30"/>
                  <a:gd name="T10" fmla="*/ 74 w 102"/>
                  <a:gd name="T11" fmla="*/ 20 h 30"/>
                  <a:gd name="T12" fmla="*/ 88 w 102"/>
                  <a:gd name="T13" fmla="*/ 22 h 30"/>
                  <a:gd name="T14" fmla="*/ 96 w 102"/>
                  <a:gd name="T15" fmla="*/ 26 h 30"/>
                  <a:gd name="T16" fmla="*/ 102 w 102"/>
                  <a:gd name="T17" fmla="*/ 30 h 30"/>
                  <a:gd name="T18" fmla="*/ 102 w 102"/>
                  <a:gd name="T19" fmla="*/ 30 h 30"/>
                  <a:gd name="T20" fmla="*/ 92 w 102"/>
                  <a:gd name="T21" fmla="*/ 20 h 30"/>
                  <a:gd name="T22" fmla="*/ 80 w 102"/>
                  <a:gd name="T23" fmla="*/ 12 h 30"/>
                  <a:gd name="T24" fmla="*/ 66 w 102"/>
                  <a:gd name="T25" fmla="*/ 6 h 30"/>
                  <a:gd name="T26" fmla="*/ 58 w 102"/>
                  <a:gd name="T27" fmla="*/ 2 h 30"/>
                  <a:gd name="T28" fmla="*/ 50 w 102"/>
                  <a:gd name="T29" fmla="*/ 2 h 30"/>
                  <a:gd name="T30" fmla="*/ 42 w 102"/>
                  <a:gd name="T31" fmla="*/ 0 h 30"/>
                  <a:gd name="T32" fmla="*/ 34 w 102"/>
                  <a:gd name="T33" fmla="*/ 2 h 30"/>
                  <a:gd name="T34" fmla="*/ 24 w 102"/>
                  <a:gd name="T35" fmla="*/ 6 h 30"/>
                  <a:gd name="T36" fmla="*/ 16 w 102"/>
                  <a:gd name="T37" fmla="*/ 12 h 30"/>
                  <a:gd name="T38" fmla="*/ 8 w 102"/>
                  <a:gd name="T39" fmla="*/ 20 h 30"/>
                  <a:gd name="T40" fmla="*/ 0 w 102"/>
                  <a:gd name="T4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30">
                    <a:moveTo>
                      <a:pt x="0" y="30"/>
                    </a:moveTo>
                    <a:lnTo>
                      <a:pt x="0" y="30"/>
                    </a:lnTo>
                    <a:lnTo>
                      <a:pt x="12" y="26"/>
                    </a:lnTo>
                    <a:lnTo>
                      <a:pt x="40" y="20"/>
                    </a:lnTo>
                    <a:lnTo>
                      <a:pt x="58" y="20"/>
                    </a:lnTo>
                    <a:lnTo>
                      <a:pt x="74" y="20"/>
                    </a:lnTo>
                    <a:lnTo>
                      <a:pt x="88" y="22"/>
                    </a:lnTo>
                    <a:lnTo>
                      <a:pt x="96" y="26"/>
                    </a:lnTo>
                    <a:lnTo>
                      <a:pt x="102" y="30"/>
                    </a:lnTo>
                    <a:lnTo>
                      <a:pt x="102" y="30"/>
                    </a:lnTo>
                    <a:lnTo>
                      <a:pt x="92" y="20"/>
                    </a:lnTo>
                    <a:lnTo>
                      <a:pt x="80" y="12"/>
                    </a:lnTo>
                    <a:lnTo>
                      <a:pt x="66" y="6"/>
                    </a:lnTo>
                    <a:lnTo>
                      <a:pt x="58" y="2"/>
                    </a:lnTo>
                    <a:lnTo>
                      <a:pt x="50" y="2"/>
                    </a:lnTo>
                    <a:lnTo>
                      <a:pt x="42" y="0"/>
                    </a:lnTo>
                    <a:lnTo>
                      <a:pt x="34" y="2"/>
                    </a:lnTo>
                    <a:lnTo>
                      <a:pt x="24" y="6"/>
                    </a:lnTo>
                    <a:lnTo>
                      <a:pt x="16" y="12"/>
                    </a:lnTo>
                    <a:lnTo>
                      <a:pt x="8" y="20"/>
                    </a:lnTo>
                    <a:lnTo>
                      <a:pt x="0"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49" name="Freeform 40">
                <a:extLst>
                  <a:ext uri="{FF2B5EF4-FFF2-40B4-BE49-F238E27FC236}">
                    <a16:creationId xmlns:a16="http://schemas.microsoft.com/office/drawing/2014/main" id="{B72E9893-1B43-4D1A-AC27-DA999533E7CE}"/>
                  </a:ext>
                </a:extLst>
              </p:cNvPr>
              <p:cNvSpPr>
                <a:spLocks/>
              </p:cNvSpPr>
              <p:nvPr/>
            </p:nvSpPr>
            <p:spPr bwMode="auto">
              <a:xfrm>
                <a:off x="1873696" y="5636181"/>
                <a:ext cx="323850" cy="184150"/>
              </a:xfrm>
              <a:custGeom>
                <a:avLst/>
                <a:gdLst>
                  <a:gd name="T0" fmla="*/ 188 w 408"/>
                  <a:gd name="T1" fmla="*/ 26 h 232"/>
                  <a:gd name="T2" fmla="*/ 188 w 408"/>
                  <a:gd name="T3" fmla="*/ 26 h 232"/>
                  <a:gd name="T4" fmla="*/ 192 w 408"/>
                  <a:gd name="T5" fmla="*/ 38 h 232"/>
                  <a:gd name="T6" fmla="*/ 204 w 408"/>
                  <a:gd name="T7" fmla="*/ 64 h 232"/>
                  <a:gd name="T8" fmla="*/ 214 w 408"/>
                  <a:gd name="T9" fmla="*/ 78 h 232"/>
                  <a:gd name="T10" fmla="*/ 224 w 408"/>
                  <a:gd name="T11" fmla="*/ 92 h 232"/>
                  <a:gd name="T12" fmla="*/ 234 w 408"/>
                  <a:gd name="T13" fmla="*/ 102 h 232"/>
                  <a:gd name="T14" fmla="*/ 240 w 408"/>
                  <a:gd name="T15" fmla="*/ 108 h 232"/>
                  <a:gd name="T16" fmla="*/ 248 w 408"/>
                  <a:gd name="T17" fmla="*/ 110 h 232"/>
                  <a:gd name="T18" fmla="*/ 248 w 408"/>
                  <a:gd name="T19" fmla="*/ 110 h 232"/>
                  <a:gd name="T20" fmla="*/ 262 w 408"/>
                  <a:gd name="T21" fmla="*/ 114 h 232"/>
                  <a:gd name="T22" fmla="*/ 280 w 408"/>
                  <a:gd name="T23" fmla="*/ 116 h 232"/>
                  <a:gd name="T24" fmla="*/ 322 w 408"/>
                  <a:gd name="T25" fmla="*/ 120 h 232"/>
                  <a:gd name="T26" fmla="*/ 344 w 408"/>
                  <a:gd name="T27" fmla="*/ 122 h 232"/>
                  <a:gd name="T28" fmla="*/ 364 w 408"/>
                  <a:gd name="T29" fmla="*/ 124 h 232"/>
                  <a:gd name="T30" fmla="*/ 382 w 408"/>
                  <a:gd name="T31" fmla="*/ 130 h 232"/>
                  <a:gd name="T32" fmla="*/ 396 w 408"/>
                  <a:gd name="T33" fmla="*/ 138 h 232"/>
                  <a:gd name="T34" fmla="*/ 396 w 408"/>
                  <a:gd name="T35" fmla="*/ 138 h 232"/>
                  <a:gd name="T36" fmla="*/ 400 w 408"/>
                  <a:gd name="T37" fmla="*/ 142 h 232"/>
                  <a:gd name="T38" fmla="*/ 404 w 408"/>
                  <a:gd name="T39" fmla="*/ 148 h 232"/>
                  <a:gd name="T40" fmla="*/ 408 w 408"/>
                  <a:gd name="T41" fmla="*/ 160 h 232"/>
                  <a:gd name="T42" fmla="*/ 408 w 408"/>
                  <a:gd name="T43" fmla="*/ 172 h 232"/>
                  <a:gd name="T44" fmla="*/ 406 w 408"/>
                  <a:gd name="T45" fmla="*/ 184 h 232"/>
                  <a:gd name="T46" fmla="*/ 404 w 408"/>
                  <a:gd name="T47" fmla="*/ 196 h 232"/>
                  <a:gd name="T48" fmla="*/ 400 w 408"/>
                  <a:gd name="T49" fmla="*/ 206 h 232"/>
                  <a:gd name="T50" fmla="*/ 396 w 408"/>
                  <a:gd name="T51" fmla="*/ 214 h 232"/>
                  <a:gd name="T52" fmla="*/ 396 w 408"/>
                  <a:gd name="T53" fmla="*/ 214 h 232"/>
                  <a:gd name="T54" fmla="*/ 346 w 408"/>
                  <a:gd name="T55" fmla="*/ 220 h 232"/>
                  <a:gd name="T56" fmla="*/ 292 w 408"/>
                  <a:gd name="T57" fmla="*/ 224 h 232"/>
                  <a:gd name="T58" fmla="*/ 230 w 408"/>
                  <a:gd name="T59" fmla="*/ 228 h 232"/>
                  <a:gd name="T60" fmla="*/ 164 w 408"/>
                  <a:gd name="T61" fmla="*/ 232 h 232"/>
                  <a:gd name="T62" fmla="*/ 102 w 408"/>
                  <a:gd name="T63" fmla="*/ 230 h 232"/>
                  <a:gd name="T64" fmla="*/ 74 w 408"/>
                  <a:gd name="T65" fmla="*/ 228 h 232"/>
                  <a:gd name="T66" fmla="*/ 48 w 408"/>
                  <a:gd name="T67" fmla="*/ 226 h 232"/>
                  <a:gd name="T68" fmla="*/ 28 w 408"/>
                  <a:gd name="T69" fmla="*/ 220 h 232"/>
                  <a:gd name="T70" fmla="*/ 12 w 408"/>
                  <a:gd name="T71" fmla="*/ 214 h 232"/>
                  <a:gd name="T72" fmla="*/ 12 w 408"/>
                  <a:gd name="T73" fmla="*/ 214 h 232"/>
                  <a:gd name="T74" fmla="*/ 8 w 408"/>
                  <a:gd name="T75" fmla="*/ 192 h 232"/>
                  <a:gd name="T76" fmla="*/ 2 w 408"/>
                  <a:gd name="T77" fmla="*/ 142 h 232"/>
                  <a:gd name="T78" fmla="*/ 0 w 408"/>
                  <a:gd name="T79" fmla="*/ 112 h 232"/>
                  <a:gd name="T80" fmla="*/ 0 w 408"/>
                  <a:gd name="T81" fmla="*/ 80 h 232"/>
                  <a:gd name="T82" fmla="*/ 4 w 408"/>
                  <a:gd name="T83" fmla="*/ 52 h 232"/>
                  <a:gd name="T84" fmla="*/ 8 w 408"/>
                  <a:gd name="T85" fmla="*/ 38 h 232"/>
                  <a:gd name="T86" fmla="*/ 12 w 408"/>
                  <a:gd name="T87" fmla="*/ 26 h 232"/>
                  <a:gd name="T88" fmla="*/ 12 w 408"/>
                  <a:gd name="T89" fmla="*/ 26 h 232"/>
                  <a:gd name="T90" fmla="*/ 18 w 408"/>
                  <a:gd name="T91" fmla="*/ 16 h 232"/>
                  <a:gd name="T92" fmla="*/ 28 w 408"/>
                  <a:gd name="T93" fmla="*/ 8 h 232"/>
                  <a:gd name="T94" fmla="*/ 38 w 408"/>
                  <a:gd name="T95" fmla="*/ 4 h 232"/>
                  <a:gd name="T96" fmla="*/ 52 w 408"/>
                  <a:gd name="T97" fmla="*/ 0 h 232"/>
                  <a:gd name="T98" fmla="*/ 66 w 408"/>
                  <a:gd name="T99" fmla="*/ 0 h 232"/>
                  <a:gd name="T100" fmla="*/ 80 w 408"/>
                  <a:gd name="T101" fmla="*/ 0 h 232"/>
                  <a:gd name="T102" fmla="*/ 110 w 408"/>
                  <a:gd name="T103" fmla="*/ 4 h 232"/>
                  <a:gd name="T104" fmla="*/ 140 w 408"/>
                  <a:gd name="T105" fmla="*/ 10 h 232"/>
                  <a:gd name="T106" fmla="*/ 164 w 408"/>
                  <a:gd name="T107" fmla="*/ 18 h 232"/>
                  <a:gd name="T108" fmla="*/ 188 w 408"/>
                  <a:gd name="T109" fmla="*/ 2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8" h="232">
                    <a:moveTo>
                      <a:pt x="188" y="26"/>
                    </a:moveTo>
                    <a:lnTo>
                      <a:pt x="188" y="26"/>
                    </a:lnTo>
                    <a:lnTo>
                      <a:pt x="192" y="38"/>
                    </a:lnTo>
                    <a:lnTo>
                      <a:pt x="204" y="64"/>
                    </a:lnTo>
                    <a:lnTo>
                      <a:pt x="214" y="78"/>
                    </a:lnTo>
                    <a:lnTo>
                      <a:pt x="224" y="92"/>
                    </a:lnTo>
                    <a:lnTo>
                      <a:pt x="234" y="102"/>
                    </a:lnTo>
                    <a:lnTo>
                      <a:pt x="240" y="108"/>
                    </a:lnTo>
                    <a:lnTo>
                      <a:pt x="248" y="110"/>
                    </a:lnTo>
                    <a:lnTo>
                      <a:pt x="248" y="110"/>
                    </a:lnTo>
                    <a:lnTo>
                      <a:pt x="262" y="114"/>
                    </a:lnTo>
                    <a:lnTo>
                      <a:pt x="280" y="116"/>
                    </a:lnTo>
                    <a:lnTo>
                      <a:pt x="322" y="120"/>
                    </a:lnTo>
                    <a:lnTo>
                      <a:pt x="344" y="122"/>
                    </a:lnTo>
                    <a:lnTo>
                      <a:pt x="364" y="124"/>
                    </a:lnTo>
                    <a:lnTo>
                      <a:pt x="382" y="130"/>
                    </a:lnTo>
                    <a:lnTo>
                      <a:pt x="396" y="138"/>
                    </a:lnTo>
                    <a:lnTo>
                      <a:pt x="396" y="138"/>
                    </a:lnTo>
                    <a:lnTo>
                      <a:pt x="400" y="142"/>
                    </a:lnTo>
                    <a:lnTo>
                      <a:pt x="404" y="148"/>
                    </a:lnTo>
                    <a:lnTo>
                      <a:pt x="408" y="160"/>
                    </a:lnTo>
                    <a:lnTo>
                      <a:pt x="408" y="172"/>
                    </a:lnTo>
                    <a:lnTo>
                      <a:pt x="406" y="184"/>
                    </a:lnTo>
                    <a:lnTo>
                      <a:pt x="404" y="196"/>
                    </a:lnTo>
                    <a:lnTo>
                      <a:pt x="400" y="206"/>
                    </a:lnTo>
                    <a:lnTo>
                      <a:pt x="396" y="214"/>
                    </a:lnTo>
                    <a:lnTo>
                      <a:pt x="396" y="214"/>
                    </a:lnTo>
                    <a:lnTo>
                      <a:pt x="346" y="220"/>
                    </a:lnTo>
                    <a:lnTo>
                      <a:pt x="292" y="224"/>
                    </a:lnTo>
                    <a:lnTo>
                      <a:pt x="230" y="228"/>
                    </a:lnTo>
                    <a:lnTo>
                      <a:pt x="164" y="232"/>
                    </a:lnTo>
                    <a:lnTo>
                      <a:pt x="102" y="230"/>
                    </a:lnTo>
                    <a:lnTo>
                      <a:pt x="74" y="228"/>
                    </a:lnTo>
                    <a:lnTo>
                      <a:pt x="48" y="226"/>
                    </a:lnTo>
                    <a:lnTo>
                      <a:pt x="28" y="220"/>
                    </a:lnTo>
                    <a:lnTo>
                      <a:pt x="12" y="214"/>
                    </a:lnTo>
                    <a:lnTo>
                      <a:pt x="12" y="214"/>
                    </a:lnTo>
                    <a:lnTo>
                      <a:pt x="8" y="192"/>
                    </a:lnTo>
                    <a:lnTo>
                      <a:pt x="2" y="142"/>
                    </a:lnTo>
                    <a:lnTo>
                      <a:pt x="0" y="112"/>
                    </a:lnTo>
                    <a:lnTo>
                      <a:pt x="0" y="80"/>
                    </a:lnTo>
                    <a:lnTo>
                      <a:pt x="4" y="52"/>
                    </a:lnTo>
                    <a:lnTo>
                      <a:pt x="8" y="38"/>
                    </a:lnTo>
                    <a:lnTo>
                      <a:pt x="12" y="26"/>
                    </a:lnTo>
                    <a:lnTo>
                      <a:pt x="12" y="26"/>
                    </a:lnTo>
                    <a:lnTo>
                      <a:pt x="18" y="16"/>
                    </a:lnTo>
                    <a:lnTo>
                      <a:pt x="28" y="8"/>
                    </a:lnTo>
                    <a:lnTo>
                      <a:pt x="38" y="4"/>
                    </a:lnTo>
                    <a:lnTo>
                      <a:pt x="52" y="0"/>
                    </a:lnTo>
                    <a:lnTo>
                      <a:pt x="66" y="0"/>
                    </a:lnTo>
                    <a:lnTo>
                      <a:pt x="80" y="0"/>
                    </a:lnTo>
                    <a:lnTo>
                      <a:pt x="110" y="4"/>
                    </a:lnTo>
                    <a:lnTo>
                      <a:pt x="140" y="10"/>
                    </a:lnTo>
                    <a:lnTo>
                      <a:pt x="164" y="18"/>
                    </a:lnTo>
                    <a:lnTo>
                      <a:pt x="188" y="26"/>
                    </a:lnTo>
                    <a:close/>
                  </a:path>
                </a:pathLst>
              </a:custGeom>
              <a:solidFill>
                <a:srgbClr val="291E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50" name="Freeform 41">
                <a:extLst>
                  <a:ext uri="{FF2B5EF4-FFF2-40B4-BE49-F238E27FC236}">
                    <a16:creationId xmlns:a16="http://schemas.microsoft.com/office/drawing/2014/main" id="{A675B4D4-01E2-4243-B149-E7A889A9C274}"/>
                  </a:ext>
                </a:extLst>
              </p:cNvPr>
              <p:cNvSpPr>
                <a:spLocks/>
              </p:cNvSpPr>
              <p:nvPr/>
            </p:nvSpPr>
            <p:spPr bwMode="auto">
              <a:xfrm>
                <a:off x="1873696" y="5636181"/>
                <a:ext cx="323850" cy="184150"/>
              </a:xfrm>
              <a:custGeom>
                <a:avLst/>
                <a:gdLst>
                  <a:gd name="T0" fmla="*/ 188 w 408"/>
                  <a:gd name="T1" fmla="*/ 26 h 232"/>
                  <a:gd name="T2" fmla="*/ 188 w 408"/>
                  <a:gd name="T3" fmla="*/ 26 h 232"/>
                  <a:gd name="T4" fmla="*/ 192 w 408"/>
                  <a:gd name="T5" fmla="*/ 38 h 232"/>
                  <a:gd name="T6" fmla="*/ 204 w 408"/>
                  <a:gd name="T7" fmla="*/ 64 h 232"/>
                  <a:gd name="T8" fmla="*/ 214 w 408"/>
                  <a:gd name="T9" fmla="*/ 78 h 232"/>
                  <a:gd name="T10" fmla="*/ 224 w 408"/>
                  <a:gd name="T11" fmla="*/ 92 h 232"/>
                  <a:gd name="T12" fmla="*/ 234 w 408"/>
                  <a:gd name="T13" fmla="*/ 102 h 232"/>
                  <a:gd name="T14" fmla="*/ 240 w 408"/>
                  <a:gd name="T15" fmla="*/ 108 h 232"/>
                  <a:gd name="T16" fmla="*/ 248 w 408"/>
                  <a:gd name="T17" fmla="*/ 110 h 232"/>
                  <a:gd name="T18" fmla="*/ 248 w 408"/>
                  <a:gd name="T19" fmla="*/ 110 h 232"/>
                  <a:gd name="T20" fmla="*/ 262 w 408"/>
                  <a:gd name="T21" fmla="*/ 114 h 232"/>
                  <a:gd name="T22" fmla="*/ 280 w 408"/>
                  <a:gd name="T23" fmla="*/ 116 h 232"/>
                  <a:gd name="T24" fmla="*/ 322 w 408"/>
                  <a:gd name="T25" fmla="*/ 120 h 232"/>
                  <a:gd name="T26" fmla="*/ 344 w 408"/>
                  <a:gd name="T27" fmla="*/ 122 h 232"/>
                  <a:gd name="T28" fmla="*/ 364 w 408"/>
                  <a:gd name="T29" fmla="*/ 124 h 232"/>
                  <a:gd name="T30" fmla="*/ 382 w 408"/>
                  <a:gd name="T31" fmla="*/ 130 h 232"/>
                  <a:gd name="T32" fmla="*/ 396 w 408"/>
                  <a:gd name="T33" fmla="*/ 138 h 232"/>
                  <a:gd name="T34" fmla="*/ 396 w 408"/>
                  <a:gd name="T35" fmla="*/ 138 h 232"/>
                  <a:gd name="T36" fmla="*/ 400 w 408"/>
                  <a:gd name="T37" fmla="*/ 142 h 232"/>
                  <a:gd name="T38" fmla="*/ 404 w 408"/>
                  <a:gd name="T39" fmla="*/ 148 h 232"/>
                  <a:gd name="T40" fmla="*/ 408 w 408"/>
                  <a:gd name="T41" fmla="*/ 160 h 232"/>
                  <a:gd name="T42" fmla="*/ 408 w 408"/>
                  <a:gd name="T43" fmla="*/ 172 h 232"/>
                  <a:gd name="T44" fmla="*/ 406 w 408"/>
                  <a:gd name="T45" fmla="*/ 184 h 232"/>
                  <a:gd name="T46" fmla="*/ 404 w 408"/>
                  <a:gd name="T47" fmla="*/ 196 h 232"/>
                  <a:gd name="T48" fmla="*/ 400 w 408"/>
                  <a:gd name="T49" fmla="*/ 206 h 232"/>
                  <a:gd name="T50" fmla="*/ 396 w 408"/>
                  <a:gd name="T51" fmla="*/ 214 h 232"/>
                  <a:gd name="T52" fmla="*/ 396 w 408"/>
                  <a:gd name="T53" fmla="*/ 214 h 232"/>
                  <a:gd name="T54" fmla="*/ 346 w 408"/>
                  <a:gd name="T55" fmla="*/ 220 h 232"/>
                  <a:gd name="T56" fmla="*/ 292 w 408"/>
                  <a:gd name="T57" fmla="*/ 224 h 232"/>
                  <a:gd name="T58" fmla="*/ 230 w 408"/>
                  <a:gd name="T59" fmla="*/ 228 h 232"/>
                  <a:gd name="T60" fmla="*/ 164 w 408"/>
                  <a:gd name="T61" fmla="*/ 232 h 232"/>
                  <a:gd name="T62" fmla="*/ 102 w 408"/>
                  <a:gd name="T63" fmla="*/ 230 h 232"/>
                  <a:gd name="T64" fmla="*/ 74 w 408"/>
                  <a:gd name="T65" fmla="*/ 228 h 232"/>
                  <a:gd name="T66" fmla="*/ 48 w 408"/>
                  <a:gd name="T67" fmla="*/ 226 h 232"/>
                  <a:gd name="T68" fmla="*/ 28 w 408"/>
                  <a:gd name="T69" fmla="*/ 220 h 232"/>
                  <a:gd name="T70" fmla="*/ 12 w 408"/>
                  <a:gd name="T71" fmla="*/ 214 h 232"/>
                  <a:gd name="T72" fmla="*/ 12 w 408"/>
                  <a:gd name="T73" fmla="*/ 214 h 232"/>
                  <a:gd name="T74" fmla="*/ 8 w 408"/>
                  <a:gd name="T75" fmla="*/ 192 h 232"/>
                  <a:gd name="T76" fmla="*/ 2 w 408"/>
                  <a:gd name="T77" fmla="*/ 142 h 232"/>
                  <a:gd name="T78" fmla="*/ 0 w 408"/>
                  <a:gd name="T79" fmla="*/ 112 h 232"/>
                  <a:gd name="T80" fmla="*/ 0 w 408"/>
                  <a:gd name="T81" fmla="*/ 80 h 232"/>
                  <a:gd name="T82" fmla="*/ 4 w 408"/>
                  <a:gd name="T83" fmla="*/ 52 h 232"/>
                  <a:gd name="T84" fmla="*/ 8 w 408"/>
                  <a:gd name="T85" fmla="*/ 38 h 232"/>
                  <a:gd name="T86" fmla="*/ 12 w 408"/>
                  <a:gd name="T87" fmla="*/ 26 h 232"/>
                  <a:gd name="T88" fmla="*/ 12 w 408"/>
                  <a:gd name="T89" fmla="*/ 26 h 232"/>
                  <a:gd name="T90" fmla="*/ 18 w 408"/>
                  <a:gd name="T91" fmla="*/ 16 h 232"/>
                  <a:gd name="T92" fmla="*/ 28 w 408"/>
                  <a:gd name="T93" fmla="*/ 8 h 232"/>
                  <a:gd name="T94" fmla="*/ 38 w 408"/>
                  <a:gd name="T95" fmla="*/ 4 h 232"/>
                  <a:gd name="T96" fmla="*/ 52 w 408"/>
                  <a:gd name="T97" fmla="*/ 0 h 232"/>
                  <a:gd name="T98" fmla="*/ 66 w 408"/>
                  <a:gd name="T99" fmla="*/ 0 h 232"/>
                  <a:gd name="T100" fmla="*/ 80 w 408"/>
                  <a:gd name="T101" fmla="*/ 0 h 232"/>
                  <a:gd name="T102" fmla="*/ 110 w 408"/>
                  <a:gd name="T103" fmla="*/ 4 h 232"/>
                  <a:gd name="T104" fmla="*/ 140 w 408"/>
                  <a:gd name="T105" fmla="*/ 10 h 232"/>
                  <a:gd name="T106" fmla="*/ 164 w 408"/>
                  <a:gd name="T107" fmla="*/ 18 h 232"/>
                  <a:gd name="T108" fmla="*/ 188 w 408"/>
                  <a:gd name="T109" fmla="*/ 2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8" h="232">
                    <a:moveTo>
                      <a:pt x="188" y="26"/>
                    </a:moveTo>
                    <a:lnTo>
                      <a:pt x="188" y="26"/>
                    </a:lnTo>
                    <a:lnTo>
                      <a:pt x="192" y="38"/>
                    </a:lnTo>
                    <a:lnTo>
                      <a:pt x="204" y="64"/>
                    </a:lnTo>
                    <a:lnTo>
                      <a:pt x="214" y="78"/>
                    </a:lnTo>
                    <a:lnTo>
                      <a:pt x="224" y="92"/>
                    </a:lnTo>
                    <a:lnTo>
                      <a:pt x="234" y="102"/>
                    </a:lnTo>
                    <a:lnTo>
                      <a:pt x="240" y="108"/>
                    </a:lnTo>
                    <a:lnTo>
                      <a:pt x="248" y="110"/>
                    </a:lnTo>
                    <a:lnTo>
                      <a:pt x="248" y="110"/>
                    </a:lnTo>
                    <a:lnTo>
                      <a:pt x="262" y="114"/>
                    </a:lnTo>
                    <a:lnTo>
                      <a:pt x="280" y="116"/>
                    </a:lnTo>
                    <a:lnTo>
                      <a:pt x="322" y="120"/>
                    </a:lnTo>
                    <a:lnTo>
                      <a:pt x="344" y="122"/>
                    </a:lnTo>
                    <a:lnTo>
                      <a:pt x="364" y="124"/>
                    </a:lnTo>
                    <a:lnTo>
                      <a:pt x="382" y="130"/>
                    </a:lnTo>
                    <a:lnTo>
                      <a:pt x="396" y="138"/>
                    </a:lnTo>
                    <a:lnTo>
                      <a:pt x="396" y="138"/>
                    </a:lnTo>
                    <a:lnTo>
                      <a:pt x="400" y="142"/>
                    </a:lnTo>
                    <a:lnTo>
                      <a:pt x="404" y="148"/>
                    </a:lnTo>
                    <a:lnTo>
                      <a:pt x="408" y="160"/>
                    </a:lnTo>
                    <a:lnTo>
                      <a:pt x="408" y="172"/>
                    </a:lnTo>
                    <a:lnTo>
                      <a:pt x="406" y="184"/>
                    </a:lnTo>
                    <a:lnTo>
                      <a:pt x="404" y="196"/>
                    </a:lnTo>
                    <a:lnTo>
                      <a:pt x="400" y="206"/>
                    </a:lnTo>
                    <a:lnTo>
                      <a:pt x="396" y="214"/>
                    </a:lnTo>
                    <a:lnTo>
                      <a:pt x="396" y="214"/>
                    </a:lnTo>
                    <a:lnTo>
                      <a:pt x="346" y="220"/>
                    </a:lnTo>
                    <a:lnTo>
                      <a:pt x="292" y="224"/>
                    </a:lnTo>
                    <a:lnTo>
                      <a:pt x="230" y="228"/>
                    </a:lnTo>
                    <a:lnTo>
                      <a:pt x="164" y="232"/>
                    </a:lnTo>
                    <a:lnTo>
                      <a:pt x="102" y="230"/>
                    </a:lnTo>
                    <a:lnTo>
                      <a:pt x="74" y="228"/>
                    </a:lnTo>
                    <a:lnTo>
                      <a:pt x="48" y="226"/>
                    </a:lnTo>
                    <a:lnTo>
                      <a:pt x="28" y="220"/>
                    </a:lnTo>
                    <a:lnTo>
                      <a:pt x="12" y="214"/>
                    </a:lnTo>
                    <a:lnTo>
                      <a:pt x="12" y="214"/>
                    </a:lnTo>
                    <a:lnTo>
                      <a:pt x="8" y="192"/>
                    </a:lnTo>
                    <a:lnTo>
                      <a:pt x="2" y="142"/>
                    </a:lnTo>
                    <a:lnTo>
                      <a:pt x="0" y="112"/>
                    </a:lnTo>
                    <a:lnTo>
                      <a:pt x="0" y="80"/>
                    </a:lnTo>
                    <a:lnTo>
                      <a:pt x="4" y="52"/>
                    </a:lnTo>
                    <a:lnTo>
                      <a:pt x="8" y="38"/>
                    </a:lnTo>
                    <a:lnTo>
                      <a:pt x="12" y="26"/>
                    </a:lnTo>
                    <a:lnTo>
                      <a:pt x="12" y="26"/>
                    </a:lnTo>
                    <a:lnTo>
                      <a:pt x="18" y="16"/>
                    </a:lnTo>
                    <a:lnTo>
                      <a:pt x="28" y="8"/>
                    </a:lnTo>
                    <a:lnTo>
                      <a:pt x="38" y="4"/>
                    </a:lnTo>
                    <a:lnTo>
                      <a:pt x="52" y="0"/>
                    </a:lnTo>
                    <a:lnTo>
                      <a:pt x="66" y="0"/>
                    </a:lnTo>
                    <a:lnTo>
                      <a:pt x="80" y="0"/>
                    </a:lnTo>
                    <a:lnTo>
                      <a:pt x="110" y="4"/>
                    </a:lnTo>
                    <a:lnTo>
                      <a:pt x="140" y="10"/>
                    </a:lnTo>
                    <a:lnTo>
                      <a:pt x="164" y="18"/>
                    </a:lnTo>
                    <a:lnTo>
                      <a:pt x="188" y="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51" name="Freeform 42">
                <a:extLst>
                  <a:ext uri="{FF2B5EF4-FFF2-40B4-BE49-F238E27FC236}">
                    <a16:creationId xmlns:a16="http://schemas.microsoft.com/office/drawing/2014/main" id="{ADA79A65-8859-4362-8C17-14BEF557E54D}"/>
                  </a:ext>
                </a:extLst>
              </p:cNvPr>
              <p:cNvSpPr>
                <a:spLocks/>
              </p:cNvSpPr>
              <p:nvPr/>
            </p:nvSpPr>
            <p:spPr bwMode="auto">
              <a:xfrm>
                <a:off x="1705421" y="5656818"/>
                <a:ext cx="323850" cy="193675"/>
              </a:xfrm>
              <a:custGeom>
                <a:avLst/>
                <a:gdLst>
                  <a:gd name="T0" fmla="*/ 224 w 408"/>
                  <a:gd name="T1" fmla="*/ 20 h 244"/>
                  <a:gd name="T2" fmla="*/ 224 w 408"/>
                  <a:gd name="T3" fmla="*/ 20 h 244"/>
                  <a:gd name="T4" fmla="*/ 226 w 408"/>
                  <a:gd name="T5" fmla="*/ 32 h 244"/>
                  <a:gd name="T6" fmla="*/ 228 w 408"/>
                  <a:gd name="T7" fmla="*/ 46 h 244"/>
                  <a:gd name="T8" fmla="*/ 232 w 408"/>
                  <a:gd name="T9" fmla="*/ 60 h 244"/>
                  <a:gd name="T10" fmla="*/ 240 w 408"/>
                  <a:gd name="T11" fmla="*/ 76 h 244"/>
                  <a:gd name="T12" fmla="*/ 250 w 408"/>
                  <a:gd name="T13" fmla="*/ 92 h 244"/>
                  <a:gd name="T14" fmla="*/ 258 w 408"/>
                  <a:gd name="T15" fmla="*/ 100 h 244"/>
                  <a:gd name="T16" fmla="*/ 266 w 408"/>
                  <a:gd name="T17" fmla="*/ 106 h 244"/>
                  <a:gd name="T18" fmla="*/ 274 w 408"/>
                  <a:gd name="T19" fmla="*/ 112 h 244"/>
                  <a:gd name="T20" fmla="*/ 284 w 408"/>
                  <a:gd name="T21" fmla="*/ 118 h 244"/>
                  <a:gd name="T22" fmla="*/ 284 w 408"/>
                  <a:gd name="T23" fmla="*/ 118 h 244"/>
                  <a:gd name="T24" fmla="*/ 314 w 408"/>
                  <a:gd name="T25" fmla="*/ 128 h 244"/>
                  <a:gd name="T26" fmla="*/ 346 w 408"/>
                  <a:gd name="T27" fmla="*/ 138 h 244"/>
                  <a:gd name="T28" fmla="*/ 378 w 408"/>
                  <a:gd name="T29" fmla="*/ 148 h 244"/>
                  <a:gd name="T30" fmla="*/ 390 w 408"/>
                  <a:gd name="T31" fmla="*/ 154 h 244"/>
                  <a:gd name="T32" fmla="*/ 400 w 408"/>
                  <a:gd name="T33" fmla="*/ 162 h 244"/>
                  <a:gd name="T34" fmla="*/ 400 w 408"/>
                  <a:gd name="T35" fmla="*/ 162 h 244"/>
                  <a:gd name="T36" fmla="*/ 406 w 408"/>
                  <a:gd name="T37" fmla="*/ 166 h 244"/>
                  <a:gd name="T38" fmla="*/ 408 w 408"/>
                  <a:gd name="T39" fmla="*/ 172 h 244"/>
                  <a:gd name="T40" fmla="*/ 408 w 408"/>
                  <a:gd name="T41" fmla="*/ 178 h 244"/>
                  <a:gd name="T42" fmla="*/ 408 w 408"/>
                  <a:gd name="T43" fmla="*/ 184 h 244"/>
                  <a:gd name="T44" fmla="*/ 404 w 408"/>
                  <a:gd name="T45" fmla="*/ 200 h 244"/>
                  <a:gd name="T46" fmla="*/ 400 w 408"/>
                  <a:gd name="T47" fmla="*/ 218 h 244"/>
                  <a:gd name="T48" fmla="*/ 400 w 408"/>
                  <a:gd name="T49" fmla="*/ 218 h 244"/>
                  <a:gd name="T50" fmla="*/ 400 w 408"/>
                  <a:gd name="T51" fmla="*/ 222 h 244"/>
                  <a:gd name="T52" fmla="*/ 396 w 408"/>
                  <a:gd name="T53" fmla="*/ 228 h 244"/>
                  <a:gd name="T54" fmla="*/ 392 w 408"/>
                  <a:gd name="T55" fmla="*/ 232 h 244"/>
                  <a:gd name="T56" fmla="*/ 386 w 408"/>
                  <a:gd name="T57" fmla="*/ 236 h 244"/>
                  <a:gd name="T58" fmla="*/ 368 w 408"/>
                  <a:gd name="T59" fmla="*/ 240 h 244"/>
                  <a:gd name="T60" fmla="*/ 346 w 408"/>
                  <a:gd name="T61" fmla="*/ 244 h 244"/>
                  <a:gd name="T62" fmla="*/ 320 w 408"/>
                  <a:gd name="T63" fmla="*/ 244 h 244"/>
                  <a:gd name="T64" fmla="*/ 292 w 408"/>
                  <a:gd name="T65" fmla="*/ 244 h 244"/>
                  <a:gd name="T66" fmla="*/ 260 w 408"/>
                  <a:gd name="T67" fmla="*/ 242 h 244"/>
                  <a:gd name="T68" fmla="*/ 226 w 408"/>
                  <a:gd name="T69" fmla="*/ 238 h 244"/>
                  <a:gd name="T70" fmla="*/ 158 w 408"/>
                  <a:gd name="T71" fmla="*/ 226 h 244"/>
                  <a:gd name="T72" fmla="*/ 94 w 408"/>
                  <a:gd name="T73" fmla="*/ 214 h 244"/>
                  <a:gd name="T74" fmla="*/ 38 w 408"/>
                  <a:gd name="T75" fmla="*/ 200 h 244"/>
                  <a:gd name="T76" fmla="*/ 0 w 408"/>
                  <a:gd name="T77" fmla="*/ 188 h 244"/>
                  <a:gd name="T78" fmla="*/ 0 w 408"/>
                  <a:gd name="T79" fmla="*/ 188 h 244"/>
                  <a:gd name="T80" fmla="*/ 2 w 408"/>
                  <a:gd name="T81" fmla="*/ 122 h 244"/>
                  <a:gd name="T82" fmla="*/ 8 w 408"/>
                  <a:gd name="T83" fmla="*/ 66 h 244"/>
                  <a:gd name="T84" fmla="*/ 12 w 408"/>
                  <a:gd name="T85" fmla="*/ 40 h 244"/>
                  <a:gd name="T86" fmla="*/ 18 w 408"/>
                  <a:gd name="T87" fmla="*/ 20 h 244"/>
                  <a:gd name="T88" fmla="*/ 18 w 408"/>
                  <a:gd name="T89" fmla="*/ 20 h 244"/>
                  <a:gd name="T90" fmla="*/ 22 w 408"/>
                  <a:gd name="T91" fmla="*/ 12 h 244"/>
                  <a:gd name="T92" fmla="*/ 30 w 408"/>
                  <a:gd name="T93" fmla="*/ 8 h 244"/>
                  <a:gd name="T94" fmla="*/ 42 w 408"/>
                  <a:gd name="T95" fmla="*/ 4 h 244"/>
                  <a:gd name="T96" fmla="*/ 56 w 408"/>
                  <a:gd name="T97" fmla="*/ 0 h 244"/>
                  <a:gd name="T98" fmla="*/ 72 w 408"/>
                  <a:gd name="T99" fmla="*/ 0 h 244"/>
                  <a:gd name="T100" fmla="*/ 90 w 408"/>
                  <a:gd name="T101" fmla="*/ 0 h 244"/>
                  <a:gd name="T102" fmla="*/ 126 w 408"/>
                  <a:gd name="T103" fmla="*/ 4 h 244"/>
                  <a:gd name="T104" fmla="*/ 162 w 408"/>
                  <a:gd name="T105" fmla="*/ 8 h 244"/>
                  <a:gd name="T106" fmla="*/ 194 w 408"/>
                  <a:gd name="T107" fmla="*/ 14 h 244"/>
                  <a:gd name="T108" fmla="*/ 224 w 408"/>
                  <a:gd name="T109" fmla="*/ 2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8" h="244">
                    <a:moveTo>
                      <a:pt x="224" y="20"/>
                    </a:moveTo>
                    <a:lnTo>
                      <a:pt x="224" y="20"/>
                    </a:lnTo>
                    <a:lnTo>
                      <a:pt x="226" y="32"/>
                    </a:lnTo>
                    <a:lnTo>
                      <a:pt x="228" y="46"/>
                    </a:lnTo>
                    <a:lnTo>
                      <a:pt x="232" y="60"/>
                    </a:lnTo>
                    <a:lnTo>
                      <a:pt x="240" y="76"/>
                    </a:lnTo>
                    <a:lnTo>
                      <a:pt x="250" y="92"/>
                    </a:lnTo>
                    <a:lnTo>
                      <a:pt x="258" y="100"/>
                    </a:lnTo>
                    <a:lnTo>
                      <a:pt x="266" y="106"/>
                    </a:lnTo>
                    <a:lnTo>
                      <a:pt x="274" y="112"/>
                    </a:lnTo>
                    <a:lnTo>
                      <a:pt x="284" y="118"/>
                    </a:lnTo>
                    <a:lnTo>
                      <a:pt x="284" y="118"/>
                    </a:lnTo>
                    <a:lnTo>
                      <a:pt x="314" y="128"/>
                    </a:lnTo>
                    <a:lnTo>
                      <a:pt x="346" y="138"/>
                    </a:lnTo>
                    <a:lnTo>
                      <a:pt x="378" y="148"/>
                    </a:lnTo>
                    <a:lnTo>
                      <a:pt x="390" y="154"/>
                    </a:lnTo>
                    <a:lnTo>
                      <a:pt x="400" y="162"/>
                    </a:lnTo>
                    <a:lnTo>
                      <a:pt x="400" y="162"/>
                    </a:lnTo>
                    <a:lnTo>
                      <a:pt x="406" y="166"/>
                    </a:lnTo>
                    <a:lnTo>
                      <a:pt x="408" y="172"/>
                    </a:lnTo>
                    <a:lnTo>
                      <a:pt x="408" y="178"/>
                    </a:lnTo>
                    <a:lnTo>
                      <a:pt x="408" y="184"/>
                    </a:lnTo>
                    <a:lnTo>
                      <a:pt x="404" y="200"/>
                    </a:lnTo>
                    <a:lnTo>
                      <a:pt x="400" y="218"/>
                    </a:lnTo>
                    <a:lnTo>
                      <a:pt x="400" y="218"/>
                    </a:lnTo>
                    <a:lnTo>
                      <a:pt x="400" y="222"/>
                    </a:lnTo>
                    <a:lnTo>
                      <a:pt x="396" y="228"/>
                    </a:lnTo>
                    <a:lnTo>
                      <a:pt x="392" y="232"/>
                    </a:lnTo>
                    <a:lnTo>
                      <a:pt x="386" y="236"/>
                    </a:lnTo>
                    <a:lnTo>
                      <a:pt x="368" y="240"/>
                    </a:lnTo>
                    <a:lnTo>
                      <a:pt x="346" y="244"/>
                    </a:lnTo>
                    <a:lnTo>
                      <a:pt x="320" y="244"/>
                    </a:lnTo>
                    <a:lnTo>
                      <a:pt x="292" y="244"/>
                    </a:lnTo>
                    <a:lnTo>
                      <a:pt x="260" y="242"/>
                    </a:lnTo>
                    <a:lnTo>
                      <a:pt x="226" y="238"/>
                    </a:lnTo>
                    <a:lnTo>
                      <a:pt x="158" y="226"/>
                    </a:lnTo>
                    <a:lnTo>
                      <a:pt x="94" y="214"/>
                    </a:lnTo>
                    <a:lnTo>
                      <a:pt x="38" y="200"/>
                    </a:lnTo>
                    <a:lnTo>
                      <a:pt x="0" y="188"/>
                    </a:lnTo>
                    <a:lnTo>
                      <a:pt x="0" y="188"/>
                    </a:lnTo>
                    <a:lnTo>
                      <a:pt x="2" y="122"/>
                    </a:lnTo>
                    <a:lnTo>
                      <a:pt x="8" y="66"/>
                    </a:lnTo>
                    <a:lnTo>
                      <a:pt x="12" y="40"/>
                    </a:lnTo>
                    <a:lnTo>
                      <a:pt x="18" y="20"/>
                    </a:lnTo>
                    <a:lnTo>
                      <a:pt x="18" y="20"/>
                    </a:lnTo>
                    <a:lnTo>
                      <a:pt x="22" y="12"/>
                    </a:lnTo>
                    <a:lnTo>
                      <a:pt x="30" y="8"/>
                    </a:lnTo>
                    <a:lnTo>
                      <a:pt x="42" y="4"/>
                    </a:lnTo>
                    <a:lnTo>
                      <a:pt x="56" y="0"/>
                    </a:lnTo>
                    <a:lnTo>
                      <a:pt x="72" y="0"/>
                    </a:lnTo>
                    <a:lnTo>
                      <a:pt x="90" y="0"/>
                    </a:lnTo>
                    <a:lnTo>
                      <a:pt x="126" y="4"/>
                    </a:lnTo>
                    <a:lnTo>
                      <a:pt x="162" y="8"/>
                    </a:lnTo>
                    <a:lnTo>
                      <a:pt x="194" y="14"/>
                    </a:lnTo>
                    <a:lnTo>
                      <a:pt x="224" y="20"/>
                    </a:lnTo>
                    <a:close/>
                  </a:path>
                </a:pathLst>
              </a:custGeom>
              <a:solidFill>
                <a:srgbClr val="382C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52" name="Freeform 43">
                <a:extLst>
                  <a:ext uri="{FF2B5EF4-FFF2-40B4-BE49-F238E27FC236}">
                    <a16:creationId xmlns:a16="http://schemas.microsoft.com/office/drawing/2014/main" id="{B7D94850-D819-471E-9F91-430BFF4A1E3C}"/>
                  </a:ext>
                </a:extLst>
              </p:cNvPr>
              <p:cNvSpPr>
                <a:spLocks/>
              </p:cNvSpPr>
              <p:nvPr/>
            </p:nvSpPr>
            <p:spPr bwMode="auto">
              <a:xfrm>
                <a:off x="1705421" y="5656818"/>
                <a:ext cx="323850" cy="193675"/>
              </a:xfrm>
              <a:custGeom>
                <a:avLst/>
                <a:gdLst>
                  <a:gd name="T0" fmla="*/ 224 w 408"/>
                  <a:gd name="T1" fmla="*/ 20 h 244"/>
                  <a:gd name="T2" fmla="*/ 224 w 408"/>
                  <a:gd name="T3" fmla="*/ 20 h 244"/>
                  <a:gd name="T4" fmla="*/ 226 w 408"/>
                  <a:gd name="T5" fmla="*/ 32 h 244"/>
                  <a:gd name="T6" fmla="*/ 228 w 408"/>
                  <a:gd name="T7" fmla="*/ 46 h 244"/>
                  <a:gd name="T8" fmla="*/ 232 w 408"/>
                  <a:gd name="T9" fmla="*/ 60 h 244"/>
                  <a:gd name="T10" fmla="*/ 240 w 408"/>
                  <a:gd name="T11" fmla="*/ 76 h 244"/>
                  <a:gd name="T12" fmla="*/ 250 w 408"/>
                  <a:gd name="T13" fmla="*/ 92 h 244"/>
                  <a:gd name="T14" fmla="*/ 258 w 408"/>
                  <a:gd name="T15" fmla="*/ 100 h 244"/>
                  <a:gd name="T16" fmla="*/ 266 w 408"/>
                  <a:gd name="T17" fmla="*/ 106 h 244"/>
                  <a:gd name="T18" fmla="*/ 274 w 408"/>
                  <a:gd name="T19" fmla="*/ 112 h 244"/>
                  <a:gd name="T20" fmla="*/ 284 w 408"/>
                  <a:gd name="T21" fmla="*/ 118 h 244"/>
                  <a:gd name="T22" fmla="*/ 284 w 408"/>
                  <a:gd name="T23" fmla="*/ 118 h 244"/>
                  <a:gd name="T24" fmla="*/ 314 w 408"/>
                  <a:gd name="T25" fmla="*/ 128 h 244"/>
                  <a:gd name="T26" fmla="*/ 346 w 408"/>
                  <a:gd name="T27" fmla="*/ 138 h 244"/>
                  <a:gd name="T28" fmla="*/ 378 w 408"/>
                  <a:gd name="T29" fmla="*/ 148 h 244"/>
                  <a:gd name="T30" fmla="*/ 390 w 408"/>
                  <a:gd name="T31" fmla="*/ 154 h 244"/>
                  <a:gd name="T32" fmla="*/ 400 w 408"/>
                  <a:gd name="T33" fmla="*/ 162 h 244"/>
                  <a:gd name="T34" fmla="*/ 400 w 408"/>
                  <a:gd name="T35" fmla="*/ 162 h 244"/>
                  <a:gd name="T36" fmla="*/ 406 w 408"/>
                  <a:gd name="T37" fmla="*/ 166 h 244"/>
                  <a:gd name="T38" fmla="*/ 408 w 408"/>
                  <a:gd name="T39" fmla="*/ 172 h 244"/>
                  <a:gd name="T40" fmla="*/ 408 w 408"/>
                  <a:gd name="T41" fmla="*/ 178 h 244"/>
                  <a:gd name="T42" fmla="*/ 408 w 408"/>
                  <a:gd name="T43" fmla="*/ 184 h 244"/>
                  <a:gd name="T44" fmla="*/ 404 w 408"/>
                  <a:gd name="T45" fmla="*/ 200 h 244"/>
                  <a:gd name="T46" fmla="*/ 400 w 408"/>
                  <a:gd name="T47" fmla="*/ 218 h 244"/>
                  <a:gd name="T48" fmla="*/ 400 w 408"/>
                  <a:gd name="T49" fmla="*/ 218 h 244"/>
                  <a:gd name="T50" fmla="*/ 400 w 408"/>
                  <a:gd name="T51" fmla="*/ 222 h 244"/>
                  <a:gd name="T52" fmla="*/ 396 w 408"/>
                  <a:gd name="T53" fmla="*/ 228 h 244"/>
                  <a:gd name="T54" fmla="*/ 392 w 408"/>
                  <a:gd name="T55" fmla="*/ 232 h 244"/>
                  <a:gd name="T56" fmla="*/ 386 w 408"/>
                  <a:gd name="T57" fmla="*/ 236 h 244"/>
                  <a:gd name="T58" fmla="*/ 368 w 408"/>
                  <a:gd name="T59" fmla="*/ 240 h 244"/>
                  <a:gd name="T60" fmla="*/ 346 w 408"/>
                  <a:gd name="T61" fmla="*/ 244 h 244"/>
                  <a:gd name="T62" fmla="*/ 320 w 408"/>
                  <a:gd name="T63" fmla="*/ 244 h 244"/>
                  <a:gd name="T64" fmla="*/ 292 w 408"/>
                  <a:gd name="T65" fmla="*/ 244 h 244"/>
                  <a:gd name="T66" fmla="*/ 260 w 408"/>
                  <a:gd name="T67" fmla="*/ 242 h 244"/>
                  <a:gd name="T68" fmla="*/ 226 w 408"/>
                  <a:gd name="T69" fmla="*/ 238 h 244"/>
                  <a:gd name="T70" fmla="*/ 158 w 408"/>
                  <a:gd name="T71" fmla="*/ 226 h 244"/>
                  <a:gd name="T72" fmla="*/ 94 w 408"/>
                  <a:gd name="T73" fmla="*/ 214 h 244"/>
                  <a:gd name="T74" fmla="*/ 38 w 408"/>
                  <a:gd name="T75" fmla="*/ 200 h 244"/>
                  <a:gd name="T76" fmla="*/ 0 w 408"/>
                  <a:gd name="T77" fmla="*/ 188 h 244"/>
                  <a:gd name="T78" fmla="*/ 0 w 408"/>
                  <a:gd name="T79" fmla="*/ 188 h 244"/>
                  <a:gd name="T80" fmla="*/ 2 w 408"/>
                  <a:gd name="T81" fmla="*/ 122 h 244"/>
                  <a:gd name="T82" fmla="*/ 8 w 408"/>
                  <a:gd name="T83" fmla="*/ 66 h 244"/>
                  <a:gd name="T84" fmla="*/ 12 w 408"/>
                  <a:gd name="T85" fmla="*/ 40 h 244"/>
                  <a:gd name="T86" fmla="*/ 18 w 408"/>
                  <a:gd name="T87" fmla="*/ 20 h 244"/>
                  <a:gd name="T88" fmla="*/ 18 w 408"/>
                  <a:gd name="T89" fmla="*/ 20 h 244"/>
                  <a:gd name="T90" fmla="*/ 22 w 408"/>
                  <a:gd name="T91" fmla="*/ 12 h 244"/>
                  <a:gd name="T92" fmla="*/ 30 w 408"/>
                  <a:gd name="T93" fmla="*/ 8 h 244"/>
                  <a:gd name="T94" fmla="*/ 42 w 408"/>
                  <a:gd name="T95" fmla="*/ 4 h 244"/>
                  <a:gd name="T96" fmla="*/ 56 w 408"/>
                  <a:gd name="T97" fmla="*/ 0 h 244"/>
                  <a:gd name="T98" fmla="*/ 72 w 408"/>
                  <a:gd name="T99" fmla="*/ 0 h 244"/>
                  <a:gd name="T100" fmla="*/ 90 w 408"/>
                  <a:gd name="T101" fmla="*/ 0 h 244"/>
                  <a:gd name="T102" fmla="*/ 126 w 408"/>
                  <a:gd name="T103" fmla="*/ 4 h 244"/>
                  <a:gd name="T104" fmla="*/ 162 w 408"/>
                  <a:gd name="T105" fmla="*/ 8 h 244"/>
                  <a:gd name="T106" fmla="*/ 194 w 408"/>
                  <a:gd name="T107" fmla="*/ 14 h 244"/>
                  <a:gd name="T108" fmla="*/ 224 w 408"/>
                  <a:gd name="T109" fmla="*/ 2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8" h="244">
                    <a:moveTo>
                      <a:pt x="224" y="20"/>
                    </a:moveTo>
                    <a:lnTo>
                      <a:pt x="224" y="20"/>
                    </a:lnTo>
                    <a:lnTo>
                      <a:pt x="226" y="32"/>
                    </a:lnTo>
                    <a:lnTo>
                      <a:pt x="228" y="46"/>
                    </a:lnTo>
                    <a:lnTo>
                      <a:pt x="232" y="60"/>
                    </a:lnTo>
                    <a:lnTo>
                      <a:pt x="240" y="76"/>
                    </a:lnTo>
                    <a:lnTo>
                      <a:pt x="250" y="92"/>
                    </a:lnTo>
                    <a:lnTo>
                      <a:pt x="258" y="100"/>
                    </a:lnTo>
                    <a:lnTo>
                      <a:pt x="266" y="106"/>
                    </a:lnTo>
                    <a:lnTo>
                      <a:pt x="274" y="112"/>
                    </a:lnTo>
                    <a:lnTo>
                      <a:pt x="284" y="118"/>
                    </a:lnTo>
                    <a:lnTo>
                      <a:pt x="284" y="118"/>
                    </a:lnTo>
                    <a:lnTo>
                      <a:pt x="314" y="128"/>
                    </a:lnTo>
                    <a:lnTo>
                      <a:pt x="346" y="138"/>
                    </a:lnTo>
                    <a:lnTo>
                      <a:pt x="378" y="148"/>
                    </a:lnTo>
                    <a:lnTo>
                      <a:pt x="390" y="154"/>
                    </a:lnTo>
                    <a:lnTo>
                      <a:pt x="400" y="162"/>
                    </a:lnTo>
                    <a:lnTo>
                      <a:pt x="400" y="162"/>
                    </a:lnTo>
                    <a:lnTo>
                      <a:pt x="406" y="166"/>
                    </a:lnTo>
                    <a:lnTo>
                      <a:pt x="408" y="172"/>
                    </a:lnTo>
                    <a:lnTo>
                      <a:pt x="408" y="178"/>
                    </a:lnTo>
                    <a:lnTo>
                      <a:pt x="408" y="184"/>
                    </a:lnTo>
                    <a:lnTo>
                      <a:pt x="404" y="200"/>
                    </a:lnTo>
                    <a:lnTo>
                      <a:pt x="400" y="218"/>
                    </a:lnTo>
                    <a:lnTo>
                      <a:pt x="400" y="218"/>
                    </a:lnTo>
                    <a:lnTo>
                      <a:pt x="400" y="222"/>
                    </a:lnTo>
                    <a:lnTo>
                      <a:pt x="396" y="228"/>
                    </a:lnTo>
                    <a:lnTo>
                      <a:pt x="392" y="232"/>
                    </a:lnTo>
                    <a:lnTo>
                      <a:pt x="386" y="236"/>
                    </a:lnTo>
                    <a:lnTo>
                      <a:pt x="368" y="240"/>
                    </a:lnTo>
                    <a:lnTo>
                      <a:pt x="346" y="244"/>
                    </a:lnTo>
                    <a:lnTo>
                      <a:pt x="320" y="244"/>
                    </a:lnTo>
                    <a:lnTo>
                      <a:pt x="292" y="244"/>
                    </a:lnTo>
                    <a:lnTo>
                      <a:pt x="260" y="242"/>
                    </a:lnTo>
                    <a:lnTo>
                      <a:pt x="226" y="238"/>
                    </a:lnTo>
                    <a:lnTo>
                      <a:pt x="158" y="226"/>
                    </a:lnTo>
                    <a:lnTo>
                      <a:pt x="94" y="214"/>
                    </a:lnTo>
                    <a:lnTo>
                      <a:pt x="38" y="200"/>
                    </a:lnTo>
                    <a:lnTo>
                      <a:pt x="0" y="188"/>
                    </a:lnTo>
                    <a:lnTo>
                      <a:pt x="0" y="188"/>
                    </a:lnTo>
                    <a:lnTo>
                      <a:pt x="2" y="122"/>
                    </a:lnTo>
                    <a:lnTo>
                      <a:pt x="8" y="66"/>
                    </a:lnTo>
                    <a:lnTo>
                      <a:pt x="12" y="40"/>
                    </a:lnTo>
                    <a:lnTo>
                      <a:pt x="18" y="20"/>
                    </a:lnTo>
                    <a:lnTo>
                      <a:pt x="18" y="20"/>
                    </a:lnTo>
                    <a:lnTo>
                      <a:pt x="22" y="12"/>
                    </a:lnTo>
                    <a:lnTo>
                      <a:pt x="30" y="8"/>
                    </a:lnTo>
                    <a:lnTo>
                      <a:pt x="42" y="4"/>
                    </a:lnTo>
                    <a:lnTo>
                      <a:pt x="56" y="0"/>
                    </a:lnTo>
                    <a:lnTo>
                      <a:pt x="72" y="0"/>
                    </a:lnTo>
                    <a:lnTo>
                      <a:pt x="90" y="0"/>
                    </a:lnTo>
                    <a:lnTo>
                      <a:pt x="126" y="4"/>
                    </a:lnTo>
                    <a:lnTo>
                      <a:pt x="162" y="8"/>
                    </a:lnTo>
                    <a:lnTo>
                      <a:pt x="194" y="14"/>
                    </a:lnTo>
                    <a:lnTo>
                      <a:pt x="224" y="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53" name="Freeform 44">
                <a:extLst>
                  <a:ext uri="{FF2B5EF4-FFF2-40B4-BE49-F238E27FC236}">
                    <a16:creationId xmlns:a16="http://schemas.microsoft.com/office/drawing/2014/main" id="{91988C29-4B67-48B2-8311-EF8DEDB2EC14}"/>
                  </a:ext>
                </a:extLst>
              </p:cNvPr>
              <p:cNvSpPr>
                <a:spLocks/>
              </p:cNvSpPr>
              <p:nvPr/>
            </p:nvSpPr>
            <p:spPr bwMode="auto">
              <a:xfrm>
                <a:off x="1656208" y="4328081"/>
                <a:ext cx="460375" cy="1368425"/>
              </a:xfrm>
              <a:custGeom>
                <a:avLst/>
                <a:gdLst>
                  <a:gd name="T0" fmla="*/ 0 w 580"/>
                  <a:gd name="T1" fmla="*/ 98 h 1724"/>
                  <a:gd name="T2" fmla="*/ 0 w 580"/>
                  <a:gd name="T3" fmla="*/ 98 h 1724"/>
                  <a:gd name="T4" fmla="*/ 6 w 580"/>
                  <a:gd name="T5" fmla="*/ 142 h 1724"/>
                  <a:gd name="T6" fmla="*/ 22 w 580"/>
                  <a:gd name="T7" fmla="*/ 258 h 1724"/>
                  <a:gd name="T8" fmla="*/ 40 w 580"/>
                  <a:gd name="T9" fmla="*/ 436 h 1724"/>
                  <a:gd name="T10" fmla="*/ 50 w 580"/>
                  <a:gd name="T11" fmla="*/ 544 h 1724"/>
                  <a:gd name="T12" fmla="*/ 60 w 580"/>
                  <a:gd name="T13" fmla="*/ 660 h 1724"/>
                  <a:gd name="T14" fmla="*/ 70 w 580"/>
                  <a:gd name="T15" fmla="*/ 784 h 1724"/>
                  <a:gd name="T16" fmla="*/ 78 w 580"/>
                  <a:gd name="T17" fmla="*/ 914 h 1724"/>
                  <a:gd name="T18" fmla="*/ 84 w 580"/>
                  <a:gd name="T19" fmla="*/ 1048 h 1724"/>
                  <a:gd name="T20" fmla="*/ 88 w 580"/>
                  <a:gd name="T21" fmla="*/ 1182 h 1724"/>
                  <a:gd name="T22" fmla="*/ 90 w 580"/>
                  <a:gd name="T23" fmla="*/ 1318 h 1724"/>
                  <a:gd name="T24" fmla="*/ 86 w 580"/>
                  <a:gd name="T25" fmla="*/ 1452 h 1724"/>
                  <a:gd name="T26" fmla="*/ 80 w 580"/>
                  <a:gd name="T27" fmla="*/ 1582 h 1724"/>
                  <a:gd name="T28" fmla="*/ 76 w 580"/>
                  <a:gd name="T29" fmla="*/ 1644 h 1724"/>
                  <a:gd name="T30" fmla="*/ 70 w 580"/>
                  <a:gd name="T31" fmla="*/ 1706 h 1724"/>
                  <a:gd name="T32" fmla="*/ 70 w 580"/>
                  <a:gd name="T33" fmla="*/ 1706 h 1724"/>
                  <a:gd name="T34" fmla="*/ 94 w 580"/>
                  <a:gd name="T35" fmla="*/ 1712 h 1724"/>
                  <a:gd name="T36" fmla="*/ 120 w 580"/>
                  <a:gd name="T37" fmla="*/ 1716 h 1724"/>
                  <a:gd name="T38" fmla="*/ 154 w 580"/>
                  <a:gd name="T39" fmla="*/ 1720 h 1724"/>
                  <a:gd name="T40" fmla="*/ 194 w 580"/>
                  <a:gd name="T41" fmla="*/ 1724 h 1724"/>
                  <a:gd name="T42" fmla="*/ 236 w 580"/>
                  <a:gd name="T43" fmla="*/ 1722 h 1724"/>
                  <a:gd name="T44" fmla="*/ 258 w 580"/>
                  <a:gd name="T45" fmla="*/ 1720 h 1724"/>
                  <a:gd name="T46" fmla="*/ 280 w 580"/>
                  <a:gd name="T47" fmla="*/ 1718 h 1724"/>
                  <a:gd name="T48" fmla="*/ 302 w 580"/>
                  <a:gd name="T49" fmla="*/ 1712 h 1724"/>
                  <a:gd name="T50" fmla="*/ 324 w 580"/>
                  <a:gd name="T51" fmla="*/ 1706 h 1724"/>
                  <a:gd name="T52" fmla="*/ 324 w 580"/>
                  <a:gd name="T53" fmla="*/ 1706 h 1724"/>
                  <a:gd name="T54" fmla="*/ 386 w 580"/>
                  <a:gd name="T55" fmla="*/ 1020 h 1724"/>
                  <a:gd name="T56" fmla="*/ 430 w 580"/>
                  <a:gd name="T57" fmla="*/ 522 h 1724"/>
                  <a:gd name="T58" fmla="*/ 444 w 580"/>
                  <a:gd name="T59" fmla="*/ 342 h 1724"/>
                  <a:gd name="T60" fmla="*/ 448 w 580"/>
                  <a:gd name="T61" fmla="*/ 280 h 1724"/>
                  <a:gd name="T62" fmla="*/ 448 w 580"/>
                  <a:gd name="T63" fmla="*/ 244 h 1724"/>
                  <a:gd name="T64" fmla="*/ 448 w 580"/>
                  <a:gd name="T65" fmla="*/ 244 h 1724"/>
                  <a:gd name="T66" fmla="*/ 450 w 580"/>
                  <a:gd name="T67" fmla="*/ 222 h 1724"/>
                  <a:gd name="T68" fmla="*/ 454 w 580"/>
                  <a:gd name="T69" fmla="*/ 198 h 1724"/>
                  <a:gd name="T70" fmla="*/ 460 w 580"/>
                  <a:gd name="T71" fmla="*/ 176 h 1724"/>
                  <a:gd name="T72" fmla="*/ 470 w 580"/>
                  <a:gd name="T73" fmla="*/ 156 h 1724"/>
                  <a:gd name="T74" fmla="*/ 480 w 580"/>
                  <a:gd name="T75" fmla="*/ 134 h 1724"/>
                  <a:gd name="T76" fmla="*/ 490 w 580"/>
                  <a:gd name="T77" fmla="*/ 114 h 1724"/>
                  <a:gd name="T78" fmla="*/ 514 w 580"/>
                  <a:gd name="T79" fmla="*/ 78 h 1724"/>
                  <a:gd name="T80" fmla="*/ 538 w 580"/>
                  <a:gd name="T81" fmla="*/ 48 h 1724"/>
                  <a:gd name="T82" fmla="*/ 558 w 580"/>
                  <a:gd name="T83" fmla="*/ 24 h 1724"/>
                  <a:gd name="T84" fmla="*/ 580 w 580"/>
                  <a:gd name="T85" fmla="*/ 4 h 1724"/>
                  <a:gd name="T86" fmla="*/ 580 w 580"/>
                  <a:gd name="T87" fmla="*/ 4 h 1724"/>
                  <a:gd name="T88" fmla="*/ 496 w 580"/>
                  <a:gd name="T89" fmla="*/ 0 h 1724"/>
                  <a:gd name="T90" fmla="*/ 412 w 580"/>
                  <a:gd name="T91" fmla="*/ 0 h 1724"/>
                  <a:gd name="T92" fmla="*/ 362 w 580"/>
                  <a:gd name="T93" fmla="*/ 2 h 1724"/>
                  <a:gd name="T94" fmla="*/ 312 w 580"/>
                  <a:gd name="T95" fmla="*/ 4 h 1724"/>
                  <a:gd name="T96" fmla="*/ 260 w 580"/>
                  <a:gd name="T97" fmla="*/ 8 h 1724"/>
                  <a:gd name="T98" fmla="*/ 210 w 580"/>
                  <a:gd name="T99" fmla="*/ 14 h 1724"/>
                  <a:gd name="T100" fmla="*/ 160 w 580"/>
                  <a:gd name="T101" fmla="*/ 22 h 1724"/>
                  <a:gd name="T102" fmla="*/ 116 w 580"/>
                  <a:gd name="T103" fmla="*/ 30 h 1724"/>
                  <a:gd name="T104" fmla="*/ 76 w 580"/>
                  <a:gd name="T105" fmla="*/ 44 h 1724"/>
                  <a:gd name="T106" fmla="*/ 58 w 580"/>
                  <a:gd name="T107" fmla="*/ 50 h 1724"/>
                  <a:gd name="T108" fmla="*/ 42 w 580"/>
                  <a:gd name="T109" fmla="*/ 58 h 1724"/>
                  <a:gd name="T110" fmla="*/ 28 w 580"/>
                  <a:gd name="T111" fmla="*/ 68 h 1724"/>
                  <a:gd name="T112" fmla="*/ 16 w 580"/>
                  <a:gd name="T113" fmla="*/ 76 h 1724"/>
                  <a:gd name="T114" fmla="*/ 8 w 580"/>
                  <a:gd name="T115" fmla="*/ 88 h 1724"/>
                  <a:gd name="T116" fmla="*/ 0 w 580"/>
                  <a:gd name="T117" fmla="*/ 98 h 1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80" h="1724">
                    <a:moveTo>
                      <a:pt x="0" y="98"/>
                    </a:moveTo>
                    <a:lnTo>
                      <a:pt x="0" y="98"/>
                    </a:lnTo>
                    <a:lnTo>
                      <a:pt x="6" y="142"/>
                    </a:lnTo>
                    <a:lnTo>
                      <a:pt x="22" y="258"/>
                    </a:lnTo>
                    <a:lnTo>
                      <a:pt x="40" y="436"/>
                    </a:lnTo>
                    <a:lnTo>
                      <a:pt x="50" y="544"/>
                    </a:lnTo>
                    <a:lnTo>
                      <a:pt x="60" y="660"/>
                    </a:lnTo>
                    <a:lnTo>
                      <a:pt x="70" y="784"/>
                    </a:lnTo>
                    <a:lnTo>
                      <a:pt x="78" y="914"/>
                    </a:lnTo>
                    <a:lnTo>
                      <a:pt x="84" y="1048"/>
                    </a:lnTo>
                    <a:lnTo>
                      <a:pt x="88" y="1182"/>
                    </a:lnTo>
                    <a:lnTo>
                      <a:pt x="90" y="1318"/>
                    </a:lnTo>
                    <a:lnTo>
                      <a:pt x="86" y="1452"/>
                    </a:lnTo>
                    <a:lnTo>
                      <a:pt x="80" y="1582"/>
                    </a:lnTo>
                    <a:lnTo>
                      <a:pt x="76" y="1644"/>
                    </a:lnTo>
                    <a:lnTo>
                      <a:pt x="70" y="1706"/>
                    </a:lnTo>
                    <a:lnTo>
                      <a:pt x="70" y="1706"/>
                    </a:lnTo>
                    <a:lnTo>
                      <a:pt x="94" y="1712"/>
                    </a:lnTo>
                    <a:lnTo>
                      <a:pt x="120" y="1716"/>
                    </a:lnTo>
                    <a:lnTo>
                      <a:pt x="154" y="1720"/>
                    </a:lnTo>
                    <a:lnTo>
                      <a:pt x="194" y="1724"/>
                    </a:lnTo>
                    <a:lnTo>
                      <a:pt x="236" y="1722"/>
                    </a:lnTo>
                    <a:lnTo>
                      <a:pt x="258" y="1720"/>
                    </a:lnTo>
                    <a:lnTo>
                      <a:pt x="280" y="1718"/>
                    </a:lnTo>
                    <a:lnTo>
                      <a:pt x="302" y="1712"/>
                    </a:lnTo>
                    <a:lnTo>
                      <a:pt x="324" y="1706"/>
                    </a:lnTo>
                    <a:lnTo>
                      <a:pt x="324" y="1706"/>
                    </a:lnTo>
                    <a:lnTo>
                      <a:pt x="386" y="1020"/>
                    </a:lnTo>
                    <a:lnTo>
                      <a:pt x="430" y="522"/>
                    </a:lnTo>
                    <a:lnTo>
                      <a:pt x="444" y="342"/>
                    </a:lnTo>
                    <a:lnTo>
                      <a:pt x="448" y="280"/>
                    </a:lnTo>
                    <a:lnTo>
                      <a:pt x="448" y="244"/>
                    </a:lnTo>
                    <a:lnTo>
                      <a:pt x="448" y="244"/>
                    </a:lnTo>
                    <a:lnTo>
                      <a:pt x="450" y="222"/>
                    </a:lnTo>
                    <a:lnTo>
                      <a:pt x="454" y="198"/>
                    </a:lnTo>
                    <a:lnTo>
                      <a:pt x="460" y="176"/>
                    </a:lnTo>
                    <a:lnTo>
                      <a:pt x="470" y="156"/>
                    </a:lnTo>
                    <a:lnTo>
                      <a:pt x="480" y="134"/>
                    </a:lnTo>
                    <a:lnTo>
                      <a:pt x="490" y="114"/>
                    </a:lnTo>
                    <a:lnTo>
                      <a:pt x="514" y="78"/>
                    </a:lnTo>
                    <a:lnTo>
                      <a:pt x="538" y="48"/>
                    </a:lnTo>
                    <a:lnTo>
                      <a:pt x="558" y="24"/>
                    </a:lnTo>
                    <a:lnTo>
                      <a:pt x="580" y="4"/>
                    </a:lnTo>
                    <a:lnTo>
                      <a:pt x="580" y="4"/>
                    </a:lnTo>
                    <a:lnTo>
                      <a:pt x="496" y="0"/>
                    </a:lnTo>
                    <a:lnTo>
                      <a:pt x="412" y="0"/>
                    </a:lnTo>
                    <a:lnTo>
                      <a:pt x="362" y="2"/>
                    </a:lnTo>
                    <a:lnTo>
                      <a:pt x="312" y="4"/>
                    </a:lnTo>
                    <a:lnTo>
                      <a:pt x="260" y="8"/>
                    </a:lnTo>
                    <a:lnTo>
                      <a:pt x="210" y="14"/>
                    </a:lnTo>
                    <a:lnTo>
                      <a:pt x="160" y="22"/>
                    </a:lnTo>
                    <a:lnTo>
                      <a:pt x="116" y="30"/>
                    </a:lnTo>
                    <a:lnTo>
                      <a:pt x="76" y="44"/>
                    </a:lnTo>
                    <a:lnTo>
                      <a:pt x="58" y="50"/>
                    </a:lnTo>
                    <a:lnTo>
                      <a:pt x="42" y="58"/>
                    </a:lnTo>
                    <a:lnTo>
                      <a:pt x="28" y="68"/>
                    </a:lnTo>
                    <a:lnTo>
                      <a:pt x="16" y="76"/>
                    </a:lnTo>
                    <a:lnTo>
                      <a:pt x="8" y="88"/>
                    </a:lnTo>
                    <a:lnTo>
                      <a:pt x="0" y="98"/>
                    </a:lnTo>
                    <a:close/>
                  </a:path>
                </a:pathLst>
              </a:custGeom>
              <a:solidFill>
                <a:srgbClr val="474C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54" name="Freeform 45">
                <a:extLst>
                  <a:ext uri="{FF2B5EF4-FFF2-40B4-BE49-F238E27FC236}">
                    <a16:creationId xmlns:a16="http://schemas.microsoft.com/office/drawing/2014/main" id="{0AC0B831-9D8B-46C8-93A5-423A03FB5DD3}"/>
                  </a:ext>
                </a:extLst>
              </p:cNvPr>
              <p:cNvSpPr>
                <a:spLocks/>
              </p:cNvSpPr>
              <p:nvPr/>
            </p:nvSpPr>
            <p:spPr bwMode="auto">
              <a:xfrm>
                <a:off x="1656208" y="4328081"/>
                <a:ext cx="460375" cy="1368425"/>
              </a:xfrm>
              <a:custGeom>
                <a:avLst/>
                <a:gdLst>
                  <a:gd name="T0" fmla="*/ 0 w 580"/>
                  <a:gd name="T1" fmla="*/ 98 h 1724"/>
                  <a:gd name="T2" fmla="*/ 0 w 580"/>
                  <a:gd name="T3" fmla="*/ 98 h 1724"/>
                  <a:gd name="T4" fmla="*/ 6 w 580"/>
                  <a:gd name="T5" fmla="*/ 142 h 1724"/>
                  <a:gd name="T6" fmla="*/ 22 w 580"/>
                  <a:gd name="T7" fmla="*/ 258 h 1724"/>
                  <a:gd name="T8" fmla="*/ 40 w 580"/>
                  <a:gd name="T9" fmla="*/ 436 h 1724"/>
                  <a:gd name="T10" fmla="*/ 50 w 580"/>
                  <a:gd name="T11" fmla="*/ 544 h 1724"/>
                  <a:gd name="T12" fmla="*/ 60 w 580"/>
                  <a:gd name="T13" fmla="*/ 660 h 1724"/>
                  <a:gd name="T14" fmla="*/ 70 w 580"/>
                  <a:gd name="T15" fmla="*/ 784 h 1724"/>
                  <a:gd name="T16" fmla="*/ 78 w 580"/>
                  <a:gd name="T17" fmla="*/ 914 h 1724"/>
                  <a:gd name="T18" fmla="*/ 84 w 580"/>
                  <a:gd name="T19" fmla="*/ 1048 h 1724"/>
                  <a:gd name="T20" fmla="*/ 88 w 580"/>
                  <a:gd name="T21" fmla="*/ 1182 h 1724"/>
                  <a:gd name="T22" fmla="*/ 90 w 580"/>
                  <a:gd name="T23" fmla="*/ 1318 h 1724"/>
                  <a:gd name="T24" fmla="*/ 86 w 580"/>
                  <a:gd name="T25" fmla="*/ 1452 h 1724"/>
                  <a:gd name="T26" fmla="*/ 80 w 580"/>
                  <a:gd name="T27" fmla="*/ 1582 h 1724"/>
                  <a:gd name="T28" fmla="*/ 76 w 580"/>
                  <a:gd name="T29" fmla="*/ 1644 h 1724"/>
                  <a:gd name="T30" fmla="*/ 70 w 580"/>
                  <a:gd name="T31" fmla="*/ 1706 h 1724"/>
                  <a:gd name="T32" fmla="*/ 70 w 580"/>
                  <a:gd name="T33" fmla="*/ 1706 h 1724"/>
                  <a:gd name="T34" fmla="*/ 94 w 580"/>
                  <a:gd name="T35" fmla="*/ 1712 h 1724"/>
                  <a:gd name="T36" fmla="*/ 120 w 580"/>
                  <a:gd name="T37" fmla="*/ 1716 h 1724"/>
                  <a:gd name="T38" fmla="*/ 154 w 580"/>
                  <a:gd name="T39" fmla="*/ 1720 h 1724"/>
                  <a:gd name="T40" fmla="*/ 194 w 580"/>
                  <a:gd name="T41" fmla="*/ 1724 h 1724"/>
                  <a:gd name="T42" fmla="*/ 236 w 580"/>
                  <a:gd name="T43" fmla="*/ 1722 h 1724"/>
                  <a:gd name="T44" fmla="*/ 258 w 580"/>
                  <a:gd name="T45" fmla="*/ 1720 h 1724"/>
                  <a:gd name="T46" fmla="*/ 280 w 580"/>
                  <a:gd name="T47" fmla="*/ 1718 h 1724"/>
                  <a:gd name="T48" fmla="*/ 302 w 580"/>
                  <a:gd name="T49" fmla="*/ 1712 h 1724"/>
                  <a:gd name="T50" fmla="*/ 324 w 580"/>
                  <a:gd name="T51" fmla="*/ 1706 h 1724"/>
                  <a:gd name="T52" fmla="*/ 324 w 580"/>
                  <a:gd name="T53" fmla="*/ 1706 h 1724"/>
                  <a:gd name="T54" fmla="*/ 386 w 580"/>
                  <a:gd name="T55" fmla="*/ 1020 h 1724"/>
                  <a:gd name="T56" fmla="*/ 430 w 580"/>
                  <a:gd name="T57" fmla="*/ 522 h 1724"/>
                  <a:gd name="T58" fmla="*/ 444 w 580"/>
                  <a:gd name="T59" fmla="*/ 342 h 1724"/>
                  <a:gd name="T60" fmla="*/ 448 w 580"/>
                  <a:gd name="T61" fmla="*/ 280 h 1724"/>
                  <a:gd name="T62" fmla="*/ 448 w 580"/>
                  <a:gd name="T63" fmla="*/ 244 h 1724"/>
                  <a:gd name="T64" fmla="*/ 448 w 580"/>
                  <a:gd name="T65" fmla="*/ 244 h 1724"/>
                  <a:gd name="T66" fmla="*/ 450 w 580"/>
                  <a:gd name="T67" fmla="*/ 222 h 1724"/>
                  <a:gd name="T68" fmla="*/ 454 w 580"/>
                  <a:gd name="T69" fmla="*/ 198 h 1724"/>
                  <a:gd name="T70" fmla="*/ 460 w 580"/>
                  <a:gd name="T71" fmla="*/ 176 h 1724"/>
                  <a:gd name="T72" fmla="*/ 470 w 580"/>
                  <a:gd name="T73" fmla="*/ 156 h 1724"/>
                  <a:gd name="T74" fmla="*/ 480 w 580"/>
                  <a:gd name="T75" fmla="*/ 134 h 1724"/>
                  <a:gd name="T76" fmla="*/ 490 w 580"/>
                  <a:gd name="T77" fmla="*/ 114 h 1724"/>
                  <a:gd name="T78" fmla="*/ 514 w 580"/>
                  <a:gd name="T79" fmla="*/ 78 h 1724"/>
                  <a:gd name="T80" fmla="*/ 538 w 580"/>
                  <a:gd name="T81" fmla="*/ 48 h 1724"/>
                  <a:gd name="T82" fmla="*/ 558 w 580"/>
                  <a:gd name="T83" fmla="*/ 24 h 1724"/>
                  <a:gd name="T84" fmla="*/ 580 w 580"/>
                  <a:gd name="T85" fmla="*/ 4 h 1724"/>
                  <a:gd name="T86" fmla="*/ 580 w 580"/>
                  <a:gd name="T87" fmla="*/ 4 h 1724"/>
                  <a:gd name="T88" fmla="*/ 496 w 580"/>
                  <a:gd name="T89" fmla="*/ 0 h 1724"/>
                  <a:gd name="T90" fmla="*/ 412 w 580"/>
                  <a:gd name="T91" fmla="*/ 0 h 1724"/>
                  <a:gd name="T92" fmla="*/ 362 w 580"/>
                  <a:gd name="T93" fmla="*/ 2 h 1724"/>
                  <a:gd name="T94" fmla="*/ 312 w 580"/>
                  <a:gd name="T95" fmla="*/ 4 h 1724"/>
                  <a:gd name="T96" fmla="*/ 260 w 580"/>
                  <a:gd name="T97" fmla="*/ 8 h 1724"/>
                  <a:gd name="T98" fmla="*/ 210 w 580"/>
                  <a:gd name="T99" fmla="*/ 14 h 1724"/>
                  <a:gd name="T100" fmla="*/ 160 w 580"/>
                  <a:gd name="T101" fmla="*/ 22 h 1724"/>
                  <a:gd name="T102" fmla="*/ 116 w 580"/>
                  <a:gd name="T103" fmla="*/ 30 h 1724"/>
                  <a:gd name="T104" fmla="*/ 76 w 580"/>
                  <a:gd name="T105" fmla="*/ 44 h 1724"/>
                  <a:gd name="T106" fmla="*/ 58 w 580"/>
                  <a:gd name="T107" fmla="*/ 50 h 1724"/>
                  <a:gd name="T108" fmla="*/ 42 w 580"/>
                  <a:gd name="T109" fmla="*/ 58 h 1724"/>
                  <a:gd name="T110" fmla="*/ 28 w 580"/>
                  <a:gd name="T111" fmla="*/ 68 h 1724"/>
                  <a:gd name="T112" fmla="*/ 16 w 580"/>
                  <a:gd name="T113" fmla="*/ 76 h 1724"/>
                  <a:gd name="T114" fmla="*/ 8 w 580"/>
                  <a:gd name="T115" fmla="*/ 88 h 1724"/>
                  <a:gd name="T116" fmla="*/ 0 w 580"/>
                  <a:gd name="T117" fmla="*/ 98 h 1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80" h="1724">
                    <a:moveTo>
                      <a:pt x="0" y="98"/>
                    </a:moveTo>
                    <a:lnTo>
                      <a:pt x="0" y="98"/>
                    </a:lnTo>
                    <a:lnTo>
                      <a:pt x="6" y="142"/>
                    </a:lnTo>
                    <a:lnTo>
                      <a:pt x="22" y="258"/>
                    </a:lnTo>
                    <a:lnTo>
                      <a:pt x="40" y="436"/>
                    </a:lnTo>
                    <a:lnTo>
                      <a:pt x="50" y="544"/>
                    </a:lnTo>
                    <a:lnTo>
                      <a:pt x="60" y="660"/>
                    </a:lnTo>
                    <a:lnTo>
                      <a:pt x="70" y="784"/>
                    </a:lnTo>
                    <a:lnTo>
                      <a:pt x="78" y="914"/>
                    </a:lnTo>
                    <a:lnTo>
                      <a:pt x="84" y="1048"/>
                    </a:lnTo>
                    <a:lnTo>
                      <a:pt x="88" y="1182"/>
                    </a:lnTo>
                    <a:lnTo>
                      <a:pt x="90" y="1318"/>
                    </a:lnTo>
                    <a:lnTo>
                      <a:pt x="86" y="1452"/>
                    </a:lnTo>
                    <a:lnTo>
                      <a:pt x="80" y="1582"/>
                    </a:lnTo>
                    <a:lnTo>
                      <a:pt x="76" y="1644"/>
                    </a:lnTo>
                    <a:lnTo>
                      <a:pt x="70" y="1706"/>
                    </a:lnTo>
                    <a:lnTo>
                      <a:pt x="70" y="1706"/>
                    </a:lnTo>
                    <a:lnTo>
                      <a:pt x="94" y="1712"/>
                    </a:lnTo>
                    <a:lnTo>
                      <a:pt x="120" y="1716"/>
                    </a:lnTo>
                    <a:lnTo>
                      <a:pt x="154" y="1720"/>
                    </a:lnTo>
                    <a:lnTo>
                      <a:pt x="194" y="1724"/>
                    </a:lnTo>
                    <a:lnTo>
                      <a:pt x="236" y="1722"/>
                    </a:lnTo>
                    <a:lnTo>
                      <a:pt x="258" y="1720"/>
                    </a:lnTo>
                    <a:lnTo>
                      <a:pt x="280" y="1718"/>
                    </a:lnTo>
                    <a:lnTo>
                      <a:pt x="302" y="1712"/>
                    </a:lnTo>
                    <a:lnTo>
                      <a:pt x="324" y="1706"/>
                    </a:lnTo>
                    <a:lnTo>
                      <a:pt x="324" y="1706"/>
                    </a:lnTo>
                    <a:lnTo>
                      <a:pt x="386" y="1020"/>
                    </a:lnTo>
                    <a:lnTo>
                      <a:pt x="430" y="522"/>
                    </a:lnTo>
                    <a:lnTo>
                      <a:pt x="444" y="342"/>
                    </a:lnTo>
                    <a:lnTo>
                      <a:pt x="448" y="280"/>
                    </a:lnTo>
                    <a:lnTo>
                      <a:pt x="448" y="244"/>
                    </a:lnTo>
                    <a:lnTo>
                      <a:pt x="448" y="244"/>
                    </a:lnTo>
                    <a:lnTo>
                      <a:pt x="450" y="222"/>
                    </a:lnTo>
                    <a:lnTo>
                      <a:pt x="454" y="198"/>
                    </a:lnTo>
                    <a:lnTo>
                      <a:pt x="460" y="176"/>
                    </a:lnTo>
                    <a:lnTo>
                      <a:pt x="470" y="156"/>
                    </a:lnTo>
                    <a:lnTo>
                      <a:pt x="480" y="134"/>
                    </a:lnTo>
                    <a:lnTo>
                      <a:pt x="490" y="114"/>
                    </a:lnTo>
                    <a:lnTo>
                      <a:pt x="514" y="78"/>
                    </a:lnTo>
                    <a:lnTo>
                      <a:pt x="538" y="48"/>
                    </a:lnTo>
                    <a:lnTo>
                      <a:pt x="558" y="24"/>
                    </a:lnTo>
                    <a:lnTo>
                      <a:pt x="580" y="4"/>
                    </a:lnTo>
                    <a:lnTo>
                      <a:pt x="580" y="4"/>
                    </a:lnTo>
                    <a:lnTo>
                      <a:pt x="496" y="0"/>
                    </a:lnTo>
                    <a:lnTo>
                      <a:pt x="412" y="0"/>
                    </a:lnTo>
                    <a:lnTo>
                      <a:pt x="362" y="2"/>
                    </a:lnTo>
                    <a:lnTo>
                      <a:pt x="312" y="4"/>
                    </a:lnTo>
                    <a:lnTo>
                      <a:pt x="260" y="8"/>
                    </a:lnTo>
                    <a:lnTo>
                      <a:pt x="210" y="14"/>
                    </a:lnTo>
                    <a:lnTo>
                      <a:pt x="160" y="22"/>
                    </a:lnTo>
                    <a:lnTo>
                      <a:pt x="116" y="30"/>
                    </a:lnTo>
                    <a:lnTo>
                      <a:pt x="76" y="44"/>
                    </a:lnTo>
                    <a:lnTo>
                      <a:pt x="58" y="50"/>
                    </a:lnTo>
                    <a:lnTo>
                      <a:pt x="42" y="58"/>
                    </a:lnTo>
                    <a:lnTo>
                      <a:pt x="28" y="68"/>
                    </a:lnTo>
                    <a:lnTo>
                      <a:pt x="16" y="76"/>
                    </a:lnTo>
                    <a:lnTo>
                      <a:pt x="8" y="88"/>
                    </a:lnTo>
                    <a:lnTo>
                      <a:pt x="0"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55" name="Freeform 46">
                <a:extLst>
                  <a:ext uri="{FF2B5EF4-FFF2-40B4-BE49-F238E27FC236}">
                    <a16:creationId xmlns:a16="http://schemas.microsoft.com/office/drawing/2014/main" id="{CEB3F645-4DD2-4D81-9E2D-CF283C59C4AA}"/>
                  </a:ext>
                </a:extLst>
              </p:cNvPr>
              <p:cNvSpPr>
                <a:spLocks/>
              </p:cNvSpPr>
              <p:nvPr/>
            </p:nvSpPr>
            <p:spPr bwMode="auto">
              <a:xfrm>
                <a:off x="1873696" y="4312206"/>
                <a:ext cx="276225" cy="1366838"/>
              </a:xfrm>
              <a:custGeom>
                <a:avLst/>
                <a:gdLst>
                  <a:gd name="T0" fmla="*/ 346 w 348"/>
                  <a:gd name="T1" fmla="*/ 24 h 1722"/>
                  <a:gd name="T2" fmla="*/ 346 w 348"/>
                  <a:gd name="T3" fmla="*/ 24 h 1722"/>
                  <a:gd name="T4" fmla="*/ 346 w 348"/>
                  <a:gd name="T5" fmla="*/ 64 h 1722"/>
                  <a:gd name="T6" fmla="*/ 348 w 348"/>
                  <a:gd name="T7" fmla="*/ 178 h 1722"/>
                  <a:gd name="T8" fmla="*/ 348 w 348"/>
                  <a:gd name="T9" fmla="*/ 354 h 1722"/>
                  <a:gd name="T10" fmla="*/ 344 w 348"/>
                  <a:gd name="T11" fmla="*/ 460 h 1722"/>
                  <a:gd name="T12" fmla="*/ 340 w 348"/>
                  <a:gd name="T13" fmla="*/ 578 h 1722"/>
                  <a:gd name="T14" fmla="*/ 334 w 348"/>
                  <a:gd name="T15" fmla="*/ 704 h 1722"/>
                  <a:gd name="T16" fmla="*/ 326 w 348"/>
                  <a:gd name="T17" fmla="*/ 838 h 1722"/>
                  <a:gd name="T18" fmla="*/ 314 w 348"/>
                  <a:gd name="T19" fmla="*/ 978 h 1722"/>
                  <a:gd name="T20" fmla="*/ 298 w 348"/>
                  <a:gd name="T21" fmla="*/ 1124 h 1722"/>
                  <a:gd name="T22" fmla="*/ 280 w 348"/>
                  <a:gd name="T23" fmla="*/ 1270 h 1722"/>
                  <a:gd name="T24" fmla="*/ 256 w 348"/>
                  <a:gd name="T25" fmla="*/ 1420 h 1722"/>
                  <a:gd name="T26" fmla="*/ 244 w 348"/>
                  <a:gd name="T27" fmla="*/ 1494 h 1722"/>
                  <a:gd name="T28" fmla="*/ 228 w 348"/>
                  <a:gd name="T29" fmla="*/ 1568 h 1722"/>
                  <a:gd name="T30" fmla="*/ 214 w 348"/>
                  <a:gd name="T31" fmla="*/ 1642 h 1722"/>
                  <a:gd name="T32" fmla="*/ 196 w 348"/>
                  <a:gd name="T33" fmla="*/ 1714 h 1722"/>
                  <a:gd name="T34" fmla="*/ 196 w 348"/>
                  <a:gd name="T35" fmla="*/ 1714 h 1722"/>
                  <a:gd name="T36" fmla="*/ 178 w 348"/>
                  <a:gd name="T37" fmla="*/ 1718 h 1722"/>
                  <a:gd name="T38" fmla="*/ 158 w 348"/>
                  <a:gd name="T39" fmla="*/ 1722 h 1722"/>
                  <a:gd name="T40" fmla="*/ 132 w 348"/>
                  <a:gd name="T41" fmla="*/ 1722 h 1722"/>
                  <a:gd name="T42" fmla="*/ 100 w 348"/>
                  <a:gd name="T43" fmla="*/ 1722 h 1722"/>
                  <a:gd name="T44" fmla="*/ 68 w 348"/>
                  <a:gd name="T45" fmla="*/ 1718 h 1722"/>
                  <a:gd name="T46" fmla="*/ 50 w 348"/>
                  <a:gd name="T47" fmla="*/ 1714 h 1722"/>
                  <a:gd name="T48" fmla="*/ 34 w 348"/>
                  <a:gd name="T49" fmla="*/ 1710 h 1722"/>
                  <a:gd name="T50" fmla="*/ 16 w 348"/>
                  <a:gd name="T51" fmla="*/ 1702 h 1722"/>
                  <a:gd name="T52" fmla="*/ 0 w 348"/>
                  <a:gd name="T53" fmla="*/ 1694 h 1722"/>
                  <a:gd name="T54" fmla="*/ 0 w 348"/>
                  <a:gd name="T55" fmla="*/ 1694 h 1722"/>
                  <a:gd name="T56" fmla="*/ 20 w 348"/>
                  <a:gd name="T57" fmla="*/ 1246 h 1722"/>
                  <a:gd name="T58" fmla="*/ 34 w 348"/>
                  <a:gd name="T59" fmla="*/ 906 h 1722"/>
                  <a:gd name="T60" fmla="*/ 38 w 348"/>
                  <a:gd name="T61" fmla="*/ 770 h 1722"/>
                  <a:gd name="T62" fmla="*/ 40 w 348"/>
                  <a:gd name="T63" fmla="*/ 680 h 1722"/>
                  <a:gd name="T64" fmla="*/ 40 w 348"/>
                  <a:gd name="T65" fmla="*/ 680 h 1722"/>
                  <a:gd name="T66" fmla="*/ 42 w 348"/>
                  <a:gd name="T67" fmla="*/ 608 h 1722"/>
                  <a:gd name="T68" fmla="*/ 48 w 348"/>
                  <a:gd name="T69" fmla="*/ 520 h 1722"/>
                  <a:gd name="T70" fmla="*/ 56 w 348"/>
                  <a:gd name="T71" fmla="*/ 422 h 1722"/>
                  <a:gd name="T72" fmla="*/ 66 w 348"/>
                  <a:gd name="T73" fmla="*/ 322 h 1722"/>
                  <a:gd name="T74" fmla="*/ 78 w 348"/>
                  <a:gd name="T75" fmla="*/ 230 h 1722"/>
                  <a:gd name="T76" fmla="*/ 88 w 348"/>
                  <a:gd name="T77" fmla="*/ 148 h 1722"/>
                  <a:gd name="T78" fmla="*/ 98 w 348"/>
                  <a:gd name="T79" fmla="*/ 90 h 1722"/>
                  <a:gd name="T80" fmla="*/ 104 w 348"/>
                  <a:gd name="T81" fmla="*/ 58 h 1722"/>
                  <a:gd name="T82" fmla="*/ 104 w 348"/>
                  <a:gd name="T83" fmla="*/ 58 h 1722"/>
                  <a:gd name="T84" fmla="*/ 108 w 348"/>
                  <a:gd name="T85" fmla="*/ 52 h 1722"/>
                  <a:gd name="T86" fmla="*/ 116 w 348"/>
                  <a:gd name="T87" fmla="*/ 44 h 1722"/>
                  <a:gd name="T88" fmla="*/ 124 w 348"/>
                  <a:gd name="T89" fmla="*/ 36 h 1722"/>
                  <a:gd name="T90" fmla="*/ 136 w 348"/>
                  <a:gd name="T91" fmla="*/ 30 h 1722"/>
                  <a:gd name="T92" fmla="*/ 164 w 348"/>
                  <a:gd name="T93" fmla="*/ 16 h 1722"/>
                  <a:gd name="T94" fmla="*/ 180 w 348"/>
                  <a:gd name="T95" fmla="*/ 10 h 1722"/>
                  <a:gd name="T96" fmla="*/ 196 w 348"/>
                  <a:gd name="T97" fmla="*/ 6 h 1722"/>
                  <a:gd name="T98" fmla="*/ 214 w 348"/>
                  <a:gd name="T99" fmla="*/ 2 h 1722"/>
                  <a:gd name="T100" fmla="*/ 234 w 348"/>
                  <a:gd name="T101" fmla="*/ 0 h 1722"/>
                  <a:gd name="T102" fmla="*/ 252 w 348"/>
                  <a:gd name="T103" fmla="*/ 0 h 1722"/>
                  <a:gd name="T104" fmla="*/ 272 w 348"/>
                  <a:gd name="T105" fmla="*/ 0 h 1722"/>
                  <a:gd name="T106" fmla="*/ 290 w 348"/>
                  <a:gd name="T107" fmla="*/ 2 h 1722"/>
                  <a:gd name="T108" fmla="*/ 310 w 348"/>
                  <a:gd name="T109" fmla="*/ 8 h 1722"/>
                  <a:gd name="T110" fmla="*/ 328 w 348"/>
                  <a:gd name="T111" fmla="*/ 14 h 1722"/>
                  <a:gd name="T112" fmla="*/ 346 w 348"/>
                  <a:gd name="T113" fmla="*/ 24 h 1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8" h="1722">
                    <a:moveTo>
                      <a:pt x="346" y="24"/>
                    </a:moveTo>
                    <a:lnTo>
                      <a:pt x="346" y="24"/>
                    </a:lnTo>
                    <a:lnTo>
                      <a:pt x="346" y="64"/>
                    </a:lnTo>
                    <a:lnTo>
                      <a:pt x="348" y="178"/>
                    </a:lnTo>
                    <a:lnTo>
                      <a:pt x="348" y="354"/>
                    </a:lnTo>
                    <a:lnTo>
                      <a:pt x="344" y="460"/>
                    </a:lnTo>
                    <a:lnTo>
                      <a:pt x="340" y="578"/>
                    </a:lnTo>
                    <a:lnTo>
                      <a:pt x="334" y="704"/>
                    </a:lnTo>
                    <a:lnTo>
                      <a:pt x="326" y="838"/>
                    </a:lnTo>
                    <a:lnTo>
                      <a:pt x="314" y="978"/>
                    </a:lnTo>
                    <a:lnTo>
                      <a:pt x="298" y="1124"/>
                    </a:lnTo>
                    <a:lnTo>
                      <a:pt x="280" y="1270"/>
                    </a:lnTo>
                    <a:lnTo>
                      <a:pt x="256" y="1420"/>
                    </a:lnTo>
                    <a:lnTo>
                      <a:pt x="244" y="1494"/>
                    </a:lnTo>
                    <a:lnTo>
                      <a:pt x="228" y="1568"/>
                    </a:lnTo>
                    <a:lnTo>
                      <a:pt x="214" y="1642"/>
                    </a:lnTo>
                    <a:lnTo>
                      <a:pt x="196" y="1714"/>
                    </a:lnTo>
                    <a:lnTo>
                      <a:pt x="196" y="1714"/>
                    </a:lnTo>
                    <a:lnTo>
                      <a:pt x="178" y="1718"/>
                    </a:lnTo>
                    <a:lnTo>
                      <a:pt x="158" y="1722"/>
                    </a:lnTo>
                    <a:lnTo>
                      <a:pt x="132" y="1722"/>
                    </a:lnTo>
                    <a:lnTo>
                      <a:pt x="100" y="1722"/>
                    </a:lnTo>
                    <a:lnTo>
                      <a:pt x="68" y="1718"/>
                    </a:lnTo>
                    <a:lnTo>
                      <a:pt x="50" y="1714"/>
                    </a:lnTo>
                    <a:lnTo>
                      <a:pt x="34" y="1710"/>
                    </a:lnTo>
                    <a:lnTo>
                      <a:pt x="16" y="1702"/>
                    </a:lnTo>
                    <a:lnTo>
                      <a:pt x="0" y="1694"/>
                    </a:lnTo>
                    <a:lnTo>
                      <a:pt x="0" y="1694"/>
                    </a:lnTo>
                    <a:lnTo>
                      <a:pt x="20" y="1246"/>
                    </a:lnTo>
                    <a:lnTo>
                      <a:pt x="34" y="906"/>
                    </a:lnTo>
                    <a:lnTo>
                      <a:pt x="38" y="770"/>
                    </a:lnTo>
                    <a:lnTo>
                      <a:pt x="40" y="680"/>
                    </a:lnTo>
                    <a:lnTo>
                      <a:pt x="40" y="680"/>
                    </a:lnTo>
                    <a:lnTo>
                      <a:pt x="42" y="608"/>
                    </a:lnTo>
                    <a:lnTo>
                      <a:pt x="48" y="520"/>
                    </a:lnTo>
                    <a:lnTo>
                      <a:pt x="56" y="422"/>
                    </a:lnTo>
                    <a:lnTo>
                      <a:pt x="66" y="322"/>
                    </a:lnTo>
                    <a:lnTo>
                      <a:pt x="78" y="230"/>
                    </a:lnTo>
                    <a:lnTo>
                      <a:pt x="88" y="148"/>
                    </a:lnTo>
                    <a:lnTo>
                      <a:pt x="98" y="90"/>
                    </a:lnTo>
                    <a:lnTo>
                      <a:pt x="104" y="58"/>
                    </a:lnTo>
                    <a:lnTo>
                      <a:pt x="104" y="58"/>
                    </a:lnTo>
                    <a:lnTo>
                      <a:pt x="108" y="52"/>
                    </a:lnTo>
                    <a:lnTo>
                      <a:pt x="116" y="44"/>
                    </a:lnTo>
                    <a:lnTo>
                      <a:pt x="124" y="36"/>
                    </a:lnTo>
                    <a:lnTo>
                      <a:pt x="136" y="30"/>
                    </a:lnTo>
                    <a:lnTo>
                      <a:pt x="164" y="16"/>
                    </a:lnTo>
                    <a:lnTo>
                      <a:pt x="180" y="10"/>
                    </a:lnTo>
                    <a:lnTo>
                      <a:pt x="196" y="6"/>
                    </a:lnTo>
                    <a:lnTo>
                      <a:pt x="214" y="2"/>
                    </a:lnTo>
                    <a:lnTo>
                      <a:pt x="234" y="0"/>
                    </a:lnTo>
                    <a:lnTo>
                      <a:pt x="252" y="0"/>
                    </a:lnTo>
                    <a:lnTo>
                      <a:pt x="272" y="0"/>
                    </a:lnTo>
                    <a:lnTo>
                      <a:pt x="290" y="2"/>
                    </a:lnTo>
                    <a:lnTo>
                      <a:pt x="310" y="8"/>
                    </a:lnTo>
                    <a:lnTo>
                      <a:pt x="328" y="14"/>
                    </a:lnTo>
                    <a:lnTo>
                      <a:pt x="346" y="24"/>
                    </a:lnTo>
                    <a:close/>
                  </a:path>
                </a:pathLst>
              </a:custGeom>
              <a:solidFill>
                <a:srgbClr val="474C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56" name="Freeform 47">
                <a:extLst>
                  <a:ext uri="{FF2B5EF4-FFF2-40B4-BE49-F238E27FC236}">
                    <a16:creationId xmlns:a16="http://schemas.microsoft.com/office/drawing/2014/main" id="{09EC5663-CAF0-4D0C-B6EF-E42BA9953008}"/>
                  </a:ext>
                </a:extLst>
              </p:cNvPr>
              <p:cNvSpPr>
                <a:spLocks/>
              </p:cNvSpPr>
              <p:nvPr/>
            </p:nvSpPr>
            <p:spPr bwMode="auto">
              <a:xfrm>
                <a:off x="1873696" y="4312206"/>
                <a:ext cx="276225" cy="1366838"/>
              </a:xfrm>
              <a:custGeom>
                <a:avLst/>
                <a:gdLst>
                  <a:gd name="T0" fmla="*/ 346 w 348"/>
                  <a:gd name="T1" fmla="*/ 24 h 1722"/>
                  <a:gd name="T2" fmla="*/ 346 w 348"/>
                  <a:gd name="T3" fmla="*/ 24 h 1722"/>
                  <a:gd name="T4" fmla="*/ 346 w 348"/>
                  <a:gd name="T5" fmla="*/ 64 h 1722"/>
                  <a:gd name="T6" fmla="*/ 348 w 348"/>
                  <a:gd name="T7" fmla="*/ 178 h 1722"/>
                  <a:gd name="T8" fmla="*/ 348 w 348"/>
                  <a:gd name="T9" fmla="*/ 354 h 1722"/>
                  <a:gd name="T10" fmla="*/ 344 w 348"/>
                  <a:gd name="T11" fmla="*/ 460 h 1722"/>
                  <a:gd name="T12" fmla="*/ 340 w 348"/>
                  <a:gd name="T13" fmla="*/ 578 h 1722"/>
                  <a:gd name="T14" fmla="*/ 334 w 348"/>
                  <a:gd name="T15" fmla="*/ 704 h 1722"/>
                  <a:gd name="T16" fmla="*/ 326 w 348"/>
                  <a:gd name="T17" fmla="*/ 838 h 1722"/>
                  <a:gd name="T18" fmla="*/ 314 w 348"/>
                  <a:gd name="T19" fmla="*/ 978 h 1722"/>
                  <a:gd name="T20" fmla="*/ 298 w 348"/>
                  <a:gd name="T21" fmla="*/ 1124 h 1722"/>
                  <a:gd name="T22" fmla="*/ 280 w 348"/>
                  <a:gd name="T23" fmla="*/ 1270 h 1722"/>
                  <a:gd name="T24" fmla="*/ 256 w 348"/>
                  <a:gd name="T25" fmla="*/ 1420 h 1722"/>
                  <a:gd name="T26" fmla="*/ 244 w 348"/>
                  <a:gd name="T27" fmla="*/ 1494 h 1722"/>
                  <a:gd name="T28" fmla="*/ 228 w 348"/>
                  <a:gd name="T29" fmla="*/ 1568 h 1722"/>
                  <a:gd name="T30" fmla="*/ 214 w 348"/>
                  <a:gd name="T31" fmla="*/ 1642 h 1722"/>
                  <a:gd name="T32" fmla="*/ 196 w 348"/>
                  <a:gd name="T33" fmla="*/ 1714 h 1722"/>
                  <a:gd name="T34" fmla="*/ 196 w 348"/>
                  <a:gd name="T35" fmla="*/ 1714 h 1722"/>
                  <a:gd name="T36" fmla="*/ 178 w 348"/>
                  <a:gd name="T37" fmla="*/ 1718 h 1722"/>
                  <a:gd name="T38" fmla="*/ 158 w 348"/>
                  <a:gd name="T39" fmla="*/ 1722 h 1722"/>
                  <a:gd name="T40" fmla="*/ 132 w 348"/>
                  <a:gd name="T41" fmla="*/ 1722 h 1722"/>
                  <a:gd name="T42" fmla="*/ 100 w 348"/>
                  <a:gd name="T43" fmla="*/ 1722 h 1722"/>
                  <a:gd name="T44" fmla="*/ 68 w 348"/>
                  <a:gd name="T45" fmla="*/ 1718 h 1722"/>
                  <a:gd name="T46" fmla="*/ 50 w 348"/>
                  <a:gd name="T47" fmla="*/ 1714 h 1722"/>
                  <a:gd name="T48" fmla="*/ 34 w 348"/>
                  <a:gd name="T49" fmla="*/ 1710 h 1722"/>
                  <a:gd name="T50" fmla="*/ 16 w 348"/>
                  <a:gd name="T51" fmla="*/ 1702 h 1722"/>
                  <a:gd name="T52" fmla="*/ 0 w 348"/>
                  <a:gd name="T53" fmla="*/ 1694 h 1722"/>
                  <a:gd name="T54" fmla="*/ 0 w 348"/>
                  <a:gd name="T55" fmla="*/ 1694 h 1722"/>
                  <a:gd name="T56" fmla="*/ 20 w 348"/>
                  <a:gd name="T57" fmla="*/ 1246 h 1722"/>
                  <a:gd name="T58" fmla="*/ 34 w 348"/>
                  <a:gd name="T59" fmla="*/ 906 h 1722"/>
                  <a:gd name="T60" fmla="*/ 38 w 348"/>
                  <a:gd name="T61" fmla="*/ 770 h 1722"/>
                  <a:gd name="T62" fmla="*/ 40 w 348"/>
                  <a:gd name="T63" fmla="*/ 680 h 1722"/>
                  <a:gd name="T64" fmla="*/ 40 w 348"/>
                  <a:gd name="T65" fmla="*/ 680 h 1722"/>
                  <a:gd name="T66" fmla="*/ 42 w 348"/>
                  <a:gd name="T67" fmla="*/ 608 h 1722"/>
                  <a:gd name="T68" fmla="*/ 48 w 348"/>
                  <a:gd name="T69" fmla="*/ 520 h 1722"/>
                  <a:gd name="T70" fmla="*/ 56 w 348"/>
                  <a:gd name="T71" fmla="*/ 422 h 1722"/>
                  <a:gd name="T72" fmla="*/ 66 w 348"/>
                  <a:gd name="T73" fmla="*/ 322 h 1722"/>
                  <a:gd name="T74" fmla="*/ 78 w 348"/>
                  <a:gd name="T75" fmla="*/ 230 h 1722"/>
                  <a:gd name="T76" fmla="*/ 88 w 348"/>
                  <a:gd name="T77" fmla="*/ 148 h 1722"/>
                  <a:gd name="T78" fmla="*/ 98 w 348"/>
                  <a:gd name="T79" fmla="*/ 90 h 1722"/>
                  <a:gd name="T80" fmla="*/ 104 w 348"/>
                  <a:gd name="T81" fmla="*/ 58 h 1722"/>
                  <a:gd name="T82" fmla="*/ 104 w 348"/>
                  <a:gd name="T83" fmla="*/ 58 h 1722"/>
                  <a:gd name="T84" fmla="*/ 108 w 348"/>
                  <a:gd name="T85" fmla="*/ 52 h 1722"/>
                  <a:gd name="T86" fmla="*/ 116 w 348"/>
                  <a:gd name="T87" fmla="*/ 44 h 1722"/>
                  <a:gd name="T88" fmla="*/ 124 w 348"/>
                  <a:gd name="T89" fmla="*/ 36 h 1722"/>
                  <a:gd name="T90" fmla="*/ 136 w 348"/>
                  <a:gd name="T91" fmla="*/ 30 h 1722"/>
                  <a:gd name="T92" fmla="*/ 164 w 348"/>
                  <a:gd name="T93" fmla="*/ 16 h 1722"/>
                  <a:gd name="T94" fmla="*/ 180 w 348"/>
                  <a:gd name="T95" fmla="*/ 10 h 1722"/>
                  <a:gd name="T96" fmla="*/ 196 w 348"/>
                  <a:gd name="T97" fmla="*/ 6 h 1722"/>
                  <a:gd name="T98" fmla="*/ 214 w 348"/>
                  <a:gd name="T99" fmla="*/ 2 h 1722"/>
                  <a:gd name="T100" fmla="*/ 234 w 348"/>
                  <a:gd name="T101" fmla="*/ 0 h 1722"/>
                  <a:gd name="T102" fmla="*/ 252 w 348"/>
                  <a:gd name="T103" fmla="*/ 0 h 1722"/>
                  <a:gd name="T104" fmla="*/ 272 w 348"/>
                  <a:gd name="T105" fmla="*/ 0 h 1722"/>
                  <a:gd name="T106" fmla="*/ 290 w 348"/>
                  <a:gd name="T107" fmla="*/ 2 h 1722"/>
                  <a:gd name="T108" fmla="*/ 310 w 348"/>
                  <a:gd name="T109" fmla="*/ 8 h 1722"/>
                  <a:gd name="T110" fmla="*/ 328 w 348"/>
                  <a:gd name="T111" fmla="*/ 14 h 1722"/>
                  <a:gd name="T112" fmla="*/ 346 w 348"/>
                  <a:gd name="T113" fmla="*/ 24 h 1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8" h="1722">
                    <a:moveTo>
                      <a:pt x="346" y="24"/>
                    </a:moveTo>
                    <a:lnTo>
                      <a:pt x="346" y="24"/>
                    </a:lnTo>
                    <a:lnTo>
                      <a:pt x="346" y="64"/>
                    </a:lnTo>
                    <a:lnTo>
                      <a:pt x="348" y="178"/>
                    </a:lnTo>
                    <a:lnTo>
                      <a:pt x="348" y="354"/>
                    </a:lnTo>
                    <a:lnTo>
                      <a:pt x="344" y="460"/>
                    </a:lnTo>
                    <a:lnTo>
                      <a:pt x="340" y="578"/>
                    </a:lnTo>
                    <a:lnTo>
                      <a:pt x="334" y="704"/>
                    </a:lnTo>
                    <a:lnTo>
                      <a:pt x="326" y="838"/>
                    </a:lnTo>
                    <a:lnTo>
                      <a:pt x="314" y="978"/>
                    </a:lnTo>
                    <a:lnTo>
                      <a:pt x="298" y="1124"/>
                    </a:lnTo>
                    <a:lnTo>
                      <a:pt x="280" y="1270"/>
                    </a:lnTo>
                    <a:lnTo>
                      <a:pt x="256" y="1420"/>
                    </a:lnTo>
                    <a:lnTo>
                      <a:pt x="244" y="1494"/>
                    </a:lnTo>
                    <a:lnTo>
                      <a:pt x="228" y="1568"/>
                    </a:lnTo>
                    <a:lnTo>
                      <a:pt x="214" y="1642"/>
                    </a:lnTo>
                    <a:lnTo>
                      <a:pt x="196" y="1714"/>
                    </a:lnTo>
                    <a:lnTo>
                      <a:pt x="196" y="1714"/>
                    </a:lnTo>
                    <a:lnTo>
                      <a:pt x="178" y="1718"/>
                    </a:lnTo>
                    <a:lnTo>
                      <a:pt x="158" y="1722"/>
                    </a:lnTo>
                    <a:lnTo>
                      <a:pt x="132" y="1722"/>
                    </a:lnTo>
                    <a:lnTo>
                      <a:pt x="100" y="1722"/>
                    </a:lnTo>
                    <a:lnTo>
                      <a:pt x="68" y="1718"/>
                    </a:lnTo>
                    <a:lnTo>
                      <a:pt x="50" y="1714"/>
                    </a:lnTo>
                    <a:lnTo>
                      <a:pt x="34" y="1710"/>
                    </a:lnTo>
                    <a:lnTo>
                      <a:pt x="16" y="1702"/>
                    </a:lnTo>
                    <a:lnTo>
                      <a:pt x="0" y="1694"/>
                    </a:lnTo>
                    <a:lnTo>
                      <a:pt x="0" y="1694"/>
                    </a:lnTo>
                    <a:lnTo>
                      <a:pt x="20" y="1246"/>
                    </a:lnTo>
                    <a:lnTo>
                      <a:pt x="34" y="906"/>
                    </a:lnTo>
                    <a:lnTo>
                      <a:pt x="38" y="770"/>
                    </a:lnTo>
                    <a:lnTo>
                      <a:pt x="40" y="680"/>
                    </a:lnTo>
                    <a:lnTo>
                      <a:pt x="40" y="680"/>
                    </a:lnTo>
                    <a:lnTo>
                      <a:pt x="42" y="608"/>
                    </a:lnTo>
                    <a:lnTo>
                      <a:pt x="48" y="520"/>
                    </a:lnTo>
                    <a:lnTo>
                      <a:pt x="56" y="422"/>
                    </a:lnTo>
                    <a:lnTo>
                      <a:pt x="66" y="322"/>
                    </a:lnTo>
                    <a:lnTo>
                      <a:pt x="78" y="230"/>
                    </a:lnTo>
                    <a:lnTo>
                      <a:pt x="88" y="148"/>
                    </a:lnTo>
                    <a:lnTo>
                      <a:pt x="98" y="90"/>
                    </a:lnTo>
                    <a:lnTo>
                      <a:pt x="104" y="58"/>
                    </a:lnTo>
                    <a:lnTo>
                      <a:pt x="104" y="58"/>
                    </a:lnTo>
                    <a:lnTo>
                      <a:pt x="108" y="52"/>
                    </a:lnTo>
                    <a:lnTo>
                      <a:pt x="116" y="44"/>
                    </a:lnTo>
                    <a:lnTo>
                      <a:pt x="124" y="36"/>
                    </a:lnTo>
                    <a:lnTo>
                      <a:pt x="136" y="30"/>
                    </a:lnTo>
                    <a:lnTo>
                      <a:pt x="164" y="16"/>
                    </a:lnTo>
                    <a:lnTo>
                      <a:pt x="180" y="10"/>
                    </a:lnTo>
                    <a:lnTo>
                      <a:pt x="196" y="6"/>
                    </a:lnTo>
                    <a:lnTo>
                      <a:pt x="214" y="2"/>
                    </a:lnTo>
                    <a:lnTo>
                      <a:pt x="234" y="0"/>
                    </a:lnTo>
                    <a:lnTo>
                      <a:pt x="252" y="0"/>
                    </a:lnTo>
                    <a:lnTo>
                      <a:pt x="272" y="0"/>
                    </a:lnTo>
                    <a:lnTo>
                      <a:pt x="290" y="2"/>
                    </a:lnTo>
                    <a:lnTo>
                      <a:pt x="310" y="8"/>
                    </a:lnTo>
                    <a:lnTo>
                      <a:pt x="328" y="14"/>
                    </a:lnTo>
                    <a:lnTo>
                      <a:pt x="346"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57" name="Freeform 48">
                <a:extLst>
                  <a:ext uri="{FF2B5EF4-FFF2-40B4-BE49-F238E27FC236}">
                    <a16:creationId xmlns:a16="http://schemas.microsoft.com/office/drawing/2014/main" id="{A37A7482-80FD-4779-AB00-16918577D09C}"/>
                  </a:ext>
                </a:extLst>
              </p:cNvPr>
              <p:cNvSpPr>
                <a:spLocks/>
              </p:cNvSpPr>
              <p:nvPr/>
            </p:nvSpPr>
            <p:spPr bwMode="auto">
              <a:xfrm>
                <a:off x="1934021" y="4415393"/>
                <a:ext cx="112713" cy="1135063"/>
              </a:xfrm>
              <a:custGeom>
                <a:avLst/>
                <a:gdLst>
                  <a:gd name="T0" fmla="*/ 142 w 142"/>
                  <a:gd name="T1" fmla="*/ 0 h 1430"/>
                  <a:gd name="T2" fmla="*/ 142 w 142"/>
                  <a:gd name="T3" fmla="*/ 0 h 1430"/>
                  <a:gd name="T4" fmla="*/ 136 w 142"/>
                  <a:gd name="T5" fmla="*/ 12 h 1430"/>
                  <a:gd name="T6" fmla="*/ 128 w 142"/>
                  <a:gd name="T7" fmla="*/ 26 h 1430"/>
                  <a:gd name="T8" fmla="*/ 120 w 142"/>
                  <a:gd name="T9" fmla="*/ 48 h 1430"/>
                  <a:gd name="T10" fmla="*/ 112 w 142"/>
                  <a:gd name="T11" fmla="*/ 74 h 1430"/>
                  <a:gd name="T12" fmla="*/ 104 w 142"/>
                  <a:gd name="T13" fmla="*/ 108 h 1430"/>
                  <a:gd name="T14" fmla="*/ 98 w 142"/>
                  <a:gd name="T15" fmla="*/ 150 h 1430"/>
                  <a:gd name="T16" fmla="*/ 94 w 142"/>
                  <a:gd name="T17" fmla="*/ 198 h 1430"/>
                  <a:gd name="T18" fmla="*/ 94 w 142"/>
                  <a:gd name="T19" fmla="*/ 198 h 1430"/>
                  <a:gd name="T20" fmla="*/ 80 w 142"/>
                  <a:gd name="T21" fmla="*/ 420 h 1430"/>
                  <a:gd name="T22" fmla="*/ 56 w 142"/>
                  <a:gd name="T23" fmla="*/ 786 h 1430"/>
                  <a:gd name="T24" fmla="*/ 42 w 142"/>
                  <a:gd name="T25" fmla="*/ 982 h 1430"/>
                  <a:gd name="T26" fmla="*/ 28 w 142"/>
                  <a:gd name="T27" fmla="*/ 1166 h 1430"/>
                  <a:gd name="T28" fmla="*/ 14 w 142"/>
                  <a:gd name="T29" fmla="*/ 1322 h 1430"/>
                  <a:gd name="T30" fmla="*/ 6 w 142"/>
                  <a:gd name="T31" fmla="*/ 1382 h 1430"/>
                  <a:gd name="T32" fmla="*/ 0 w 142"/>
                  <a:gd name="T33" fmla="*/ 1430 h 1430"/>
                  <a:gd name="T34" fmla="*/ 0 w 142"/>
                  <a:gd name="T35" fmla="*/ 1430 h 1430"/>
                  <a:gd name="T36" fmla="*/ 38 w 142"/>
                  <a:gd name="T37" fmla="*/ 858 h 1430"/>
                  <a:gd name="T38" fmla="*/ 62 w 142"/>
                  <a:gd name="T39" fmla="*/ 442 h 1430"/>
                  <a:gd name="T40" fmla="*/ 70 w 142"/>
                  <a:gd name="T41" fmla="*/ 290 h 1430"/>
                  <a:gd name="T42" fmla="*/ 72 w 142"/>
                  <a:gd name="T43" fmla="*/ 238 h 1430"/>
                  <a:gd name="T44" fmla="*/ 72 w 142"/>
                  <a:gd name="T45" fmla="*/ 206 h 1430"/>
                  <a:gd name="T46" fmla="*/ 72 w 142"/>
                  <a:gd name="T47" fmla="*/ 206 h 1430"/>
                  <a:gd name="T48" fmla="*/ 72 w 142"/>
                  <a:gd name="T49" fmla="*/ 188 h 1430"/>
                  <a:gd name="T50" fmla="*/ 72 w 142"/>
                  <a:gd name="T51" fmla="*/ 168 h 1430"/>
                  <a:gd name="T52" fmla="*/ 78 w 142"/>
                  <a:gd name="T53" fmla="*/ 134 h 1430"/>
                  <a:gd name="T54" fmla="*/ 88 w 142"/>
                  <a:gd name="T55" fmla="*/ 102 h 1430"/>
                  <a:gd name="T56" fmla="*/ 100 w 142"/>
                  <a:gd name="T57" fmla="*/ 74 h 1430"/>
                  <a:gd name="T58" fmla="*/ 112 w 142"/>
                  <a:gd name="T59" fmla="*/ 50 h 1430"/>
                  <a:gd name="T60" fmla="*/ 124 w 142"/>
                  <a:gd name="T61" fmla="*/ 28 h 1430"/>
                  <a:gd name="T62" fmla="*/ 142 w 142"/>
                  <a:gd name="T63"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 h="1430">
                    <a:moveTo>
                      <a:pt x="142" y="0"/>
                    </a:moveTo>
                    <a:lnTo>
                      <a:pt x="142" y="0"/>
                    </a:lnTo>
                    <a:lnTo>
                      <a:pt x="136" y="12"/>
                    </a:lnTo>
                    <a:lnTo>
                      <a:pt x="128" y="26"/>
                    </a:lnTo>
                    <a:lnTo>
                      <a:pt x="120" y="48"/>
                    </a:lnTo>
                    <a:lnTo>
                      <a:pt x="112" y="74"/>
                    </a:lnTo>
                    <a:lnTo>
                      <a:pt x="104" y="108"/>
                    </a:lnTo>
                    <a:lnTo>
                      <a:pt x="98" y="150"/>
                    </a:lnTo>
                    <a:lnTo>
                      <a:pt x="94" y="198"/>
                    </a:lnTo>
                    <a:lnTo>
                      <a:pt x="94" y="198"/>
                    </a:lnTo>
                    <a:lnTo>
                      <a:pt x="80" y="420"/>
                    </a:lnTo>
                    <a:lnTo>
                      <a:pt x="56" y="786"/>
                    </a:lnTo>
                    <a:lnTo>
                      <a:pt x="42" y="982"/>
                    </a:lnTo>
                    <a:lnTo>
                      <a:pt x="28" y="1166"/>
                    </a:lnTo>
                    <a:lnTo>
                      <a:pt x="14" y="1322"/>
                    </a:lnTo>
                    <a:lnTo>
                      <a:pt x="6" y="1382"/>
                    </a:lnTo>
                    <a:lnTo>
                      <a:pt x="0" y="1430"/>
                    </a:lnTo>
                    <a:lnTo>
                      <a:pt x="0" y="1430"/>
                    </a:lnTo>
                    <a:lnTo>
                      <a:pt x="38" y="858"/>
                    </a:lnTo>
                    <a:lnTo>
                      <a:pt x="62" y="442"/>
                    </a:lnTo>
                    <a:lnTo>
                      <a:pt x="70" y="290"/>
                    </a:lnTo>
                    <a:lnTo>
                      <a:pt x="72" y="238"/>
                    </a:lnTo>
                    <a:lnTo>
                      <a:pt x="72" y="206"/>
                    </a:lnTo>
                    <a:lnTo>
                      <a:pt x="72" y="206"/>
                    </a:lnTo>
                    <a:lnTo>
                      <a:pt x="72" y="188"/>
                    </a:lnTo>
                    <a:lnTo>
                      <a:pt x="72" y="168"/>
                    </a:lnTo>
                    <a:lnTo>
                      <a:pt x="78" y="134"/>
                    </a:lnTo>
                    <a:lnTo>
                      <a:pt x="88" y="102"/>
                    </a:lnTo>
                    <a:lnTo>
                      <a:pt x="100" y="74"/>
                    </a:lnTo>
                    <a:lnTo>
                      <a:pt x="112" y="50"/>
                    </a:lnTo>
                    <a:lnTo>
                      <a:pt x="124" y="28"/>
                    </a:lnTo>
                    <a:lnTo>
                      <a:pt x="142" y="0"/>
                    </a:lnTo>
                    <a:close/>
                  </a:path>
                </a:pathLst>
              </a:custGeom>
              <a:solidFill>
                <a:srgbClr val="242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58" name="Freeform 49">
                <a:extLst>
                  <a:ext uri="{FF2B5EF4-FFF2-40B4-BE49-F238E27FC236}">
                    <a16:creationId xmlns:a16="http://schemas.microsoft.com/office/drawing/2014/main" id="{C814E943-36E8-4642-99F1-A6EDC9BE18D9}"/>
                  </a:ext>
                </a:extLst>
              </p:cNvPr>
              <p:cNvSpPr>
                <a:spLocks/>
              </p:cNvSpPr>
              <p:nvPr/>
            </p:nvSpPr>
            <p:spPr bwMode="auto">
              <a:xfrm>
                <a:off x="1934021" y="4415393"/>
                <a:ext cx="112713" cy="1135063"/>
              </a:xfrm>
              <a:custGeom>
                <a:avLst/>
                <a:gdLst>
                  <a:gd name="T0" fmla="*/ 142 w 142"/>
                  <a:gd name="T1" fmla="*/ 0 h 1430"/>
                  <a:gd name="T2" fmla="*/ 142 w 142"/>
                  <a:gd name="T3" fmla="*/ 0 h 1430"/>
                  <a:gd name="T4" fmla="*/ 136 w 142"/>
                  <a:gd name="T5" fmla="*/ 12 h 1430"/>
                  <a:gd name="T6" fmla="*/ 128 w 142"/>
                  <a:gd name="T7" fmla="*/ 26 h 1430"/>
                  <a:gd name="T8" fmla="*/ 120 w 142"/>
                  <a:gd name="T9" fmla="*/ 48 h 1430"/>
                  <a:gd name="T10" fmla="*/ 112 w 142"/>
                  <a:gd name="T11" fmla="*/ 74 h 1430"/>
                  <a:gd name="T12" fmla="*/ 104 w 142"/>
                  <a:gd name="T13" fmla="*/ 108 h 1430"/>
                  <a:gd name="T14" fmla="*/ 98 w 142"/>
                  <a:gd name="T15" fmla="*/ 150 h 1430"/>
                  <a:gd name="T16" fmla="*/ 94 w 142"/>
                  <a:gd name="T17" fmla="*/ 198 h 1430"/>
                  <a:gd name="T18" fmla="*/ 94 w 142"/>
                  <a:gd name="T19" fmla="*/ 198 h 1430"/>
                  <a:gd name="T20" fmla="*/ 80 w 142"/>
                  <a:gd name="T21" fmla="*/ 420 h 1430"/>
                  <a:gd name="T22" fmla="*/ 56 w 142"/>
                  <a:gd name="T23" fmla="*/ 786 h 1430"/>
                  <a:gd name="T24" fmla="*/ 42 w 142"/>
                  <a:gd name="T25" fmla="*/ 982 h 1430"/>
                  <a:gd name="T26" fmla="*/ 28 w 142"/>
                  <a:gd name="T27" fmla="*/ 1166 h 1430"/>
                  <a:gd name="T28" fmla="*/ 14 w 142"/>
                  <a:gd name="T29" fmla="*/ 1322 h 1430"/>
                  <a:gd name="T30" fmla="*/ 6 w 142"/>
                  <a:gd name="T31" fmla="*/ 1382 h 1430"/>
                  <a:gd name="T32" fmla="*/ 0 w 142"/>
                  <a:gd name="T33" fmla="*/ 1430 h 1430"/>
                  <a:gd name="T34" fmla="*/ 0 w 142"/>
                  <a:gd name="T35" fmla="*/ 1430 h 1430"/>
                  <a:gd name="T36" fmla="*/ 38 w 142"/>
                  <a:gd name="T37" fmla="*/ 858 h 1430"/>
                  <a:gd name="T38" fmla="*/ 62 w 142"/>
                  <a:gd name="T39" fmla="*/ 442 h 1430"/>
                  <a:gd name="T40" fmla="*/ 70 w 142"/>
                  <a:gd name="T41" fmla="*/ 290 h 1430"/>
                  <a:gd name="T42" fmla="*/ 72 w 142"/>
                  <a:gd name="T43" fmla="*/ 238 h 1430"/>
                  <a:gd name="T44" fmla="*/ 72 w 142"/>
                  <a:gd name="T45" fmla="*/ 206 h 1430"/>
                  <a:gd name="T46" fmla="*/ 72 w 142"/>
                  <a:gd name="T47" fmla="*/ 206 h 1430"/>
                  <a:gd name="T48" fmla="*/ 72 w 142"/>
                  <a:gd name="T49" fmla="*/ 188 h 1430"/>
                  <a:gd name="T50" fmla="*/ 72 w 142"/>
                  <a:gd name="T51" fmla="*/ 168 h 1430"/>
                  <a:gd name="T52" fmla="*/ 78 w 142"/>
                  <a:gd name="T53" fmla="*/ 134 h 1430"/>
                  <a:gd name="T54" fmla="*/ 88 w 142"/>
                  <a:gd name="T55" fmla="*/ 102 h 1430"/>
                  <a:gd name="T56" fmla="*/ 100 w 142"/>
                  <a:gd name="T57" fmla="*/ 74 h 1430"/>
                  <a:gd name="T58" fmla="*/ 112 w 142"/>
                  <a:gd name="T59" fmla="*/ 50 h 1430"/>
                  <a:gd name="T60" fmla="*/ 124 w 142"/>
                  <a:gd name="T61" fmla="*/ 28 h 1430"/>
                  <a:gd name="T62" fmla="*/ 142 w 142"/>
                  <a:gd name="T63"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 h="1430">
                    <a:moveTo>
                      <a:pt x="142" y="0"/>
                    </a:moveTo>
                    <a:lnTo>
                      <a:pt x="142" y="0"/>
                    </a:lnTo>
                    <a:lnTo>
                      <a:pt x="136" y="12"/>
                    </a:lnTo>
                    <a:lnTo>
                      <a:pt x="128" y="26"/>
                    </a:lnTo>
                    <a:lnTo>
                      <a:pt x="120" y="48"/>
                    </a:lnTo>
                    <a:lnTo>
                      <a:pt x="112" y="74"/>
                    </a:lnTo>
                    <a:lnTo>
                      <a:pt x="104" y="108"/>
                    </a:lnTo>
                    <a:lnTo>
                      <a:pt x="98" y="150"/>
                    </a:lnTo>
                    <a:lnTo>
                      <a:pt x="94" y="198"/>
                    </a:lnTo>
                    <a:lnTo>
                      <a:pt x="94" y="198"/>
                    </a:lnTo>
                    <a:lnTo>
                      <a:pt x="80" y="420"/>
                    </a:lnTo>
                    <a:lnTo>
                      <a:pt x="56" y="786"/>
                    </a:lnTo>
                    <a:lnTo>
                      <a:pt x="42" y="982"/>
                    </a:lnTo>
                    <a:lnTo>
                      <a:pt x="28" y="1166"/>
                    </a:lnTo>
                    <a:lnTo>
                      <a:pt x="14" y="1322"/>
                    </a:lnTo>
                    <a:lnTo>
                      <a:pt x="6" y="1382"/>
                    </a:lnTo>
                    <a:lnTo>
                      <a:pt x="0" y="1430"/>
                    </a:lnTo>
                    <a:lnTo>
                      <a:pt x="0" y="1430"/>
                    </a:lnTo>
                    <a:lnTo>
                      <a:pt x="38" y="858"/>
                    </a:lnTo>
                    <a:lnTo>
                      <a:pt x="62" y="442"/>
                    </a:lnTo>
                    <a:lnTo>
                      <a:pt x="70" y="290"/>
                    </a:lnTo>
                    <a:lnTo>
                      <a:pt x="72" y="238"/>
                    </a:lnTo>
                    <a:lnTo>
                      <a:pt x="72" y="206"/>
                    </a:lnTo>
                    <a:lnTo>
                      <a:pt x="72" y="206"/>
                    </a:lnTo>
                    <a:lnTo>
                      <a:pt x="72" y="188"/>
                    </a:lnTo>
                    <a:lnTo>
                      <a:pt x="72" y="168"/>
                    </a:lnTo>
                    <a:lnTo>
                      <a:pt x="78" y="134"/>
                    </a:lnTo>
                    <a:lnTo>
                      <a:pt x="88" y="102"/>
                    </a:lnTo>
                    <a:lnTo>
                      <a:pt x="100" y="74"/>
                    </a:lnTo>
                    <a:lnTo>
                      <a:pt x="112" y="50"/>
                    </a:lnTo>
                    <a:lnTo>
                      <a:pt x="124" y="28"/>
                    </a:lnTo>
                    <a:lnTo>
                      <a:pt x="1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59" name="Freeform 50">
                <a:extLst>
                  <a:ext uri="{FF2B5EF4-FFF2-40B4-BE49-F238E27FC236}">
                    <a16:creationId xmlns:a16="http://schemas.microsoft.com/office/drawing/2014/main" id="{2C2AF938-DCF3-49D2-86F2-EF562E4FC13A}"/>
                  </a:ext>
                </a:extLst>
              </p:cNvPr>
              <p:cNvSpPr>
                <a:spLocks/>
              </p:cNvSpPr>
              <p:nvPr/>
            </p:nvSpPr>
            <p:spPr bwMode="auto">
              <a:xfrm>
                <a:off x="1322833" y="3467656"/>
                <a:ext cx="885825" cy="1006475"/>
              </a:xfrm>
              <a:custGeom>
                <a:avLst/>
                <a:gdLst>
                  <a:gd name="T0" fmla="*/ 224 w 1116"/>
                  <a:gd name="T1" fmla="*/ 22 h 1268"/>
                  <a:gd name="T2" fmla="*/ 224 w 1116"/>
                  <a:gd name="T3" fmla="*/ 22 h 1268"/>
                  <a:gd name="T4" fmla="*/ 130 w 1116"/>
                  <a:gd name="T5" fmla="*/ 42 h 1268"/>
                  <a:gd name="T6" fmla="*/ 58 w 1116"/>
                  <a:gd name="T7" fmla="*/ 58 h 1268"/>
                  <a:gd name="T8" fmla="*/ 8 w 1116"/>
                  <a:gd name="T9" fmla="*/ 70 h 1268"/>
                  <a:gd name="T10" fmla="*/ 8 w 1116"/>
                  <a:gd name="T11" fmla="*/ 70 h 1268"/>
                  <a:gd name="T12" fmla="*/ 2 w 1116"/>
                  <a:gd name="T13" fmla="*/ 74 h 1268"/>
                  <a:gd name="T14" fmla="*/ 0 w 1116"/>
                  <a:gd name="T15" fmla="*/ 82 h 1268"/>
                  <a:gd name="T16" fmla="*/ 0 w 1116"/>
                  <a:gd name="T17" fmla="*/ 90 h 1268"/>
                  <a:gd name="T18" fmla="*/ 4 w 1116"/>
                  <a:gd name="T19" fmla="*/ 102 h 1268"/>
                  <a:gd name="T20" fmla="*/ 18 w 1116"/>
                  <a:gd name="T21" fmla="*/ 132 h 1268"/>
                  <a:gd name="T22" fmla="*/ 38 w 1116"/>
                  <a:gd name="T23" fmla="*/ 170 h 1268"/>
                  <a:gd name="T24" fmla="*/ 90 w 1116"/>
                  <a:gd name="T25" fmla="*/ 260 h 1268"/>
                  <a:gd name="T26" fmla="*/ 116 w 1116"/>
                  <a:gd name="T27" fmla="*/ 308 h 1268"/>
                  <a:gd name="T28" fmla="*/ 140 w 1116"/>
                  <a:gd name="T29" fmla="*/ 356 h 1268"/>
                  <a:gd name="T30" fmla="*/ 140 w 1116"/>
                  <a:gd name="T31" fmla="*/ 356 h 1268"/>
                  <a:gd name="T32" fmla="*/ 150 w 1116"/>
                  <a:gd name="T33" fmla="*/ 386 h 1268"/>
                  <a:gd name="T34" fmla="*/ 164 w 1116"/>
                  <a:gd name="T35" fmla="*/ 424 h 1268"/>
                  <a:gd name="T36" fmla="*/ 196 w 1116"/>
                  <a:gd name="T37" fmla="*/ 526 h 1268"/>
                  <a:gd name="T38" fmla="*/ 234 w 1116"/>
                  <a:gd name="T39" fmla="*/ 650 h 1268"/>
                  <a:gd name="T40" fmla="*/ 270 w 1116"/>
                  <a:gd name="T41" fmla="*/ 788 h 1268"/>
                  <a:gd name="T42" fmla="*/ 306 w 1116"/>
                  <a:gd name="T43" fmla="*/ 928 h 1268"/>
                  <a:gd name="T44" fmla="*/ 336 w 1116"/>
                  <a:gd name="T45" fmla="*/ 1062 h 1268"/>
                  <a:gd name="T46" fmla="*/ 360 w 1116"/>
                  <a:gd name="T47" fmla="*/ 1178 h 1268"/>
                  <a:gd name="T48" fmla="*/ 368 w 1116"/>
                  <a:gd name="T49" fmla="*/ 1228 h 1268"/>
                  <a:gd name="T50" fmla="*/ 372 w 1116"/>
                  <a:gd name="T51" fmla="*/ 1268 h 1268"/>
                  <a:gd name="T52" fmla="*/ 372 w 1116"/>
                  <a:gd name="T53" fmla="*/ 1268 h 1268"/>
                  <a:gd name="T54" fmla="*/ 442 w 1116"/>
                  <a:gd name="T55" fmla="*/ 1252 h 1268"/>
                  <a:gd name="T56" fmla="*/ 602 w 1116"/>
                  <a:gd name="T57" fmla="*/ 1212 h 1268"/>
                  <a:gd name="T58" fmla="*/ 690 w 1116"/>
                  <a:gd name="T59" fmla="*/ 1192 h 1268"/>
                  <a:gd name="T60" fmla="*/ 774 w 1116"/>
                  <a:gd name="T61" fmla="*/ 1174 h 1268"/>
                  <a:gd name="T62" fmla="*/ 842 w 1116"/>
                  <a:gd name="T63" fmla="*/ 1162 h 1268"/>
                  <a:gd name="T64" fmla="*/ 868 w 1116"/>
                  <a:gd name="T65" fmla="*/ 1158 h 1268"/>
                  <a:gd name="T66" fmla="*/ 886 w 1116"/>
                  <a:gd name="T67" fmla="*/ 1156 h 1268"/>
                  <a:gd name="T68" fmla="*/ 886 w 1116"/>
                  <a:gd name="T69" fmla="*/ 1078 h 1268"/>
                  <a:gd name="T70" fmla="*/ 886 w 1116"/>
                  <a:gd name="T71" fmla="*/ 1078 h 1268"/>
                  <a:gd name="T72" fmla="*/ 900 w 1116"/>
                  <a:gd name="T73" fmla="*/ 1100 h 1268"/>
                  <a:gd name="T74" fmla="*/ 910 w 1116"/>
                  <a:gd name="T75" fmla="*/ 1122 h 1268"/>
                  <a:gd name="T76" fmla="*/ 920 w 1116"/>
                  <a:gd name="T77" fmla="*/ 1146 h 1268"/>
                  <a:gd name="T78" fmla="*/ 920 w 1116"/>
                  <a:gd name="T79" fmla="*/ 1146 h 1268"/>
                  <a:gd name="T80" fmla="*/ 1000 w 1116"/>
                  <a:gd name="T81" fmla="*/ 1144 h 1268"/>
                  <a:gd name="T82" fmla="*/ 1066 w 1116"/>
                  <a:gd name="T83" fmla="*/ 1144 h 1268"/>
                  <a:gd name="T84" fmla="*/ 1116 w 1116"/>
                  <a:gd name="T85" fmla="*/ 1146 h 1268"/>
                  <a:gd name="T86" fmla="*/ 1116 w 1116"/>
                  <a:gd name="T87" fmla="*/ 1146 h 1268"/>
                  <a:gd name="T88" fmla="*/ 1054 w 1116"/>
                  <a:gd name="T89" fmla="*/ 998 h 1268"/>
                  <a:gd name="T90" fmla="*/ 988 w 1116"/>
                  <a:gd name="T91" fmla="*/ 844 h 1268"/>
                  <a:gd name="T92" fmla="*/ 906 w 1116"/>
                  <a:gd name="T93" fmla="*/ 660 h 1268"/>
                  <a:gd name="T94" fmla="*/ 820 w 1116"/>
                  <a:gd name="T95" fmla="*/ 464 h 1268"/>
                  <a:gd name="T96" fmla="*/ 732 w 1116"/>
                  <a:gd name="T97" fmla="*/ 276 h 1268"/>
                  <a:gd name="T98" fmla="*/ 692 w 1116"/>
                  <a:gd name="T99" fmla="*/ 192 h 1268"/>
                  <a:gd name="T100" fmla="*/ 654 w 1116"/>
                  <a:gd name="T101" fmla="*/ 116 h 1268"/>
                  <a:gd name="T102" fmla="*/ 620 w 1116"/>
                  <a:gd name="T103" fmla="*/ 50 h 1268"/>
                  <a:gd name="T104" fmla="*/ 590 w 1116"/>
                  <a:gd name="T105" fmla="*/ 0 h 1268"/>
                  <a:gd name="T106" fmla="*/ 590 w 1116"/>
                  <a:gd name="T107" fmla="*/ 0 h 1268"/>
                  <a:gd name="T108" fmla="*/ 546 w 1116"/>
                  <a:gd name="T109" fmla="*/ 0 h 1268"/>
                  <a:gd name="T110" fmla="*/ 442 w 1116"/>
                  <a:gd name="T111" fmla="*/ 2 h 1268"/>
                  <a:gd name="T112" fmla="*/ 380 w 1116"/>
                  <a:gd name="T113" fmla="*/ 6 h 1268"/>
                  <a:gd name="T114" fmla="*/ 320 w 1116"/>
                  <a:gd name="T115" fmla="*/ 10 h 1268"/>
                  <a:gd name="T116" fmla="*/ 266 w 1116"/>
                  <a:gd name="T117" fmla="*/ 14 h 1268"/>
                  <a:gd name="T118" fmla="*/ 224 w 1116"/>
                  <a:gd name="T119" fmla="*/ 22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16" h="1268">
                    <a:moveTo>
                      <a:pt x="224" y="22"/>
                    </a:moveTo>
                    <a:lnTo>
                      <a:pt x="224" y="22"/>
                    </a:lnTo>
                    <a:lnTo>
                      <a:pt x="130" y="42"/>
                    </a:lnTo>
                    <a:lnTo>
                      <a:pt x="58" y="58"/>
                    </a:lnTo>
                    <a:lnTo>
                      <a:pt x="8" y="70"/>
                    </a:lnTo>
                    <a:lnTo>
                      <a:pt x="8" y="70"/>
                    </a:lnTo>
                    <a:lnTo>
                      <a:pt x="2" y="74"/>
                    </a:lnTo>
                    <a:lnTo>
                      <a:pt x="0" y="82"/>
                    </a:lnTo>
                    <a:lnTo>
                      <a:pt x="0" y="90"/>
                    </a:lnTo>
                    <a:lnTo>
                      <a:pt x="4" y="102"/>
                    </a:lnTo>
                    <a:lnTo>
                      <a:pt x="18" y="132"/>
                    </a:lnTo>
                    <a:lnTo>
                      <a:pt x="38" y="170"/>
                    </a:lnTo>
                    <a:lnTo>
                      <a:pt x="90" y="260"/>
                    </a:lnTo>
                    <a:lnTo>
                      <a:pt x="116" y="308"/>
                    </a:lnTo>
                    <a:lnTo>
                      <a:pt x="140" y="356"/>
                    </a:lnTo>
                    <a:lnTo>
                      <a:pt x="140" y="356"/>
                    </a:lnTo>
                    <a:lnTo>
                      <a:pt x="150" y="386"/>
                    </a:lnTo>
                    <a:lnTo>
                      <a:pt x="164" y="424"/>
                    </a:lnTo>
                    <a:lnTo>
                      <a:pt x="196" y="526"/>
                    </a:lnTo>
                    <a:lnTo>
                      <a:pt x="234" y="650"/>
                    </a:lnTo>
                    <a:lnTo>
                      <a:pt x="270" y="788"/>
                    </a:lnTo>
                    <a:lnTo>
                      <a:pt x="306" y="928"/>
                    </a:lnTo>
                    <a:lnTo>
                      <a:pt x="336" y="1062"/>
                    </a:lnTo>
                    <a:lnTo>
                      <a:pt x="360" y="1178"/>
                    </a:lnTo>
                    <a:lnTo>
                      <a:pt x="368" y="1228"/>
                    </a:lnTo>
                    <a:lnTo>
                      <a:pt x="372" y="1268"/>
                    </a:lnTo>
                    <a:lnTo>
                      <a:pt x="372" y="1268"/>
                    </a:lnTo>
                    <a:lnTo>
                      <a:pt x="442" y="1252"/>
                    </a:lnTo>
                    <a:lnTo>
                      <a:pt x="602" y="1212"/>
                    </a:lnTo>
                    <a:lnTo>
                      <a:pt x="690" y="1192"/>
                    </a:lnTo>
                    <a:lnTo>
                      <a:pt x="774" y="1174"/>
                    </a:lnTo>
                    <a:lnTo>
                      <a:pt x="842" y="1162"/>
                    </a:lnTo>
                    <a:lnTo>
                      <a:pt x="868" y="1158"/>
                    </a:lnTo>
                    <a:lnTo>
                      <a:pt x="886" y="1156"/>
                    </a:lnTo>
                    <a:lnTo>
                      <a:pt x="886" y="1078"/>
                    </a:lnTo>
                    <a:lnTo>
                      <a:pt x="886" y="1078"/>
                    </a:lnTo>
                    <a:lnTo>
                      <a:pt x="900" y="1100"/>
                    </a:lnTo>
                    <a:lnTo>
                      <a:pt x="910" y="1122"/>
                    </a:lnTo>
                    <a:lnTo>
                      <a:pt x="920" y="1146"/>
                    </a:lnTo>
                    <a:lnTo>
                      <a:pt x="920" y="1146"/>
                    </a:lnTo>
                    <a:lnTo>
                      <a:pt x="1000" y="1144"/>
                    </a:lnTo>
                    <a:lnTo>
                      <a:pt x="1066" y="1144"/>
                    </a:lnTo>
                    <a:lnTo>
                      <a:pt x="1116" y="1146"/>
                    </a:lnTo>
                    <a:lnTo>
                      <a:pt x="1116" y="1146"/>
                    </a:lnTo>
                    <a:lnTo>
                      <a:pt x="1054" y="998"/>
                    </a:lnTo>
                    <a:lnTo>
                      <a:pt x="988" y="844"/>
                    </a:lnTo>
                    <a:lnTo>
                      <a:pt x="906" y="660"/>
                    </a:lnTo>
                    <a:lnTo>
                      <a:pt x="820" y="464"/>
                    </a:lnTo>
                    <a:lnTo>
                      <a:pt x="732" y="276"/>
                    </a:lnTo>
                    <a:lnTo>
                      <a:pt x="692" y="192"/>
                    </a:lnTo>
                    <a:lnTo>
                      <a:pt x="654" y="116"/>
                    </a:lnTo>
                    <a:lnTo>
                      <a:pt x="620" y="50"/>
                    </a:lnTo>
                    <a:lnTo>
                      <a:pt x="590" y="0"/>
                    </a:lnTo>
                    <a:lnTo>
                      <a:pt x="590" y="0"/>
                    </a:lnTo>
                    <a:lnTo>
                      <a:pt x="546" y="0"/>
                    </a:lnTo>
                    <a:lnTo>
                      <a:pt x="442" y="2"/>
                    </a:lnTo>
                    <a:lnTo>
                      <a:pt x="380" y="6"/>
                    </a:lnTo>
                    <a:lnTo>
                      <a:pt x="320" y="10"/>
                    </a:lnTo>
                    <a:lnTo>
                      <a:pt x="266" y="14"/>
                    </a:lnTo>
                    <a:lnTo>
                      <a:pt x="224" y="22"/>
                    </a:lnTo>
                    <a:close/>
                  </a:path>
                </a:pathLst>
              </a:custGeom>
              <a:solidFill>
                <a:srgbClr val="474C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60" name="Freeform 51">
                <a:extLst>
                  <a:ext uri="{FF2B5EF4-FFF2-40B4-BE49-F238E27FC236}">
                    <a16:creationId xmlns:a16="http://schemas.microsoft.com/office/drawing/2014/main" id="{0AE8890D-17ED-4232-B720-E95F39442349}"/>
                  </a:ext>
                </a:extLst>
              </p:cNvPr>
              <p:cNvSpPr>
                <a:spLocks/>
              </p:cNvSpPr>
              <p:nvPr/>
            </p:nvSpPr>
            <p:spPr bwMode="auto">
              <a:xfrm>
                <a:off x="1322833" y="3467656"/>
                <a:ext cx="885825" cy="1006475"/>
              </a:xfrm>
              <a:custGeom>
                <a:avLst/>
                <a:gdLst>
                  <a:gd name="T0" fmla="*/ 224 w 1116"/>
                  <a:gd name="T1" fmla="*/ 22 h 1268"/>
                  <a:gd name="T2" fmla="*/ 224 w 1116"/>
                  <a:gd name="T3" fmla="*/ 22 h 1268"/>
                  <a:gd name="T4" fmla="*/ 130 w 1116"/>
                  <a:gd name="T5" fmla="*/ 42 h 1268"/>
                  <a:gd name="T6" fmla="*/ 58 w 1116"/>
                  <a:gd name="T7" fmla="*/ 58 h 1268"/>
                  <a:gd name="T8" fmla="*/ 8 w 1116"/>
                  <a:gd name="T9" fmla="*/ 70 h 1268"/>
                  <a:gd name="T10" fmla="*/ 8 w 1116"/>
                  <a:gd name="T11" fmla="*/ 70 h 1268"/>
                  <a:gd name="T12" fmla="*/ 2 w 1116"/>
                  <a:gd name="T13" fmla="*/ 74 h 1268"/>
                  <a:gd name="T14" fmla="*/ 0 w 1116"/>
                  <a:gd name="T15" fmla="*/ 82 h 1268"/>
                  <a:gd name="T16" fmla="*/ 0 w 1116"/>
                  <a:gd name="T17" fmla="*/ 90 h 1268"/>
                  <a:gd name="T18" fmla="*/ 4 w 1116"/>
                  <a:gd name="T19" fmla="*/ 102 h 1268"/>
                  <a:gd name="T20" fmla="*/ 18 w 1116"/>
                  <a:gd name="T21" fmla="*/ 132 h 1268"/>
                  <a:gd name="T22" fmla="*/ 38 w 1116"/>
                  <a:gd name="T23" fmla="*/ 170 h 1268"/>
                  <a:gd name="T24" fmla="*/ 90 w 1116"/>
                  <a:gd name="T25" fmla="*/ 260 h 1268"/>
                  <a:gd name="T26" fmla="*/ 116 w 1116"/>
                  <a:gd name="T27" fmla="*/ 308 h 1268"/>
                  <a:gd name="T28" fmla="*/ 140 w 1116"/>
                  <a:gd name="T29" fmla="*/ 356 h 1268"/>
                  <a:gd name="T30" fmla="*/ 140 w 1116"/>
                  <a:gd name="T31" fmla="*/ 356 h 1268"/>
                  <a:gd name="T32" fmla="*/ 150 w 1116"/>
                  <a:gd name="T33" fmla="*/ 386 h 1268"/>
                  <a:gd name="T34" fmla="*/ 164 w 1116"/>
                  <a:gd name="T35" fmla="*/ 424 h 1268"/>
                  <a:gd name="T36" fmla="*/ 196 w 1116"/>
                  <a:gd name="T37" fmla="*/ 526 h 1268"/>
                  <a:gd name="T38" fmla="*/ 234 w 1116"/>
                  <a:gd name="T39" fmla="*/ 650 h 1268"/>
                  <a:gd name="T40" fmla="*/ 270 w 1116"/>
                  <a:gd name="T41" fmla="*/ 788 h 1268"/>
                  <a:gd name="T42" fmla="*/ 306 w 1116"/>
                  <a:gd name="T43" fmla="*/ 928 h 1268"/>
                  <a:gd name="T44" fmla="*/ 336 w 1116"/>
                  <a:gd name="T45" fmla="*/ 1062 h 1268"/>
                  <a:gd name="T46" fmla="*/ 360 w 1116"/>
                  <a:gd name="T47" fmla="*/ 1178 h 1268"/>
                  <a:gd name="T48" fmla="*/ 368 w 1116"/>
                  <a:gd name="T49" fmla="*/ 1228 h 1268"/>
                  <a:gd name="T50" fmla="*/ 372 w 1116"/>
                  <a:gd name="T51" fmla="*/ 1268 h 1268"/>
                  <a:gd name="T52" fmla="*/ 372 w 1116"/>
                  <a:gd name="T53" fmla="*/ 1268 h 1268"/>
                  <a:gd name="T54" fmla="*/ 442 w 1116"/>
                  <a:gd name="T55" fmla="*/ 1252 h 1268"/>
                  <a:gd name="T56" fmla="*/ 602 w 1116"/>
                  <a:gd name="T57" fmla="*/ 1212 h 1268"/>
                  <a:gd name="T58" fmla="*/ 690 w 1116"/>
                  <a:gd name="T59" fmla="*/ 1192 h 1268"/>
                  <a:gd name="T60" fmla="*/ 774 w 1116"/>
                  <a:gd name="T61" fmla="*/ 1174 h 1268"/>
                  <a:gd name="T62" fmla="*/ 842 w 1116"/>
                  <a:gd name="T63" fmla="*/ 1162 h 1268"/>
                  <a:gd name="T64" fmla="*/ 868 w 1116"/>
                  <a:gd name="T65" fmla="*/ 1158 h 1268"/>
                  <a:gd name="T66" fmla="*/ 886 w 1116"/>
                  <a:gd name="T67" fmla="*/ 1156 h 1268"/>
                  <a:gd name="T68" fmla="*/ 886 w 1116"/>
                  <a:gd name="T69" fmla="*/ 1078 h 1268"/>
                  <a:gd name="T70" fmla="*/ 886 w 1116"/>
                  <a:gd name="T71" fmla="*/ 1078 h 1268"/>
                  <a:gd name="T72" fmla="*/ 900 w 1116"/>
                  <a:gd name="T73" fmla="*/ 1100 h 1268"/>
                  <a:gd name="T74" fmla="*/ 910 w 1116"/>
                  <a:gd name="T75" fmla="*/ 1122 h 1268"/>
                  <a:gd name="T76" fmla="*/ 920 w 1116"/>
                  <a:gd name="T77" fmla="*/ 1146 h 1268"/>
                  <a:gd name="T78" fmla="*/ 920 w 1116"/>
                  <a:gd name="T79" fmla="*/ 1146 h 1268"/>
                  <a:gd name="T80" fmla="*/ 1000 w 1116"/>
                  <a:gd name="T81" fmla="*/ 1144 h 1268"/>
                  <a:gd name="T82" fmla="*/ 1066 w 1116"/>
                  <a:gd name="T83" fmla="*/ 1144 h 1268"/>
                  <a:gd name="T84" fmla="*/ 1116 w 1116"/>
                  <a:gd name="T85" fmla="*/ 1146 h 1268"/>
                  <a:gd name="T86" fmla="*/ 1116 w 1116"/>
                  <a:gd name="T87" fmla="*/ 1146 h 1268"/>
                  <a:gd name="T88" fmla="*/ 1054 w 1116"/>
                  <a:gd name="T89" fmla="*/ 998 h 1268"/>
                  <a:gd name="T90" fmla="*/ 988 w 1116"/>
                  <a:gd name="T91" fmla="*/ 844 h 1268"/>
                  <a:gd name="T92" fmla="*/ 906 w 1116"/>
                  <a:gd name="T93" fmla="*/ 660 h 1268"/>
                  <a:gd name="T94" fmla="*/ 820 w 1116"/>
                  <a:gd name="T95" fmla="*/ 464 h 1268"/>
                  <a:gd name="T96" fmla="*/ 732 w 1116"/>
                  <a:gd name="T97" fmla="*/ 276 h 1268"/>
                  <a:gd name="T98" fmla="*/ 692 w 1116"/>
                  <a:gd name="T99" fmla="*/ 192 h 1268"/>
                  <a:gd name="T100" fmla="*/ 654 w 1116"/>
                  <a:gd name="T101" fmla="*/ 116 h 1268"/>
                  <a:gd name="T102" fmla="*/ 620 w 1116"/>
                  <a:gd name="T103" fmla="*/ 50 h 1268"/>
                  <a:gd name="T104" fmla="*/ 590 w 1116"/>
                  <a:gd name="T105" fmla="*/ 0 h 1268"/>
                  <a:gd name="T106" fmla="*/ 590 w 1116"/>
                  <a:gd name="T107" fmla="*/ 0 h 1268"/>
                  <a:gd name="T108" fmla="*/ 546 w 1116"/>
                  <a:gd name="T109" fmla="*/ 0 h 1268"/>
                  <a:gd name="T110" fmla="*/ 442 w 1116"/>
                  <a:gd name="T111" fmla="*/ 2 h 1268"/>
                  <a:gd name="T112" fmla="*/ 380 w 1116"/>
                  <a:gd name="T113" fmla="*/ 6 h 1268"/>
                  <a:gd name="T114" fmla="*/ 320 w 1116"/>
                  <a:gd name="T115" fmla="*/ 10 h 1268"/>
                  <a:gd name="T116" fmla="*/ 266 w 1116"/>
                  <a:gd name="T117" fmla="*/ 14 h 1268"/>
                  <a:gd name="T118" fmla="*/ 224 w 1116"/>
                  <a:gd name="T119" fmla="*/ 22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16" h="1268">
                    <a:moveTo>
                      <a:pt x="224" y="22"/>
                    </a:moveTo>
                    <a:lnTo>
                      <a:pt x="224" y="22"/>
                    </a:lnTo>
                    <a:lnTo>
                      <a:pt x="130" y="42"/>
                    </a:lnTo>
                    <a:lnTo>
                      <a:pt x="58" y="58"/>
                    </a:lnTo>
                    <a:lnTo>
                      <a:pt x="8" y="70"/>
                    </a:lnTo>
                    <a:lnTo>
                      <a:pt x="8" y="70"/>
                    </a:lnTo>
                    <a:lnTo>
                      <a:pt x="2" y="74"/>
                    </a:lnTo>
                    <a:lnTo>
                      <a:pt x="0" y="82"/>
                    </a:lnTo>
                    <a:lnTo>
                      <a:pt x="0" y="90"/>
                    </a:lnTo>
                    <a:lnTo>
                      <a:pt x="4" y="102"/>
                    </a:lnTo>
                    <a:lnTo>
                      <a:pt x="18" y="132"/>
                    </a:lnTo>
                    <a:lnTo>
                      <a:pt x="38" y="170"/>
                    </a:lnTo>
                    <a:lnTo>
                      <a:pt x="90" y="260"/>
                    </a:lnTo>
                    <a:lnTo>
                      <a:pt x="116" y="308"/>
                    </a:lnTo>
                    <a:lnTo>
                      <a:pt x="140" y="356"/>
                    </a:lnTo>
                    <a:lnTo>
                      <a:pt x="140" y="356"/>
                    </a:lnTo>
                    <a:lnTo>
                      <a:pt x="150" y="386"/>
                    </a:lnTo>
                    <a:lnTo>
                      <a:pt x="164" y="424"/>
                    </a:lnTo>
                    <a:lnTo>
                      <a:pt x="196" y="526"/>
                    </a:lnTo>
                    <a:lnTo>
                      <a:pt x="234" y="650"/>
                    </a:lnTo>
                    <a:lnTo>
                      <a:pt x="270" y="788"/>
                    </a:lnTo>
                    <a:lnTo>
                      <a:pt x="306" y="928"/>
                    </a:lnTo>
                    <a:lnTo>
                      <a:pt x="336" y="1062"/>
                    </a:lnTo>
                    <a:lnTo>
                      <a:pt x="360" y="1178"/>
                    </a:lnTo>
                    <a:lnTo>
                      <a:pt x="368" y="1228"/>
                    </a:lnTo>
                    <a:lnTo>
                      <a:pt x="372" y="1268"/>
                    </a:lnTo>
                    <a:lnTo>
                      <a:pt x="372" y="1268"/>
                    </a:lnTo>
                    <a:lnTo>
                      <a:pt x="442" y="1252"/>
                    </a:lnTo>
                    <a:lnTo>
                      <a:pt x="602" y="1212"/>
                    </a:lnTo>
                    <a:lnTo>
                      <a:pt x="690" y="1192"/>
                    </a:lnTo>
                    <a:lnTo>
                      <a:pt x="774" y="1174"/>
                    </a:lnTo>
                    <a:lnTo>
                      <a:pt x="842" y="1162"/>
                    </a:lnTo>
                    <a:lnTo>
                      <a:pt x="868" y="1158"/>
                    </a:lnTo>
                    <a:lnTo>
                      <a:pt x="886" y="1156"/>
                    </a:lnTo>
                    <a:lnTo>
                      <a:pt x="886" y="1078"/>
                    </a:lnTo>
                    <a:lnTo>
                      <a:pt x="886" y="1078"/>
                    </a:lnTo>
                    <a:lnTo>
                      <a:pt x="900" y="1100"/>
                    </a:lnTo>
                    <a:lnTo>
                      <a:pt x="910" y="1122"/>
                    </a:lnTo>
                    <a:lnTo>
                      <a:pt x="920" y="1146"/>
                    </a:lnTo>
                    <a:lnTo>
                      <a:pt x="920" y="1146"/>
                    </a:lnTo>
                    <a:lnTo>
                      <a:pt x="1000" y="1144"/>
                    </a:lnTo>
                    <a:lnTo>
                      <a:pt x="1066" y="1144"/>
                    </a:lnTo>
                    <a:lnTo>
                      <a:pt x="1116" y="1146"/>
                    </a:lnTo>
                    <a:lnTo>
                      <a:pt x="1116" y="1146"/>
                    </a:lnTo>
                    <a:lnTo>
                      <a:pt x="1054" y="998"/>
                    </a:lnTo>
                    <a:lnTo>
                      <a:pt x="988" y="844"/>
                    </a:lnTo>
                    <a:lnTo>
                      <a:pt x="906" y="660"/>
                    </a:lnTo>
                    <a:lnTo>
                      <a:pt x="820" y="464"/>
                    </a:lnTo>
                    <a:lnTo>
                      <a:pt x="732" y="276"/>
                    </a:lnTo>
                    <a:lnTo>
                      <a:pt x="692" y="192"/>
                    </a:lnTo>
                    <a:lnTo>
                      <a:pt x="654" y="116"/>
                    </a:lnTo>
                    <a:lnTo>
                      <a:pt x="620" y="50"/>
                    </a:lnTo>
                    <a:lnTo>
                      <a:pt x="590" y="0"/>
                    </a:lnTo>
                    <a:lnTo>
                      <a:pt x="590" y="0"/>
                    </a:lnTo>
                    <a:lnTo>
                      <a:pt x="546" y="0"/>
                    </a:lnTo>
                    <a:lnTo>
                      <a:pt x="442" y="2"/>
                    </a:lnTo>
                    <a:lnTo>
                      <a:pt x="380" y="6"/>
                    </a:lnTo>
                    <a:lnTo>
                      <a:pt x="320" y="10"/>
                    </a:lnTo>
                    <a:lnTo>
                      <a:pt x="266" y="14"/>
                    </a:lnTo>
                    <a:lnTo>
                      <a:pt x="224" y="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61" name="Freeform 52">
                <a:extLst>
                  <a:ext uri="{FF2B5EF4-FFF2-40B4-BE49-F238E27FC236}">
                    <a16:creationId xmlns:a16="http://schemas.microsoft.com/office/drawing/2014/main" id="{EFFB51E9-33AE-4C75-9E6A-D1208EF3C7F2}"/>
                  </a:ext>
                </a:extLst>
              </p:cNvPr>
              <p:cNvSpPr>
                <a:spLocks/>
              </p:cNvSpPr>
              <p:nvPr/>
            </p:nvSpPr>
            <p:spPr bwMode="auto">
              <a:xfrm>
                <a:off x="1543496" y="3348593"/>
                <a:ext cx="150813" cy="227013"/>
              </a:xfrm>
              <a:custGeom>
                <a:avLst/>
                <a:gdLst>
                  <a:gd name="T0" fmla="*/ 98 w 190"/>
                  <a:gd name="T1" fmla="*/ 26 h 286"/>
                  <a:gd name="T2" fmla="*/ 98 w 190"/>
                  <a:gd name="T3" fmla="*/ 26 h 286"/>
                  <a:gd name="T4" fmla="*/ 134 w 190"/>
                  <a:gd name="T5" fmla="*/ 90 h 286"/>
                  <a:gd name="T6" fmla="*/ 164 w 190"/>
                  <a:gd name="T7" fmla="*/ 138 h 286"/>
                  <a:gd name="T8" fmla="*/ 176 w 190"/>
                  <a:gd name="T9" fmla="*/ 156 h 286"/>
                  <a:gd name="T10" fmla="*/ 188 w 190"/>
                  <a:gd name="T11" fmla="*/ 168 h 286"/>
                  <a:gd name="T12" fmla="*/ 188 w 190"/>
                  <a:gd name="T13" fmla="*/ 168 h 286"/>
                  <a:gd name="T14" fmla="*/ 190 w 190"/>
                  <a:gd name="T15" fmla="*/ 210 h 286"/>
                  <a:gd name="T16" fmla="*/ 188 w 190"/>
                  <a:gd name="T17" fmla="*/ 240 h 286"/>
                  <a:gd name="T18" fmla="*/ 182 w 190"/>
                  <a:gd name="T19" fmla="*/ 262 h 286"/>
                  <a:gd name="T20" fmla="*/ 180 w 190"/>
                  <a:gd name="T21" fmla="*/ 270 h 286"/>
                  <a:gd name="T22" fmla="*/ 174 w 190"/>
                  <a:gd name="T23" fmla="*/ 276 h 286"/>
                  <a:gd name="T24" fmla="*/ 170 w 190"/>
                  <a:gd name="T25" fmla="*/ 282 h 286"/>
                  <a:gd name="T26" fmla="*/ 166 w 190"/>
                  <a:gd name="T27" fmla="*/ 284 h 286"/>
                  <a:gd name="T28" fmla="*/ 160 w 190"/>
                  <a:gd name="T29" fmla="*/ 286 h 286"/>
                  <a:gd name="T30" fmla="*/ 154 w 190"/>
                  <a:gd name="T31" fmla="*/ 286 h 286"/>
                  <a:gd name="T32" fmla="*/ 140 w 190"/>
                  <a:gd name="T33" fmla="*/ 282 h 286"/>
                  <a:gd name="T34" fmla="*/ 128 w 190"/>
                  <a:gd name="T35" fmla="*/ 276 h 286"/>
                  <a:gd name="T36" fmla="*/ 114 w 190"/>
                  <a:gd name="T37" fmla="*/ 266 h 286"/>
                  <a:gd name="T38" fmla="*/ 100 w 190"/>
                  <a:gd name="T39" fmla="*/ 254 h 286"/>
                  <a:gd name="T40" fmla="*/ 76 w 190"/>
                  <a:gd name="T41" fmla="*/ 228 h 286"/>
                  <a:gd name="T42" fmla="*/ 60 w 190"/>
                  <a:gd name="T43" fmla="*/ 208 h 286"/>
                  <a:gd name="T44" fmla="*/ 52 w 190"/>
                  <a:gd name="T45" fmla="*/ 198 h 286"/>
                  <a:gd name="T46" fmla="*/ 52 w 190"/>
                  <a:gd name="T47" fmla="*/ 198 h 286"/>
                  <a:gd name="T48" fmla="*/ 30 w 190"/>
                  <a:gd name="T49" fmla="*/ 134 h 286"/>
                  <a:gd name="T50" fmla="*/ 12 w 190"/>
                  <a:gd name="T51" fmla="*/ 76 h 286"/>
                  <a:gd name="T52" fmla="*/ 0 w 190"/>
                  <a:gd name="T53" fmla="*/ 26 h 286"/>
                  <a:gd name="T54" fmla="*/ 0 w 190"/>
                  <a:gd name="T55" fmla="*/ 26 h 286"/>
                  <a:gd name="T56" fmla="*/ 0 w 190"/>
                  <a:gd name="T57" fmla="*/ 16 h 286"/>
                  <a:gd name="T58" fmla="*/ 0 w 190"/>
                  <a:gd name="T59" fmla="*/ 10 h 286"/>
                  <a:gd name="T60" fmla="*/ 4 w 190"/>
                  <a:gd name="T61" fmla="*/ 4 h 286"/>
                  <a:gd name="T62" fmla="*/ 10 w 190"/>
                  <a:gd name="T63" fmla="*/ 2 h 286"/>
                  <a:gd name="T64" fmla="*/ 18 w 190"/>
                  <a:gd name="T65" fmla="*/ 0 h 286"/>
                  <a:gd name="T66" fmla="*/ 26 w 190"/>
                  <a:gd name="T67" fmla="*/ 0 h 286"/>
                  <a:gd name="T68" fmla="*/ 44 w 190"/>
                  <a:gd name="T69" fmla="*/ 4 h 286"/>
                  <a:gd name="T70" fmla="*/ 64 w 190"/>
                  <a:gd name="T71" fmla="*/ 10 h 286"/>
                  <a:gd name="T72" fmla="*/ 80 w 190"/>
                  <a:gd name="T73" fmla="*/ 18 h 286"/>
                  <a:gd name="T74" fmla="*/ 98 w 190"/>
                  <a:gd name="T75" fmla="*/ 2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0" h="286">
                    <a:moveTo>
                      <a:pt x="98" y="26"/>
                    </a:moveTo>
                    <a:lnTo>
                      <a:pt x="98" y="26"/>
                    </a:lnTo>
                    <a:lnTo>
                      <a:pt x="134" y="90"/>
                    </a:lnTo>
                    <a:lnTo>
                      <a:pt x="164" y="138"/>
                    </a:lnTo>
                    <a:lnTo>
                      <a:pt x="176" y="156"/>
                    </a:lnTo>
                    <a:lnTo>
                      <a:pt x="188" y="168"/>
                    </a:lnTo>
                    <a:lnTo>
                      <a:pt x="188" y="168"/>
                    </a:lnTo>
                    <a:lnTo>
                      <a:pt x="190" y="210"/>
                    </a:lnTo>
                    <a:lnTo>
                      <a:pt x="188" y="240"/>
                    </a:lnTo>
                    <a:lnTo>
                      <a:pt x="182" y="262"/>
                    </a:lnTo>
                    <a:lnTo>
                      <a:pt x="180" y="270"/>
                    </a:lnTo>
                    <a:lnTo>
                      <a:pt x="174" y="276"/>
                    </a:lnTo>
                    <a:lnTo>
                      <a:pt x="170" y="282"/>
                    </a:lnTo>
                    <a:lnTo>
                      <a:pt x="166" y="284"/>
                    </a:lnTo>
                    <a:lnTo>
                      <a:pt x="160" y="286"/>
                    </a:lnTo>
                    <a:lnTo>
                      <a:pt x="154" y="286"/>
                    </a:lnTo>
                    <a:lnTo>
                      <a:pt x="140" y="282"/>
                    </a:lnTo>
                    <a:lnTo>
                      <a:pt x="128" y="276"/>
                    </a:lnTo>
                    <a:lnTo>
                      <a:pt x="114" y="266"/>
                    </a:lnTo>
                    <a:lnTo>
                      <a:pt x="100" y="254"/>
                    </a:lnTo>
                    <a:lnTo>
                      <a:pt x="76" y="228"/>
                    </a:lnTo>
                    <a:lnTo>
                      <a:pt x="60" y="208"/>
                    </a:lnTo>
                    <a:lnTo>
                      <a:pt x="52" y="198"/>
                    </a:lnTo>
                    <a:lnTo>
                      <a:pt x="52" y="198"/>
                    </a:lnTo>
                    <a:lnTo>
                      <a:pt x="30" y="134"/>
                    </a:lnTo>
                    <a:lnTo>
                      <a:pt x="12" y="76"/>
                    </a:lnTo>
                    <a:lnTo>
                      <a:pt x="0" y="26"/>
                    </a:lnTo>
                    <a:lnTo>
                      <a:pt x="0" y="26"/>
                    </a:lnTo>
                    <a:lnTo>
                      <a:pt x="0" y="16"/>
                    </a:lnTo>
                    <a:lnTo>
                      <a:pt x="0" y="10"/>
                    </a:lnTo>
                    <a:lnTo>
                      <a:pt x="4" y="4"/>
                    </a:lnTo>
                    <a:lnTo>
                      <a:pt x="10" y="2"/>
                    </a:lnTo>
                    <a:lnTo>
                      <a:pt x="18" y="0"/>
                    </a:lnTo>
                    <a:lnTo>
                      <a:pt x="26" y="0"/>
                    </a:lnTo>
                    <a:lnTo>
                      <a:pt x="44" y="4"/>
                    </a:lnTo>
                    <a:lnTo>
                      <a:pt x="64" y="10"/>
                    </a:lnTo>
                    <a:lnTo>
                      <a:pt x="80" y="18"/>
                    </a:lnTo>
                    <a:lnTo>
                      <a:pt x="98" y="26"/>
                    </a:lnTo>
                    <a:close/>
                  </a:path>
                </a:pathLst>
              </a:custGeom>
              <a:solidFill>
                <a:srgbClr val="FEDC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62" name="Freeform 53">
                <a:extLst>
                  <a:ext uri="{FF2B5EF4-FFF2-40B4-BE49-F238E27FC236}">
                    <a16:creationId xmlns:a16="http://schemas.microsoft.com/office/drawing/2014/main" id="{CB6145FB-3C7A-43F5-B84A-F80FBDEEE24B}"/>
                  </a:ext>
                </a:extLst>
              </p:cNvPr>
              <p:cNvSpPr>
                <a:spLocks/>
              </p:cNvSpPr>
              <p:nvPr/>
            </p:nvSpPr>
            <p:spPr bwMode="auto">
              <a:xfrm>
                <a:off x="1543496" y="3348593"/>
                <a:ext cx="150813" cy="227013"/>
              </a:xfrm>
              <a:custGeom>
                <a:avLst/>
                <a:gdLst>
                  <a:gd name="T0" fmla="*/ 98 w 190"/>
                  <a:gd name="T1" fmla="*/ 26 h 286"/>
                  <a:gd name="T2" fmla="*/ 98 w 190"/>
                  <a:gd name="T3" fmla="*/ 26 h 286"/>
                  <a:gd name="T4" fmla="*/ 134 w 190"/>
                  <a:gd name="T5" fmla="*/ 90 h 286"/>
                  <a:gd name="T6" fmla="*/ 164 w 190"/>
                  <a:gd name="T7" fmla="*/ 138 h 286"/>
                  <a:gd name="T8" fmla="*/ 176 w 190"/>
                  <a:gd name="T9" fmla="*/ 156 h 286"/>
                  <a:gd name="T10" fmla="*/ 188 w 190"/>
                  <a:gd name="T11" fmla="*/ 168 h 286"/>
                  <a:gd name="T12" fmla="*/ 188 w 190"/>
                  <a:gd name="T13" fmla="*/ 168 h 286"/>
                  <a:gd name="T14" fmla="*/ 190 w 190"/>
                  <a:gd name="T15" fmla="*/ 210 h 286"/>
                  <a:gd name="T16" fmla="*/ 188 w 190"/>
                  <a:gd name="T17" fmla="*/ 240 h 286"/>
                  <a:gd name="T18" fmla="*/ 182 w 190"/>
                  <a:gd name="T19" fmla="*/ 262 h 286"/>
                  <a:gd name="T20" fmla="*/ 180 w 190"/>
                  <a:gd name="T21" fmla="*/ 270 h 286"/>
                  <a:gd name="T22" fmla="*/ 174 w 190"/>
                  <a:gd name="T23" fmla="*/ 276 h 286"/>
                  <a:gd name="T24" fmla="*/ 170 w 190"/>
                  <a:gd name="T25" fmla="*/ 282 h 286"/>
                  <a:gd name="T26" fmla="*/ 166 w 190"/>
                  <a:gd name="T27" fmla="*/ 284 h 286"/>
                  <a:gd name="T28" fmla="*/ 160 w 190"/>
                  <a:gd name="T29" fmla="*/ 286 h 286"/>
                  <a:gd name="T30" fmla="*/ 154 w 190"/>
                  <a:gd name="T31" fmla="*/ 286 h 286"/>
                  <a:gd name="T32" fmla="*/ 140 w 190"/>
                  <a:gd name="T33" fmla="*/ 282 h 286"/>
                  <a:gd name="T34" fmla="*/ 128 w 190"/>
                  <a:gd name="T35" fmla="*/ 276 h 286"/>
                  <a:gd name="T36" fmla="*/ 114 w 190"/>
                  <a:gd name="T37" fmla="*/ 266 h 286"/>
                  <a:gd name="T38" fmla="*/ 100 w 190"/>
                  <a:gd name="T39" fmla="*/ 254 h 286"/>
                  <a:gd name="T40" fmla="*/ 76 w 190"/>
                  <a:gd name="T41" fmla="*/ 228 h 286"/>
                  <a:gd name="T42" fmla="*/ 60 w 190"/>
                  <a:gd name="T43" fmla="*/ 208 h 286"/>
                  <a:gd name="T44" fmla="*/ 52 w 190"/>
                  <a:gd name="T45" fmla="*/ 198 h 286"/>
                  <a:gd name="T46" fmla="*/ 52 w 190"/>
                  <a:gd name="T47" fmla="*/ 198 h 286"/>
                  <a:gd name="T48" fmla="*/ 30 w 190"/>
                  <a:gd name="T49" fmla="*/ 134 h 286"/>
                  <a:gd name="T50" fmla="*/ 12 w 190"/>
                  <a:gd name="T51" fmla="*/ 76 h 286"/>
                  <a:gd name="T52" fmla="*/ 0 w 190"/>
                  <a:gd name="T53" fmla="*/ 26 h 286"/>
                  <a:gd name="T54" fmla="*/ 0 w 190"/>
                  <a:gd name="T55" fmla="*/ 26 h 286"/>
                  <a:gd name="T56" fmla="*/ 0 w 190"/>
                  <a:gd name="T57" fmla="*/ 16 h 286"/>
                  <a:gd name="T58" fmla="*/ 0 w 190"/>
                  <a:gd name="T59" fmla="*/ 10 h 286"/>
                  <a:gd name="T60" fmla="*/ 4 w 190"/>
                  <a:gd name="T61" fmla="*/ 4 h 286"/>
                  <a:gd name="T62" fmla="*/ 10 w 190"/>
                  <a:gd name="T63" fmla="*/ 2 h 286"/>
                  <a:gd name="T64" fmla="*/ 18 w 190"/>
                  <a:gd name="T65" fmla="*/ 0 h 286"/>
                  <a:gd name="T66" fmla="*/ 26 w 190"/>
                  <a:gd name="T67" fmla="*/ 0 h 286"/>
                  <a:gd name="T68" fmla="*/ 44 w 190"/>
                  <a:gd name="T69" fmla="*/ 4 h 286"/>
                  <a:gd name="T70" fmla="*/ 64 w 190"/>
                  <a:gd name="T71" fmla="*/ 10 h 286"/>
                  <a:gd name="T72" fmla="*/ 80 w 190"/>
                  <a:gd name="T73" fmla="*/ 18 h 286"/>
                  <a:gd name="T74" fmla="*/ 98 w 190"/>
                  <a:gd name="T75" fmla="*/ 2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0" h="286">
                    <a:moveTo>
                      <a:pt x="98" y="26"/>
                    </a:moveTo>
                    <a:lnTo>
                      <a:pt x="98" y="26"/>
                    </a:lnTo>
                    <a:lnTo>
                      <a:pt x="134" y="90"/>
                    </a:lnTo>
                    <a:lnTo>
                      <a:pt x="164" y="138"/>
                    </a:lnTo>
                    <a:lnTo>
                      <a:pt x="176" y="156"/>
                    </a:lnTo>
                    <a:lnTo>
                      <a:pt x="188" y="168"/>
                    </a:lnTo>
                    <a:lnTo>
                      <a:pt x="188" y="168"/>
                    </a:lnTo>
                    <a:lnTo>
                      <a:pt x="190" y="210"/>
                    </a:lnTo>
                    <a:lnTo>
                      <a:pt x="188" y="240"/>
                    </a:lnTo>
                    <a:lnTo>
                      <a:pt x="182" y="262"/>
                    </a:lnTo>
                    <a:lnTo>
                      <a:pt x="180" y="270"/>
                    </a:lnTo>
                    <a:lnTo>
                      <a:pt x="174" y="276"/>
                    </a:lnTo>
                    <a:lnTo>
                      <a:pt x="170" y="282"/>
                    </a:lnTo>
                    <a:lnTo>
                      <a:pt x="166" y="284"/>
                    </a:lnTo>
                    <a:lnTo>
                      <a:pt x="160" y="286"/>
                    </a:lnTo>
                    <a:lnTo>
                      <a:pt x="154" y="286"/>
                    </a:lnTo>
                    <a:lnTo>
                      <a:pt x="140" y="282"/>
                    </a:lnTo>
                    <a:lnTo>
                      <a:pt x="128" y="276"/>
                    </a:lnTo>
                    <a:lnTo>
                      <a:pt x="114" y="266"/>
                    </a:lnTo>
                    <a:lnTo>
                      <a:pt x="100" y="254"/>
                    </a:lnTo>
                    <a:lnTo>
                      <a:pt x="76" y="228"/>
                    </a:lnTo>
                    <a:lnTo>
                      <a:pt x="60" y="208"/>
                    </a:lnTo>
                    <a:lnTo>
                      <a:pt x="52" y="198"/>
                    </a:lnTo>
                    <a:lnTo>
                      <a:pt x="52" y="198"/>
                    </a:lnTo>
                    <a:lnTo>
                      <a:pt x="30" y="134"/>
                    </a:lnTo>
                    <a:lnTo>
                      <a:pt x="12" y="76"/>
                    </a:lnTo>
                    <a:lnTo>
                      <a:pt x="0" y="26"/>
                    </a:lnTo>
                    <a:lnTo>
                      <a:pt x="0" y="26"/>
                    </a:lnTo>
                    <a:lnTo>
                      <a:pt x="0" y="16"/>
                    </a:lnTo>
                    <a:lnTo>
                      <a:pt x="0" y="10"/>
                    </a:lnTo>
                    <a:lnTo>
                      <a:pt x="4" y="4"/>
                    </a:lnTo>
                    <a:lnTo>
                      <a:pt x="10" y="2"/>
                    </a:lnTo>
                    <a:lnTo>
                      <a:pt x="18" y="0"/>
                    </a:lnTo>
                    <a:lnTo>
                      <a:pt x="26" y="0"/>
                    </a:lnTo>
                    <a:lnTo>
                      <a:pt x="44" y="4"/>
                    </a:lnTo>
                    <a:lnTo>
                      <a:pt x="64" y="10"/>
                    </a:lnTo>
                    <a:lnTo>
                      <a:pt x="80" y="18"/>
                    </a:lnTo>
                    <a:lnTo>
                      <a:pt x="98" y="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63" name="Freeform 54">
                <a:extLst>
                  <a:ext uri="{FF2B5EF4-FFF2-40B4-BE49-F238E27FC236}">
                    <a16:creationId xmlns:a16="http://schemas.microsoft.com/office/drawing/2014/main" id="{1EAE771E-9A2C-4C0D-8950-E620C1A2CF28}"/>
                  </a:ext>
                </a:extLst>
              </p:cNvPr>
              <p:cNvSpPr>
                <a:spLocks/>
              </p:cNvSpPr>
              <p:nvPr/>
            </p:nvSpPr>
            <p:spPr bwMode="auto">
              <a:xfrm>
                <a:off x="1500633" y="3467656"/>
                <a:ext cx="365125" cy="455613"/>
              </a:xfrm>
              <a:custGeom>
                <a:avLst/>
                <a:gdLst>
                  <a:gd name="T0" fmla="*/ 148 w 460"/>
                  <a:gd name="T1" fmla="*/ 0 h 574"/>
                  <a:gd name="T2" fmla="*/ 224 w 460"/>
                  <a:gd name="T3" fmla="*/ 124 h 574"/>
                  <a:gd name="T4" fmla="*/ 192 w 460"/>
                  <a:gd name="T5" fmla="*/ 0 h 574"/>
                  <a:gd name="T6" fmla="*/ 288 w 460"/>
                  <a:gd name="T7" fmla="*/ 0 h 574"/>
                  <a:gd name="T8" fmla="*/ 288 w 460"/>
                  <a:gd name="T9" fmla="*/ 0 h 574"/>
                  <a:gd name="T10" fmla="*/ 312 w 460"/>
                  <a:gd name="T11" fmla="*/ 64 h 574"/>
                  <a:gd name="T12" fmla="*/ 338 w 460"/>
                  <a:gd name="T13" fmla="*/ 134 h 574"/>
                  <a:gd name="T14" fmla="*/ 366 w 460"/>
                  <a:gd name="T15" fmla="*/ 220 h 574"/>
                  <a:gd name="T16" fmla="*/ 398 w 460"/>
                  <a:gd name="T17" fmla="*/ 314 h 574"/>
                  <a:gd name="T18" fmla="*/ 426 w 460"/>
                  <a:gd name="T19" fmla="*/ 408 h 574"/>
                  <a:gd name="T20" fmla="*/ 436 w 460"/>
                  <a:gd name="T21" fmla="*/ 454 h 574"/>
                  <a:gd name="T22" fmla="*/ 446 w 460"/>
                  <a:gd name="T23" fmla="*/ 498 h 574"/>
                  <a:gd name="T24" fmla="*/ 454 w 460"/>
                  <a:gd name="T25" fmla="*/ 538 h 574"/>
                  <a:gd name="T26" fmla="*/ 460 w 460"/>
                  <a:gd name="T27" fmla="*/ 574 h 574"/>
                  <a:gd name="T28" fmla="*/ 460 w 460"/>
                  <a:gd name="T29" fmla="*/ 574 h 574"/>
                  <a:gd name="T30" fmla="*/ 400 w 460"/>
                  <a:gd name="T31" fmla="*/ 506 h 574"/>
                  <a:gd name="T32" fmla="*/ 264 w 460"/>
                  <a:gd name="T33" fmla="*/ 350 h 574"/>
                  <a:gd name="T34" fmla="*/ 186 w 460"/>
                  <a:gd name="T35" fmla="*/ 264 h 574"/>
                  <a:gd name="T36" fmla="*/ 110 w 460"/>
                  <a:gd name="T37" fmla="*/ 182 h 574"/>
                  <a:gd name="T38" fmla="*/ 46 w 460"/>
                  <a:gd name="T39" fmla="*/ 116 h 574"/>
                  <a:gd name="T40" fmla="*/ 20 w 460"/>
                  <a:gd name="T41" fmla="*/ 92 h 574"/>
                  <a:gd name="T42" fmla="*/ 0 w 460"/>
                  <a:gd name="T43" fmla="*/ 76 h 574"/>
                  <a:gd name="T44" fmla="*/ 148 w 460"/>
                  <a:gd name="T45" fmla="*/ 0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0" h="574">
                    <a:moveTo>
                      <a:pt x="148" y="0"/>
                    </a:moveTo>
                    <a:lnTo>
                      <a:pt x="224" y="124"/>
                    </a:lnTo>
                    <a:lnTo>
                      <a:pt x="192" y="0"/>
                    </a:lnTo>
                    <a:lnTo>
                      <a:pt x="288" y="0"/>
                    </a:lnTo>
                    <a:lnTo>
                      <a:pt x="288" y="0"/>
                    </a:lnTo>
                    <a:lnTo>
                      <a:pt x="312" y="64"/>
                    </a:lnTo>
                    <a:lnTo>
                      <a:pt x="338" y="134"/>
                    </a:lnTo>
                    <a:lnTo>
                      <a:pt x="366" y="220"/>
                    </a:lnTo>
                    <a:lnTo>
                      <a:pt x="398" y="314"/>
                    </a:lnTo>
                    <a:lnTo>
                      <a:pt x="426" y="408"/>
                    </a:lnTo>
                    <a:lnTo>
                      <a:pt x="436" y="454"/>
                    </a:lnTo>
                    <a:lnTo>
                      <a:pt x="446" y="498"/>
                    </a:lnTo>
                    <a:lnTo>
                      <a:pt x="454" y="538"/>
                    </a:lnTo>
                    <a:lnTo>
                      <a:pt x="460" y="574"/>
                    </a:lnTo>
                    <a:lnTo>
                      <a:pt x="460" y="574"/>
                    </a:lnTo>
                    <a:lnTo>
                      <a:pt x="400" y="506"/>
                    </a:lnTo>
                    <a:lnTo>
                      <a:pt x="264" y="350"/>
                    </a:lnTo>
                    <a:lnTo>
                      <a:pt x="186" y="264"/>
                    </a:lnTo>
                    <a:lnTo>
                      <a:pt x="110" y="182"/>
                    </a:lnTo>
                    <a:lnTo>
                      <a:pt x="46" y="116"/>
                    </a:lnTo>
                    <a:lnTo>
                      <a:pt x="20" y="92"/>
                    </a:lnTo>
                    <a:lnTo>
                      <a:pt x="0" y="76"/>
                    </a:lnTo>
                    <a:lnTo>
                      <a:pt x="148"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64" name="Freeform 55">
                <a:extLst>
                  <a:ext uri="{FF2B5EF4-FFF2-40B4-BE49-F238E27FC236}">
                    <a16:creationId xmlns:a16="http://schemas.microsoft.com/office/drawing/2014/main" id="{97FACB9D-A771-4289-81D0-50213B68E3B6}"/>
                  </a:ext>
                </a:extLst>
              </p:cNvPr>
              <p:cNvSpPr>
                <a:spLocks/>
              </p:cNvSpPr>
              <p:nvPr/>
            </p:nvSpPr>
            <p:spPr bwMode="auto">
              <a:xfrm>
                <a:off x="1487933" y="3447018"/>
                <a:ext cx="130175" cy="119063"/>
              </a:xfrm>
              <a:custGeom>
                <a:avLst/>
                <a:gdLst>
                  <a:gd name="T0" fmla="*/ 0 w 164"/>
                  <a:gd name="T1" fmla="*/ 0 h 150"/>
                  <a:gd name="T2" fmla="*/ 164 w 164"/>
                  <a:gd name="T3" fmla="*/ 26 h 150"/>
                  <a:gd name="T4" fmla="*/ 164 w 164"/>
                  <a:gd name="T5" fmla="*/ 150 h 150"/>
                  <a:gd name="T6" fmla="*/ 164 w 164"/>
                  <a:gd name="T7" fmla="*/ 150 h 150"/>
                  <a:gd name="T8" fmla="*/ 84 w 164"/>
                  <a:gd name="T9" fmla="*/ 126 h 150"/>
                  <a:gd name="T10" fmla="*/ 28 w 164"/>
                  <a:gd name="T11" fmla="*/ 106 h 150"/>
                  <a:gd name="T12" fmla="*/ 8 w 164"/>
                  <a:gd name="T13" fmla="*/ 98 h 150"/>
                  <a:gd name="T14" fmla="*/ 0 w 164"/>
                  <a:gd name="T15" fmla="*/ 94 h 150"/>
                  <a:gd name="T16" fmla="*/ 0 w 164"/>
                  <a:gd name="T17"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150">
                    <a:moveTo>
                      <a:pt x="0" y="0"/>
                    </a:moveTo>
                    <a:lnTo>
                      <a:pt x="164" y="26"/>
                    </a:lnTo>
                    <a:lnTo>
                      <a:pt x="164" y="150"/>
                    </a:lnTo>
                    <a:lnTo>
                      <a:pt x="164" y="150"/>
                    </a:lnTo>
                    <a:lnTo>
                      <a:pt x="84" y="126"/>
                    </a:lnTo>
                    <a:lnTo>
                      <a:pt x="28" y="106"/>
                    </a:lnTo>
                    <a:lnTo>
                      <a:pt x="8" y="98"/>
                    </a:lnTo>
                    <a:lnTo>
                      <a:pt x="0" y="9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65" name="Freeform 56">
                <a:extLst>
                  <a:ext uri="{FF2B5EF4-FFF2-40B4-BE49-F238E27FC236}">
                    <a16:creationId xmlns:a16="http://schemas.microsoft.com/office/drawing/2014/main" id="{B471CE9A-77C2-400B-82D1-31A65709C420}"/>
                  </a:ext>
                </a:extLst>
              </p:cNvPr>
              <p:cNvSpPr>
                <a:spLocks/>
              </p:cNvSpPr>
              <p:nvPr/>
            </p:nvSpPr>
            <p:spPr bwMode="auto">
              <a:xfrm>
                <a:off x="1638746" y="3551793"/>
                <a:ext cx="104775" cy="73025"/>
              </a:xfrm>
              <a:custGeom>
                <a:avLst/>
                <a:gdLst>
                  <a:gd name="T0" fmla="*/ 0 w 132"/>
                  <a:gd name="T1" fmla="*/ 36 h 92"/>
                  <a:gd name="T2" fmla="*/ 0 w 132"/>
                  <a:gd name="T3" fmla="*/ 36 h 92"/>
                  <a:gd name="T4" fmla="*/ 10 w 132"/>
                  <a:gd name="T5" fmla="*/ 30 h 92"/>
                  <a:gd name="T6" fmla="*/ 36 w 132"/>
                  <a:gd name="T7" fmla="*/ 16 h 92"/>
                  <a:gd name="T8" fmla="*/ 52 w 132"/>
                  <a:gd name="T9" fmla="*/ 8 h 92"/>
                  <a:gd name="T10" fmla="*/ 70 w 132"/>
                  <a:gd name="T11" fmla="*/ 4 h 92"/>
                  <a:gd name="T12" fmla="*/ 90 w 132"/>
                  <a:gd name="T13" fmla="*/ 0 h 92"/>
                  <a:gd name="T14" fmla="*/ 108 w 132"/>
                  <a:gd name="T15" fmla="*/ 2 h 92"/>
                  <a:gd name="T16" fmla="*/ 132 w 132"/>
                  <a:gd name="T17" fmla="*/ 66 h 92"/>
                  <a:gd name="T18" fmla="*/ 78 w 132"/>
                  <a:gd name="T19" fmla="*/ 92 h 92"/>
                  <a:gd name="T20" fmla="*/ 0 w 132"/>
                  <a:gd name="T21" fmla="*/ 3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92">
                    <a:moveTo>
                      <a:pt x="0" y="36"/>
                    </a:moveTo>
                    <a:lnTo>
                      <a:pt x="0" y="36"/>
                    </a:lnTo>
                    <a:lnTo>
                      <a:pt x="10" y="30"/>
                    </a:lnTo>
                    <a:lnTo>
                      <a:pt x="36" y="16"/>
                    </a:lnTo>
                    <a:lnTo>
                      <a:pt x="52" y="8"/>
                    </a:lnTo>
                    <a:lnTo>
                      <a:pt x="70" y="4"/>
                    </a:lnTo>
                    <a:lnTo>
                      <a:pt x="90" y="0"/>
                    </a:lnTo>
                    <a:lnTo>
                      <a:pt x="108" y="2"/>
                    </a:lnTo>
                    <a:lnTo>
                      <a:pt x="132" y="66"/>
                    </a:lnTo>
                    <a:lnTo>
                      <a:pt x="78" y="92"/>
                    </a:lnTo>
                    <a:lnTo>
                      <a:pt x="0" y="36"/>
                    </a:lnTo>
                    <a:close/>
                  </a:path>
                </a:pathLst>
              </a:custGeom>
              <a:solidFill>
                <a:srgbClr val="1616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66" name="Freeform 57">
                <a:extLst>
                  <a:ext uri="{FF2B5EF4-FFF2-40B4-BE49-F238E27FC236}">
                    <a16:creationId xmlns:a16="http://schemas.microsoft.com/office/drawing/2014/main" id="{662FA648-EE28-4262-9727-8CDAC27230A1}"/>
                  </a:ext>
                </a:extLst>
              </p:cNvPr>
              <p:cNvSpPr>
                <a:spLocks/>
              </p:cNvSpPr>
              <p:nvPr/>
            </p:nvSpPr>
            <p:spPr bwMode="auto">
              <a:xfrm>
                <a:off x="1700658" y="3604181"/>
                <a:ext cx="179388" cy="336550"/>
              </a:xfrm>
              <a:custGeom>
                <a:avLst/>
                <a:gdLst>
                  <a:gd name="T0" fmla="*/ 22 w 226"/>
                  <a:gd name="T1" fmla="*/ 190 h 424"/>
                  <a:gd name="T2" fmla="*/ 0 w 226"/>
                  <a:gd name="T3" fmla="*/ 26 h 424"/>
                  <a:gd name="T4" fmla="*/ 54 w 226"/>
                  <a:gd name="T5" fmla="*/ 0 h 424"/>
                  <a:gd name="T6" fmla="*/ 54 w 226"/>
                  <a:gd name="T7" fmla="*/ 0 h 424"/>
                  <a:gd name="T8" fmla="*/ 110 w 226"/>
                  <a:gd name="T9" fmla="*/ 92 h 424"/>
                  <a:gd name="T10" fmla="*/ 156 w 226"/>
                  <a:gd name="T11" fmla="*/ 166 h 424"/>
                  <a:gd name="T12" fmla="*/ 188 w 226"/>
                  <a:gd name="T13" fmla="*/ 218 h 424"/>
                  <a:gd name="T14" fmla="*/ 226 w 226"/>
                  <a:gd name="T15" fmla="*/ 424 h 424"/>
                  <a:gd name="T16" fmla="*/ 22 w 226"/>
                  <a:gd name="T17" fmla="*/ 19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424">
                    <a:moveTo>
                      <a:pt x="22" y="190"/>
                    </a:moveTo>
                    <a:lnTo>
                      <a:pt x="0" y="26"/>
                    </a:lnTo>
                    <a:lnTo>
                      <a:pt x="54" y="0"/>
                    </a:lnTo>
                    <a:lnTo>
                      <a:pt x="54" y="0"/>
                    </a:lnTo>
                    <a:lnTo>
                      <a:pt x="110" y="92"/>
                    </a:lnTo>
                    <a:lnTo>
                      <a:pt x="156" y="166"/>
                    </a:lnTo>
                    <a:lnTo>
                      <a:pt x="188" y="218"/>
                    </a:lnTo>
                    <a:lnTo>
                      <a:pt x="226" y="424"/>
                    </a:lnTo>
                    <a:lnTo>
                      <a:pt x="22" y="190"/>
                    </a:lnTo>
                    <a:close/>
                  </a:path>
                </a:pathLst>
              </a:custGeom>
              <a:solidFill>
                <a:srgbClr val="1616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67" name="Freeform 58">
                <a:extLst>
                  <a:ext uri="{FF2B5EF4-FFF2-40B4-BE49-F238E27FC236}">
                    <a16:creationId xmlns:a16="http://schemas.microsoft.com/office/drawing/2014/main" id="{38D12C66-247B-4746-8CD2-F956840132BA}"/>
                  </a:ext>
                </a:extLst>
              </p:cNvPr>
              <p:cNvSpPr>
                <a:spLocks/>
              </p:cNvSpPr>
              <p:nvPr/>
            </p:nvSpPr>
            <p:spPr bwMode="auto">
              <a:xfrm>
                <a:off x="1433958" y="3467656"/>
                <a:ext cx="446088" cy="473075"/>
              </a:xfrm>
              <a:custGeom>
                <a:avLst/>
                <a:gdLst>
                  <a:gd name="T0" fmla="*/ 68 w 562"/>
                  <a:gd name="T1" fmla="*/ 0 h 596"/>
                  <a:gd name="T2" fmla="*/ 68 w 562"/>
                  <a:gd name="T3" fmla="*/ 0 h 596"/>
                  <a:gd name="T4" fmla="*/ 42 w 562"/>
                  <a:gd name="T5" fmla="*/ 70 h 596"/>
                  <a:gd name="T6" fmla="*/ 20 w 562"/>
                  <a:gd name="T7" fmla="*/ 134 h 596"/>
                  <a:gd name="T8" fmla="*/ 0 w 562"/>
                  <a:gd name="T9" fmla="*/ 198 h 596"/>
                  <a:gd name="T10" fmla="*/ 0 w 562"/>
                  <a:gd name="T11" fmla="*/ 198 h 596"/>
                  <a:gd name="T12" fmla="*/ 16 w 562"/>
                  <a:gd name="T13" fmla="*/ 204 h 596"/>
                  <a:gd name="T14" fmla="*/ 60 w 562"/>
                  <a:gd name="T15" fmla="*/ 216 h 596"/>
                  <a:gd name="T16" fmla="*/ 90 w 562"/>
                  <a:gd name="T17" fmla="*/ 224 h 596"/>
                  <a:gd name="T18" fmla="*/ 126 w 562"/>
                  <a:gd name="T19" fmla="*/ 232 h 596"/>
                  <a:gd name="T20" fmla="*/ 164 w 562"/>
                  <a:gd name="T21" fmla="*/ 238 h 596"/>
                  <a:gd name="T22" fmla="*/ 204 w 562"/>
                  <a:gd name="T23" fmla="*/ 244 h 596"/>
                  <a:gd name="T24" fmla="*/ 204 w 562"/>
                  <a:gd name="T25" fmla="*/ 244 h 596"/>
                  <a:gd name="T26" fmla="*/ 184 w 562"/>
                  <a:gd name="T27" fmla="*/ 338 h 596"/>
                  <a:gd name="T28" fmla="*/ 170 w 562"/>
                  <a:gd name="T29" fmla="*/ 406 h 596"/>
                  <a:gd name="T30" fmla="*/ 168 w 562"/>
                  <a:gd name="T31" fmla="*/ 430 h 596"/>
                  <a:gd name="T32" fmla="*/ 168 w 562"/>
                  <a:gd name="T33" fmla="*/ 442 h 596"/>
                  <a:gd name="T34" fmla="*/ 168 w 562"/>
                  <a:gd name="T35" fmla="*/ 442 h 596"/>
                  <a:gd name="T36" fmla="*/ 212 w 562"/>
                  <a:gd name="T37" fmla="*/ 458 h 596"/>
                  <a:gd name="T38" fmla="*/ 320 w 562"/>
                  <a:gd name="T39" fmla="*/ 494 h 596"/>
                  <a:gd name="T40" fmla="*/ 384 w 562"/>
                  <a:gd name="T41" fmla="*/ 518 h 596"/>
                  <a:gd name="T42" fmla="*/ 450 w 562"/>
                  <a:gd name="T43" fmla="*/ 544 h 596"/>
                  <a:gd name="T44" fmla="*/ 510 w 562"/>
                  <a:gd name="T45" fmla="*/ 570 h 596"/>
                  <a:gd name="T46" fmla="*/ 562 w 562"/>
                  <a:gd name="T47" fmla="*/ 596 h 596"/>
                  <a:gd name="T48" fmla="*/ 562 w 562"/>
                  <a:gd name="T49" fmla="*/ 596 h 596"/>
                  <a:gd name="T50" fmla="*/ 464 w 562"/>
                  <a:gd name="T51" fmla="*/ 486 h 596"/>
                  <a:gd name="T52" fmla="*/ 322 w 562"/>
                  <a:gd name="T53" fmla="*/ 326 h 596"/>
                  <a:gd name="T54" fmla="*/ 180 w 562"/>
                  <a:gd name="T55" fmla="*/ 172 h 596"/>
                  <a:gd name="T56" fmla="*/ 124 w 562"/>
                  <a:gd name="T57" fmla="*/ 112 h 596"/>
                  <a:gd name="T58" fmla="*/ 84 w 562"/>
                  <a:gd name="T59" fmla="*/ 70 h 596"/>
                  <a:gd name="T60" fmla="*/ 68 w 562"/>
                  <a:gd name="T61"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2" h="596">
                    <a:moveTo>
                      <a:pt x="68" y="0"/>
                    </a:moveTo>
                    <a:lnTo>
                      <a:pt x="68" y="0"/>
                    </a:lnTo>
                    <a:lnTo>
                      <a:pt x="42" y="70"/>
                    </a:lnTo>
                    <a:lnTo>
                      <a:pt x="20" y="134"/>
                    </a:lnTo>
                    <a:lnTo>
                      <a:pt x="0" y="198"/>
                    </a:lnTo>
                    <a:lnTo>
                      <a:pt x="0" y="198"/>
                    </a:lnTo>
                    <a:lnTo>
                      <a:pt x="16" y="204"/>
                    </a:lnTo>
                    <a:lnTo>
                      <a:pt x="60" y="216"/>
                    </a:lnTo>
                    <a:lnTo>
                      <a:pt x="90" y="224"/>
                    </a:lnTo>
                    <a:lnTo>
                      <a:pt x="126" y="232"/>
                    </a:lnTo>
                    <a:lnTo>
                      <a:pt x="164" y="238"/>
                    </a:lnTo>
                    <a:lnTo>
                      <a:pt x="204" y="244"/>
                    </a:lnTo>
                    <a:lnTo>
                      <a:pt x="204" y="244"/>
                    </a:lnTo>
                    <a:lnTo>
                      <a:pt x="184" y="338"/>
                    </a:lnTo>
                    <a:lnTo>
                      <a:pt x="170" y="406"/>
                    </a:lnTo>
                    <a:lnTo>
                      <a:pt x="168" y="430"/>
                    </a:lnTo>
                    <a:lnTo>
                      <a:pt x="168" y="442"/>
                    </a:lnTo>
                    <a:lnTo>
                      <a:pt x="168" y="442"/>
                    </a:lnTo>
                    <a:lnTo>
                      <a:pt x="212" y="458"/>
                    </a:lnTo>
                    <a:lnTo>
                      <a:pt x="320" y="494"/>
                    </a:lnTo>
                    <a:lnTo>
                      <a:pt x="384" y="518"/>
                    </a:lnTo>
                    <a:lnTo>
                      <a:pt x="450" y="544"/>
                    </a:lnTo>
                    <a:lnTo>
                      <a:pt x="510" y="570"/>
                    </a:lnTo>
                    <a:lnTo>
                      <a:pt x="562" y="596"/>
                    </a:lnTo>
                    <a:lnTo>
                      <a:pt x="562" y="596"/>
                    </a:lnTo>
                    <a:lnTo>
                      <a:pt x="464" y="486"/>
                    </a:lnTo>
                    <a:lnTo>
                      <a:pt x="322" y="326"/>
                    </a:lnTo>
                    <a:lnTo>
                      <a:pt x="180" y="172"/>
                    </a:lnTo>
                    <a:lnTo>
                      <a:pt x="124" y="112"/>
                    </a:lnTo>
                    <a:lnTo>
                      <a:pt x="84" y="70"/>
                    </a:lnTo>
                    <a:lnTo>
                      <a:pt x="68" y="0"/>
                    </a:lnTo>
                    <a:close/>
                  </a:path>
                </a:pathLst>
              </a:custGeom>
              <a:solidFill>
                <a:srgbClr val="676C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68" name="Freeform 59">
                <a:extLst>
                  <a:ext uri="{FF2B5EF4-FFF2-40B4-BE49-F238E27FC236}">
                    <a16:creationId xmlns:a16="http://schemas.microsoft.com/office/drawing/2014/main" id="{D761B200-B389-4A9C-BEF7-E90CE85D7FD0}"/>
                  </a:ext>
                </a:extLst>
              </p:cNvPr>
              <p:cNvSpPr>
                <a:spLocks/>
              </p:cNvSpPr>
              <p:nvPr/>
            </p:nvSpPr>
            <p:spPr bwMode="auto">
              <a:xfrm>
                <a:off x="1718121" y="3442256"/>
                <a:ext cx="206375" cy="498475"/>
              </a:xfrm>
              <a:custGeom>
                <a:avLst/>
                <a:gdLst>
                  <a:gd name="T0" fmla="*/ 0 w 260"/>
                  <a:gd name="T1" fmla="*/ 0 h 628"/>
                  <a:gd name="T2" fmla="*/ 0 w 260"/>
                  <a:gd name="T3" fmla="*/ 0 h 628"/>
                  <a:gd name="T4" fmla="*/ 14 w 260"/>
                  <a:gd name="T5" fmla="*/ 12 h 628"/>
                  <a:gd name="T6" fmla="*/ 48 w 260"/>
                  <a:gd name="T7" fmla="*/ 40 h 628"/>
                  <a:gd name="T8" fmla="*/ 70 w 260"/>
                  <a:gd name="T9" fmla="*/ 58 h 628"/>
                  <a:gd name="T10" fmla="*/ 94 w 260"/>
                  <a:gd name="T11" fmla="*/ 76 h 628"/>
                  <a:gd name="T12" fmla="*/ 120 w 260"/>
                  <a:gd name="T13" fmla="*/ 92 h 628"/>
                  <a:gd name="T14" fmla="*/ 146 w 260"/>
                  <a:gd name="T15" fmla="*/ 106 h 628"/>
                  <a:gd name="T16" fmla="*/ 146 w 260"/>
                  <a:gd name="T17" fmla="*/ 106 h 628"/>
                  <a:gd name="T18" fmla="*/ 136 w 260"/>
                  <a:gd name="T19" fmla="*/ 142 h 628"/>
                  <a:gd name="T20" fmla="*/ 124 w 260"/>
                  <a:gd name="T21" fmla="*/ 174 h 628"/>
                  <a:gd name="T22" fmla="*/ 118 w 260"/>
                  <a:gd name="T23" fmla="*/ 190 h 628"/>
                  <a:gd name="T24" fmla="*/ 110 w 260"/>
                  <a:gd name="T25" fmla="*/ 204 h 628"/>
                  <a:gd name="T26" fmla="*/ 110 w 260"/>
                  <a:gd name="T27" fmla="*/ 204 h 628"/>
                  <a:gd name="T28" fmla="*/ 168 w 260"/>
                  <a:gd name="T29" fmla="*/ 246 h 628"/>
                  <a:gd name="T30" fmla="*/ 218 w 260"/>
                  <a:gd name="T31" fmla="*/ 282 h 628"/>
                  <a:gd name="T32" fmla="*/ 242 w 260"/>
                  <a:gd name="T33" fmla="*/ 302 h 628"/>
                  <a:gd name="T34" fmla="*/ 260 w 260"/>
                  <a:gd name="T35" fmla="*/ 318 h 628"/>
                  <a:gd name="T36" fmla="*/ 260 w 260"/>
                  <a:gd name="T37" fmla="*/ 318 h 628"/>
                  <a:gd name="T38" fmla="*/ 252 w 260"/>
                  <a:gd name="T39" fmla="*/ 346 h 628"/>
                  <a:gd name="T40" fmla="*/ 242 w 260"/>
                  <a:gd name="T41" fmla="*/ 378 h 628"/>
                  <a:gd name="T42" fmla="*/ 232 w 260"/>
                  <a:gd name="T43" fmla="*/ 418 h 628"/>
                  <a:gd name="T44" fmla="*/ 222 w 260"/>
                  <a:gd name="T45" fmla="*/ 464 h 628"/>
                  <a:gd name="T46" fmla="*/ 214 w 260"/>
                  <a:gd name="T47" fmla="*/ 516 h 628"/>
                  <a:gd name="T48" fmla="*/ 206 w 260"/>
                  <a:gd name="T49" fmla="*/ 572 h 628"/>
                  <a:gd name="T50" fmla="*/ 204 w 260"/>
                  <a:gd name="T51" fmla="*/ 600 h 628"/>
                  <a:gd name="T52" fmla="*/ 204 w 260"/>
                  <a:gd name="T53" fmla="*/ 628 h 628"/>
                  <a:gd name="T54" fmla="*/ 204 w 260"/>
                  <a:gd name="T55" fmla="*/ 628 h 628"/>
                  <a:gd name="T56" fmla="*/ 178 w 260"/>
                  <a:gd name="T57" fmla="*/ 538 h 628"/>
                  <a:gd name="T58" fmla="*/ 118 w 260"/>
                  <a:gd name="T59" fmla="*/ 336 h 628"/>
                  <a:gd name="T60" fmla="*/ 82 w 260"/>
                  <a:gd name="T61" fmla="*/ 224 h 628"/>
                  <a:gd name="T62" fmla="*/ 50 w 260"/>
                  <a:gd name="T63" fmla="*/ 124 h 628"/>
                  <a:gd name="T64" fmla="*/ 20 w 260"/>
                  <a:gd name="T65" fmla="*/ 44 h 628"/>
                  <a:gd name="T66" fmla="*/ 10 w 260"/>
                  <a:gd name="T67" fmla="*/ 16 h 628"/>
                  <a:gd name="T68" fmla="*/ 0 w 260"/>
                  <a:gd name="T69"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0" h="628">
                    <a:moveTo>
                      <a:pt x="0" y="0"/>
                    </a:moveTo>
                    <a:lnTo>
                      <a:pt x="0" y="0"/>
                    </a:lnTo>
                    <a:lnTo>
                      <a:pt x="14" y="12"/>
                    </a:lnTo>
                    <a:lnTo>
                      <a:pt x="48" y="40"/>
                    </a:lnTo>
                    <a:lnTo>
                      <a:pt x="70" y="58"/>
                    </a:lnTo>
                    <a:lnTo>
                      <a:pt x="94" y="76"/>
                    </a:lnTo>
                    <a:lnTo>
                      <a:pt x="120" y="92"/>
                    </a:lnTo>
                    <a:lnTo>
                      <a:pt x="146" y="106"/>
                    </a:lnTo>
                    <a:lnTo>
                      <a:pt x="146" y="106"/>
                    </a:lnTo>
                    <a:lnTo>
                      <a:pt x="136" y="142"/>
                    </a:lnTo>
                    <a:lnTo>
                      <a:pt x="124" y="174"/>
                    </a:lnTo>
                    <a:lnTo>
                      <a:pt x="118" y="190"/>
                    </a:lnTo>
                    <a:lnTo>
                      <a:pt x="110" y="204"/>
                    </a:lnTo>
                    <a:lnTo>
                      <a:pt x="110" y="204"/>
                    </a:lnTo>
                    <a:lnTo>
                      <a:pt x="168" y="246"/>
                    </a:lnTo>
                    <a:lnTo>
                      <a:pt x="218" y="282"/>
                    </a:lnTo>
                    <a:lnTo>
                      <a:pt x="242" y="302"/>
                    </a:lnTo>
                    <a:lnTo>
                      <a:pt x="260" y="318"/>
                    </a:lnTo>
                    <a:lnTo>
                      <a:pt x="260" y="318"/>
                    </a:lnTo>
                    <a:lnTo>
                      <a:pt x="252" y="346"/>
                    </a:lnTo>
                    <a:lnTo>
                      <a:pt x="242" y="378"/>
                    </a:lnTo>
                    <a:lnTo>
                      <a:pt x="232" y="418"/>
                    </a:lnTo>
                    <a:lnTo>
                      <a:pt x="222" y="464"/>
                    </a:lnTo>
                    <a:lnTo>
                      <a:pt x="214" y="516"/>
                    </a:lnTo>
                    <a:lnTo>
                      <a:pt x="206" y="572"/>
                    </a:lnTo>
                    <a:lnTo>
                      <a:pt x="204" y="600"/>
                    </a:lnTo>
                    <a:lnTo>
                      <a:pt x="204" y="628"/>
                    </a:lnTo>
                    <a:lnTo>
                      <a:pt x="204" y="628"/>
                    </a:lnTo>
                    <a:lnTo>
                      <a:pt x="178" y="538"/>
                    </a:lnTo>
                    <a:lnTo>
                      <a:pt x="118" y="336"/>
                    </a:lnTo>
                    <a:lnTo>
                      <a:pt x="82" y="224"/>
                    </a:lnTo>
                    <a:lnTo>
                      <a:pt x="50" y="124"/>
                    </a:lnTo>
                    <a:lnTo>
                      <a:pt x="20" y="44"/>
                    </a:lnTo>
                    <a:lnTo>
                      <a:pt x="10" y="16"/>
                    </a:lnTo>
                    <a:lnTo>
                      <a:pt x="0" y="0"/>
                    </a:lnTo>
                    <a:close/>
                  </a:path>
                </a:pathLst>
              </a:custGeom>
              <a:solidFill>
                <a:srgbClr val="676C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69" name="Freeform 60">
                <a:extLst>
                  <a:ext uri="{FF2B5EF4-FFF2-40B4-BE49-F238E27FC236}">
                    <a16:creationId xmlns:a16="http://schemas.microsoft.com/office/drawing/2014/main" id="{8D3DF553-979A-4670-BC8D-AC4D42A3699E}"/>
                  </a:ext>
                </a:extLst>
              </p:cNvPr>
              <p:cNvSpPr>
                <a:spLocks/>
              </p:cNvSpPr>
              <p:nvPr/>
            </p:nvSpPr>
            <p:spPr bwMode="auto">
              <a:xfrm>
                <a:off x="1718121" y="3442256"/>
                <a:ext cx="206375" cy="498475"/>
              </a:xfrm>
              <a:custGeom>
                <a:avLst/>
                <a:gdLst>
                  <a:gd name="T0" fmla="*/ 0 w 260"/>
                  <a:gd name="T1" fmla="*/ 0 h 628"/>
                  <a:gd name="T2" fmla="*/ 0 w 260"/>
                  <a:gd name="T3" fmla="*/ 0 h 628"/>
                  <a:gd name="T4" fmla="*/ 14 w 260"/>
                  <a:gd name="T5" fmla="*/ 12 h 628"/>
                  <a:gd name="T6" fmla="*/ 48 w 260"/>
                  <a:gd name="T7" fmla="*/ 40 h 628"/>
                  <a:gd name="T8" fmla="*/ 70 w 260"/>
                  <a:gd name="T9" fmla="*/ 58 h 628"/>
                  <a:gd name="T10" fmla="*/ 94 w 260"/>
                  <a:gd name="T11" fmla="*/ 76 h 628"/>
                  <a:gd name="T12" fmla="*/ 120 w 260"/>
                  <a:gd name="T13" fmla="*/ 92 h 628"/>
                  <a:gd name="T14" fmla="*/ 146 w 260"/>
                  <a:gd name="T15" fmla="*/ 106 h 628"/>
                  <a:gd name="T16" fmla="*/ 146 w 260"/>
                  <a:gd name="T17" fmla="*/ 106 h 628"/>
                  <a:gd name="T18" fmla="*/ 136 w 260"/>
                  <a:gd name="T19" fmla="*/ 142 h 628"/>
                  <a:gd name="T20" fmla="*/ 124 w 260"/>
                  <a:gd name="T21" fmla="*/ 174 h 628"/>
                  <a:gd name="T22" fmla="*/ 118 w 260"/>
                  <a:gd name="T23" fmla="*/ 190 h 628"/>
                  <a:gd name="T24" fmla="*/ 110 w 260"/>
                  <a:gd name="T25" fmla="*/ 204 h 628"/>
                  <a:gd name="T26" fmla="*/ 110 w 260"/>
                  <a:gd name="T27" fmla="*/ 204 h 628"/>
                  <a:gd name="T28" fmla="*/ 168 w 260"/>
                  <a:gd name="T29" fmla="*/ 246 h 628"/>
                  <a:gd name="T30" fmla="*/ 218 w 260"/>
                  <a:gd name="T31" fmla="*/ 282 h 628"/>
                  <a:gd name="T32" fmla="*/ 242 w 260"/>
                  <a:gd name="T33" fmla="*/ 302 h 628"/>
                  <a:gd name="T34" fmla="*/ 260 w 260"/>
                  <a:gd name="T35" fmla="*/ 318 h 628"/>
                  <a:gd name="T36" fmla="*/ 260 w 260"/>
                  <a:gd name="T37" fmla="*/ 318 h 628"/>
                  <a:gd name="T38" fmla="*/ 252 w 260"/>
                  <a:gd name="T39" fmla="*/ 346 h 628"/>
                  <a:gd name="T40" fmla="*/ 242 w 260"/>
                  <a:gd name="T41" fmla="*/ 378 h 628"/>
                  <a:gd name="T42" fmla="*/ 232 w 260"/>
                  <a:gd name="T43" fmla="*/ 418 h 628"/>
                  <a:gd name="T44" fmla="*/ 222 w 260"/>
                  <a:gd name="T45" fmla="*/ 464 h 628"/>
                  <a:gd name="T46" fmla="*/ 214 w 260"/>
                  <a:gd name="T47" fmla="*/ 516 h 628"/>
                  <a:gd name="T48" fmla="*/ 206 w 260"/>
                  <a:gd name="T49" fmla="*/ 572 h 628"/>
                  <a:gd name="T50" fmla="*/ 204 w 260"/>
                  <a:gd name="T51" fmla="*/ 600 h 628"/>
                  <a:gd name="T52" fmla="*/ 204 w 260"/>
                  <a:gd name="T53" fmla="*/ 628 h 628"/>
                  <a:gd name="T54" fmla="*/ 204 w 260"/>
                  <a:gd name="T55" fmla="*/ 628 h 628"/>
                  <a:gd name="T56" fmla="*/ 178 w 260"/>
                  <a:gd name="T57" fmla="*/ 538 h 628"/>
                  <a:gd name="T58" fmla="*/ 118 w 260"/>
                  <a:gd name="T59" fmla="*/ 336 h 628"/>
                  <a:gd name="T60" fmla="*/ 82 w 260"/>
                  <a:gd name="T61" fmla="*/ 224 h 628"/>
                  <a:gd name="T62" fmla="*/ 50 w 260"/>
                  <a:gd name="T63" fmla="*/ 124 h 628"/>
                  <a:gd name="T64" fmla="*/ 20 w 260"/>
                  <a:gd name="T65" fmla="*/ 44 h 628"/>
                  <a:gd name="T66" fmla="*/ 10 w 260"/>
                  <a:gd name="T67" fmla="*/ 16 h 628"/>
                  <a:gd name="T68" fmla="*/ 0 w 260"/>
                  <a:gd name="T69"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0" h="628">
                    <a:moveTo>
                      <a:pt x="0" y="0"/>
                    </a:moveTo>
                    <a:lnTo>
                      <a:pt x="0" y="0"/>
                    </a:lnTo>
                    <a:lnTo>
                      <a:pt x="14" y="12"/>
                    </a:lnTo>
                    <a:lnTo>
                      <a:pt x="48" y="40"/>
                    </a:lnTo>
                    <a:lnTo>
                      <a:pt x="70" y="58"/>
                    </a:lnTo>
                    <a:lnTo>
                      <a:pt x="94" y="76"/>
                    </a:lnTo>
                    <a:lnTo>
                      <a:pt x="120" y="92"/>
                    </a:lnTo>
                    <a:lnTo>
                      <a:pt x="146" y="106"/>
                    </a:lnTo>
                    <a:lnTo>
                      <a:pt x="146" y="106"/>
                    </a:lnTo>
                    <a:lnTo>
                      <a:pt x="136" y="142"/>
                    </a:lnTo>
                    <a:lnTo>
                      <a:pt x="124" y="174"/>
                    </a:lnTo>
                    <a:lnTo>
                      <a:pt x="118" y="190"/>
                    </a:lnTo>
                    <a:lnTo>
                      <a:pt x="110" y="204"/>
                    </a:lnTo>
                    <a:lnTo>
                      <a:pt x="110" y="204"/>
                    </a:lnTo>
                    <a:lnTo>
                      <a:pt x="168" y="246"/>
                    </a:lnTo>
                    <a:lnTo>
                      <a:pt x="218" y="282"/>
                    </a:lnTo>
                    <a:lnTo>
                      <a:pt x="242" y="302"/>
                    </a:lnTo>
                    <a:lnTo>
                      <a:pt x="260" y="318"/>
                    </a:lnTo>
                    <a:lnTo>
                      <a:pt x="260" y="318"/>
                    </a:lnTo>
                    <a:lnTo>
                      <a:pt x="252" y="346"/>
                    </a:lnTo>
                    <a:lnTo>
                      <a:pt x="242" y="378"/>
                    </a:lnTo>
                    <a:lnTo>
                      <a:pt x="232" y="418"/>
                    </a:lnTo>
                    <a:lnTo>
                      <a:pt x="222" y="464"/>
                    </a:lnTo>
                    <a:lnTo>
                      <a:pt x="214" y="516"/>
                    </a:lnTo>
                    <a:lnTo>
                      <a:pt x="206" y="572"/>
                    </a:lnTo>
                    <a:lnTo>
                      <a:pt x="204" y="600"/>
                    </a:lnTo>
                    <a:lnTo>
                      <a:pt x="204" y="628"/>
                    </a:lnTo>
                    <a:lnTo>
                      <a:pt x="204" y="628"/>
                    </a:lnTo>
                    <a:lnTo>
                      <a:pt x="178" y="538"/>
                    </a:lnTo>
                    <a:lnTo>
                      <a:pt x="118" y="336"/>
                    </a:lnTo>
                    <a:lnTo>
                      <a:pt x="82" y="224"/>
                    </a:lnTo>
                    <a:lnTo>
                      <a:pt x="50" y="124"/>
                    </a:lnTo>
                    <a:lnTo>
                      <a:pt x="20" y="44"/>
                    </a:lnTo>
                    <a:lnTo>
                      <a:pt x="10" y="1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70" name="Freeform 61">
                <a:extLst>
                  <a:ext uri="{FF2B5EF4-FFF2-40B4-BE49-F238E27FC236}">
                    <a16:creationId xmlns:a16="http://schemas.microsoft.com/office/drawing/2014/main" id="{07BC427E-4634-45AA-A542-6E13F0FB4369}"/>
                  </a:ext>
                </a:extLst>
              </p:cNvPr>
              <p:cNvSpPr>
                <a:spLocks/>
              </p:cNvSpPr>
              <p:nvPr/>
            </p:nvSpPr>
            <p:spPr bwMode="auto">
              <a:xfrm>
                <a:off x="1886396" y="3959781"/>
                <a:ext cx="136525" cy="339725"/>
              </a:xfrm>
              <a:custGeom>
                <a:avLst/>
                <a:gdLst>
                  <a:gd name="T0" fmla="*/ 0 w 172"/>
                  <a:gd name="T1" fmla="*/ 0 h 428"/>
                  <a:gd name="T2" fmla="*/ 0 w 172"/>
                  <a:gd name="T3" fmla="*/ 0 h 428"/>
                  <a:gd name="T4" fmla="*/ 24 w 172"/>
                  <a:gd name="T5" fmla="*/ 50 h 428"/>
                  <a:gd name="T6" fmla="*/ 78 w 172"/>
                  <a:gd name="T7" fmla="*/ 168 h 428"/>
                  <a:gd name="T8" fmla="*/ 108 w 172"/>
                  <a:gd name="T9" fmla="*/ 240 h 428"/>
                  <a:gd name="T10" fmla="*/ 136 w 172"/>
                  <a:gd name="T11" fmla="*/ 310 h 428"/>
                  <a:gd name="T12" fmla="*/ 158 w 172"/>
                  <a:gd name="T13" fmla="*/ 374 h 428"/>
                  <a:gd name="T14" fmla="*/ 166 w 172"/>
                  <a:gd name="T15" fmla="*/ 402 h 428"/>
                  <a:gd name="T16" fmla="*/ 172 w 172"/>
                  <a:gd name="T17" fmla="*/ 428 h 428"/>
                  <a:gd name="T18" fmla="*/ 172 w 172"/>
                  <a:gd name="T19" fmla="*/ 428 h 428"/>
                  <a:gd name="T20" fmla="*/ 94 w 172"/>
                  <a:gd name="T21" fmla="*/ 240 h 428"/>
                  <a:gd name="T22" fmla="*/ 34 w 172"/>
                  <a:gd name="T23" fmla="*/ 96 h 428"/>
                  <a:gd name="T24" fmla="*/ 12 w 172"/>
                  <a:gd name="T25" fmla="*/ 38 h 428"/>
                  <a:gd name="T26" fmla="*/ 0 w 172"/>
                  <a:gd name="T27"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 h="428">
                    <a:moveTo>
                      <a:pt x="0" y="0"/>
                    </a:moveTo>
                    <a:lnTo>
                      <a:pt x="0" y="0"/>
                    </a:lnTo>
                    <a:lnTo>
                      <a:pt x="24" y="50"/>
                    </a:lnTo>
                    <a:lnTo>
                      <a:pt x="78" y="168"/>
                    </a:lnTo>
                    <a:lnTo>
                      <a:pt x="108" y="240"/>
                    </a:lnTo>
                    <a:lnTo>
                      <a:pt x="136" y="310"/>
                    </a:lnTo>
                    <a:lnTo>
                      <a:pt x="158" y="374"/>
                    </a:lnTo>
                    <a:lnTo>
                      <a:pt x="166" y="402"/>
                    </a:lnTo>
                    <a:lnTo>
                      <a:pt x="172" y="428"/>
                    </a:lnTo>
                    <a:lnTo>
                      <a:pt x="172" y="428"/>
                    </a:lnTo>
                    <a:lnTo>
                      <a:pt x="94" y="240"/>
                    </a:lnTo>
                    <a:lnTo>
                      <a:pt x="34" y="96"/>
                    </a:lnTo>
                    <a:lnTo>
                      <a:pt x="12" y="38"/>
                    </a:lnTo>
                    <a:lnTo>
                      <a:pt x="0" y="0"/>
                    </a:lnTo>
                    <a:close/>
                  </a:path>
                </a:pathLst>
              </a:custGeom>
              <a:solidFill>
                <a:srgbClr val="242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71" name="Freeform 62">
                <a:extLst>
                  <a:ext uri="{FF2B5EF4-FFF2-40B4-BE49-F238E27FC236}">
                    <a16:creationId xmlns:a16="http://schemas.microsoft.com/office/drawing/2014/main" id="{84825285-C025-49A7-A0E6-31C9BAA57308}"/>
                  </a:ext>
                </a:extLst>
              </p:cNvPr>
              <p:cNvSpPr>
                <a:spLocks/>
              </p:cNvSpPr>
              <p:nvPr/>
            </p:nvSpPr>
            <p:spPr bwMode="auto">
              <a:xfrm>
                <a:off x="1886396" y="3959781"/>
                <a:ext cx="136525" cy="339725"/>
              </a:xfrm>
              <a:custGeom>
                <a:avLst/>
                <a:gdLst>
                  <a:gd name="T0" fmla="*/ 0 w 172"/>
                  <a:gd name="T1" fmla="*/ 0 h 428"/>
                  <a:gd name="T2" fmla="*/ 0 w 172"/>
                  <a:gd name="T3" fmla="*/ 0 h 428"/>
                  <a:gd name="T4" fmla="*/ 24 w 172"/>
                  <a:gd name="T5" fmla="*/ 50 h 428"/>
                  <a:gd name="T6" fmla="*/ 78 w 172"/>
                  <a:gd name="T7" fmla="*/ 168 h 428"/>
                  <a:gd name="T8" fmla="*/ 108 w 172"/>
                  <a:gd name="T9" fmla="*/ 240 h 428"/>
                  <a:gd name="T10" fmla="*/ 136 w 172"/>
                  <a:gd name="T11" fmla="*/ 310 h 428"/>
                  <a:gd name="T12" fmla="*/ 158 w 172"/>
                  <a:gd name="T13" fmla="*/ 374 h 428"/>
                  <a:gd name="T14" fmla="*/ 166 w 172"/>
                  <a:gd name="T15" fmla="*/ 402 h 428"/>
                  <a:gd name="T16" fmla="*/ 172 w 172"/>
                  <a:gd name="T17" fmla="*/ 428 h 428"/>
                  <a:gd name="T18" fmla="*/ 172 w 172"/>
                  <a:gd name="T19" fmla="*/ 428 h 428"/>
                  <a:gd name="T20" fmla="*/ 94 w 172"/>
                  <a:gd name="T21" fmla="*/ 240 h 428"/>
                  <a:gd name="T22" fmla="*/ 34 w 172"/>
                  <a:gd name="T23" fmla="*/ 96 h 428"/>
                  <a:gd name="T24" fmla="*/ 12 w 172"/>
                  <a:gd name="T25" fmla="*/ 38 h 428"/>
                  <a:gd name="T26" fmla="*/ 0 w 172"/>
                  <a:gd name="T27"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 h="428">
                    <a:moveTo>
                      <a:pt x="0" y="0"/>
                    </a:moveTo>
                    <a:lnTo>
                      <a:pt x="0" y="0"/>
                    </a:lnTo>
                    <a:lnTo>
                      <a:pt x="24" y="50"/>
                    </a:lnTo>
                    <a:lnTo>
                      <a:pt x="78" y="168"/>
                    </a:lnTo>
                    <a:lnTo>
                      <a:pt x="108" y="240"/>
                    </a:lnTo>
                    <a:lnTo>
                      <a:pt x="136" y="310"/>
                    </a:lnTo>
                    <a:lnTo>
                      <a:pt x="158" y="374"/>
                    </a:lnTo>
                    <a:lnTo>
                      <a:pt x="166" y="402"/>
                    </a:lnTo>
                    <a:lnTo>
                      <a:pt x="172" y="428"/>
                    </a:lnTo>
                    <a:lnTo>
                      <a:pt x="172" y="428"/>
                    </a:lnTo>
                    <a:lnTo>
                      <a:pt x="94" y="240"/>
                    </a:lnTo>
                    <a:lnTo>
                      <a:pt x="34" y="96"/>
                    </a:lnTo>
                    <a:lnTo>
                      <a:pt x="12" y="3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72" name="Freeform 63">
                <a:extLst>
                  <a:ext uri="{FF2B5EF4-FFF2-40B4-BE49-F238E27FC236}">
                    <a16:creationId xmlns:a16="http://schemas.microsoft.com/office/drawing/2014/main" id="{4203B4CC-A983-4B29-B8A4-CA28B00AB1EF}"/>
                  </a:ext>
                </a:extLst>
              </p:cNvPr>
              <p:cNvSpPr>
                <a:spLocks/>
              </p:cNvSpPr>
              <p:nvPr/>
            </p:nvSpPr>
            <p:spPr bwMode="auto">
              <a:xfrm>
                <a:off x="1913383" y="4202668"/>
                <a:ext cx="41275" cy="46038"/>
              </a:xfrm>
              <a:custGeom>
                <a:avLst/>
                <a:gdLst>
                  <a:gd name="T0" fmla="*/ 50 w 52"/>
                  <a:gd name="T1" fmla="*/ 18 h 58"/>
                  <a:gd name="T2" fmla="*/ 50 w 52"/>
                  <a:gd name="T3" fmla="*/ 18 h 58"/>
                  <a:gd name="T4" fmla="*/ 52 w 52"/>
                  <a:gd name="T5" fmla="*/ 30 h 58"/>
                  <a:gd name="T6" fmla="*/ 52 w 52"/>
                  <a:gd name="T7" fmla="*/ 40 h 58"/>
                  <a:gd name="T8" fmla="*/ 46 w 52"/>
                  <a:gd name="T9" fmla="*/ 50 h 58"/>
                  <a:gd name="T10" fmla="*/ 38 w 52"/>
                  <a:gd name="T11" fmla="*/ 56 h 58"/>
                  <a:gd name="T12" fmla="*/ 38 w 52"/>
                  <a:gd name="T13" fmla="*/ 56 h 58"/>
                  <a:gd name="T14" fmla="*/ 26 w 52"/>
                  <a:gd name="T15" fmla="*/ 58 h 58"/>
                  <a:gd name="T16" fmla="*/ 16 w 52"/>
                  <a:gd name="T17" fmla="*/ 54 h 58"/>
                  <a:gd name="T18" fmla="*/ 8 w 52"/>
                  <a:gd name="T19" fmla="*/ 48 h 58"/>
                  <a:gd name="T20" fmla="*/ 2 w 52"/>
                  <a:gd name="T21" fmla="*/ 38 h 58"/>
                  <a:gd name="T22" fmla="*/ 2 w 52"/>
                  <a:gd name="T23" fmla="*/ 38 h 58"/>
                  <a:gd name="T24" fmla="*/ 0 w 52"/>
                  <a:gd name="T25" fmla="*/ 26 h 58"/>
                  <a:gd name="T26" fmla="*/ 0 w 52"/>
                  <a:gd name="T27" fmla="*/ 16 h 58"/>
                  <a:gd name="T28" fmla="*/ 6 w 52"/>
                  <a:gd name="T29" fmla="*/ 6 h 58"/>
                  <a:gd name="T30" fmla="*/ 14 w 52"/>
                  <a:gd name="T31" fmla="*/ 0 h 58"/>
                  <a:gd name="T32" fmla="*/ 14 w 52"/>
                  <a:gd name="T33" fmla="*/ 0 h 58"/>
                  <a:gd name="T34" fmla="*/ 26 w 52"/>
                  <a:gd name="T35" fmla="*/ 0 h 58"/>
                  <a:gd name="T36" fmla="*/ 36 w 52"/>
                  <a:gd name="T37" fmla="*/ 2 h 58"/>
                  <a:gd name="T38" fmla="*/ 44 w 52"/>
                  <a:gd name="T39" fmla="*/ 8 h 58"/>
                  <a:gd name="T40" fmla="*/ 50 w 52"/>
                  <a:gd name="T41" fmla="*/ 1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58">
                    <a:moveTo>
                      <a:pt x="50" y="18"/>
                    </a:moveTo>
                    <a:lnTo>
                      <a:pt x="50" y="18"/>
                    </a:lnTo>
                    <a:lnTo>
                      <a:pt x="52" y="30"/>
                    </a:lnTo>
                    <a:lnTo>
                      <a:pt x="52" y="40"/>
                    </a:lnTo>
                    <a:lnTo>
                      <a:pt x="46" y="50"/>
                    </a:lnTo>
                    <a:lnTo>
                      <a:pt x="38" y="56"/>
                    </a:lnTo>
                    <a:lnTo>
                      <a:pt x="38" y="56"/>
                    </a:lnTo>
                    <a:lnTo>
                      <a:pt x="26" y="58"/>
                    </a:lnTo>
                    <a:lnTo>
                      <a:pt x="16" y="54"/>
                    </a:lnTo>
                    <a:lnTo>
                      <a:pt x="8" y="48"/>
                    </a:lnTo>
                    <a:lnTo>
                      <a:pt x="2" y="38"/>
                    </a:lnTo>
                    <a:lnTo>
                      <a:pt x="2" y="38"/>
                    </a:lnTo>
                    <a:lnTo>
                      <a:pt x="0" y="26"/>
                    </a:lnTo>
                    <a:lnTo>
                      <a:pt x="0" y="16"/>
                    </a:lnTo>
                    <a:lnTo>
                      <a:pt x="6" y="6"/>
                    </a:lnTo>
                    <a:lnTo>
                      <a:pt x="14" y="0"/>
                    </a:lnTo>
                    <a:lnTo>
                      <a:pt x="14" y="0"/>
                    </a:lnTo>
                    <a:lnTo>
                      <a:pt x="26" y="0"/>
                    </a:lnTo>
                    <a:lnTo>
                      <a:pt x="36" y="2"/>
                    </a:lnTo>
                    <a:lnTo>
                      <a:pt x="44" y="8"/>
                    </a:lnTo>
                    <a:lnTo>
                      <a:pt x="50" y="18"/>
                    </a:lnTo>
                    <a:close/>
                  </a:path>
                </a:pathLst>
              </a:custGeom>
              <a:solidFill>
                <a:srgbClr val="242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73" name="Freeform 64">
                <a:extLst>
                  <a:ext uri="{FF2B5EF4-FFF2-40B4-BE49-F238E27FC236}">
                    <a16:creationId xmlns:a16="http://schemas.microsoft.com/office/drawing/2014/main" id="{70FCDA96-E3F4-4728-BC60-C755D586049F}"/>
                  </a:ext>
                </a:extLst>
              </p:cNvPr>
              <p:cNvSpPr>
                <a:spLocks/>
              </p:cNvSpPr>
              <p:nvPr/>
            </p:nvSpPr>
            <p:spPr bwMode="auto">
              <a:xfrm>
                <a:off x="1913383" y="4202668"/>
                <a:ext cx="41275" cy="46038"/>
              </a:xfrm>
              <a:custGeom>
                <a:avLst/>
                <a:gdLst>
                  <a:gd name="T0" fmla="*/ 50 w 52"/>
                  <a:gd name="T1" fmla="*/ 18 h 58"/>
                  <a:gd name="T2" fmla="*/ 50 w 52"/>
                  <a:gd name="T3" fmla="*/ 18 h 58"/>
                  <a:gd name="T4" fmla="*/ 52 w 52"/>
                  <a:gd name="T5" fmla="*/ 30 h 58"/>
                  <a:gd name="T6" fmla="*/ 52 w 52"/>
                  <a:gd name="T7" fmla="*/ 40 h 58"/>
                  <a:gd name="T8" fmla="*/ 46 w 52"/>
                  <a:gd name="T9" fmla="*/ 50 h 58"/>
                  <a:gd name="T10" fmla="*/ 38 w 52"/>
                  <a:gd name="T11" fmla="*/ 56 h 58"/>
                  <a:gd name="T12" fmla="*/ 38 w 52"/>
                  <a:gd name="T13" fmla="*/ 56 h 58"/>
                  <a:gd name="T14" fmla="*/ 26 w 52"/>
                  <a:gd name="T15" fmla="*/ 58 h 58"/>
                  <a:gd name="T16" fmla="*/ 16 w 52"/>
                  <a:gd name="T17" fmla="*/ 54 h 58"/>
                  <a:gd name="T18" fmla="*/ 8 w 52"/>
                  <a:gd name="T19" fmla="*/ 48 h 58"/>
                  <a:gd name="T20" fmla="*/ 2 w 52"/>
                  <a:gd name="T21" fmla="*/ 38 h 58"/>
                  <a:gd name="T22" fmla="*/ 2 w 52"/>
                  <a:gd name="T23" fmla="*/ 38 h 58"/>
                  <a:gd name="T24" fmla="*/ 0 w 52"/>
                  <a:gd name="T25" fmla="*/ 26 h 58"/>
                  <a:gd name="T26" fmla="*/ 0 w 52"/>
                  <a:gd name="T27" fmla="*/ 16 h 58"/>
                  <a:gd name="T28" fmla="*/ 6 w 52"/>
                  <a:gd name="T29" fmla="*/ 6 h 58"/>
                  <a:gd name="T30" fmla="*/ 14 w 52"/>
                  <a:gd name="T31" fmla="*/ 0 h 58"/>
                  <a:gd name="T32" fmla="*/ 14 w 52"/>
                  <a:gd name="T33" fmla="*/ 0 h 58"/>
                  <a:gd name="T34" fmla="*/ 26 w 52"/>
                  <a:gd name="T35" fmla="*/ 0 h 58"/>
                  <a:gd name="T36" fmla="*/ 36 w 52"/>
                  <a:gd name="T37" fmla="*/ 2 h 58"/>
                  <a:gd name="T38" fmla="*/ 44 w 52"/>
                  <a:gd name="T39" fmla="*/ 8 h 58"/>
                  <a:gd name="T40" fmla="*/ 50 w 52"/>
                  <a:gd name="T41" fmla="*/ 1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58">
                    <a:moveTo>
                      <a:pt x="50" y="18"/>
                    </a:moveTo>
                    <a:lnTo>
                      <a:pt x="50" y="18"/>
                    </a:lnTo>
                    <a:lnTo>
                      <a:pt x="52" y="30"/>
                    </a:lnTo>
                    <a:lnTo>
                      <a:pt x="52" y="40"/>
                    </a:lnTo>
                    <a:lnTo>
                      <a:pt x="46" y="50"/>
                    </a:lnTo>
                    <a:lnTo>
                      <a:pt x="38" y="56"/>
                    </a:lnTo>
                    <a:lnTo>
                      <a:pt x="38" y="56"/>
                    </a:lnTo>
                    <a:lnTo>
                      <a:pt x="26" y="58"/>
                    </a:lnTo>
                    <a:lnTo>
                      <a:pt x="16" y="54"/>
                    </a:lnTo>
                    <a:lnTo>
                      <a:pt x="8" y="48"/>
                    </a:lnTo>
                    <a:lnTo>
                      <a:pt x="2" y="38"/>
                    </a:lnTo>
                    <a:lnTo>
                      <a:pt x="2" y="38"/>
                    </a:lnTo>
                    <a:lnTo>
                      <a:pt x="0" y="26"/>
                    </a:lnTo>
                    <a:lnTo>
                      <a:pt x="0" y="16"/>
                    </a:lnTo>
                    <a:lnTo>
                      <a:pt x="6" y="6"/>
                    </a:lnTo>
                    <a:lnTo>
                      <a:pt x="14" y="0"/>
                    </a:lnTo>
                    <a:lnTo>
                      <a:pt x="14" y="0"/>
                    </a:lnTo>
                    <a:lnTo>
                      <a:pt x="26" y="0"/>
                    </a:lnTo>
                    <a:lnTo>
                      <a:pt x="36" y="2"/>
                    </a:lnTo>
                    <a:lnTo>
                      <a:pt x="44" y="8"/>
                    </a:lnTo>
                    <a:lnTo>
                      <a:pt x="50"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74" name="Freeform 65">
                <a:extLst>
                  <a:ext uri="{FF2B5EF4-FFF2-40B4-BE49-F238E27FC236}">
                    <a16:creationId xmlns:a16="http://schemas.microsoft.com/office/drawing/2014/main" id="{6FB40F98-F9CE-4622-B1D2-B040E2DBBC4D}"/>
                  </a:ext>
                </a:extLst>
              </p:cNvPr>
              <p:cNvSpPr>
                <a:spLocks/>
              </p:cNvSpPr>
              <p:nvPr/>
            </p:nvSpPr>
            <p:spPr bwMode="auto">
              <a:xfrm>
                <a:off x="1859408" y="4040743"/>
                <a:ext cx="42863" cy="46038"/>
              </a:xfrm>
              <a:custGeom>
                <a:avLst/>
                <a:gdLst>
                  <a:gd name="T0" fmla="*/ 50 w 54"/>
                  <a:gd name="T1" fmla="*/ 18 h 58"/>
                  <a:gd name="T2" fmla="*/ 50 w 54"/>
                  <a:gd name="T3" fmla="*/ 18 h 58"/>
                  <a:gd name="T4" fmla="*/ 54 w 54"/>
                  <a:gd name="T5" fmla="*/ 30 h 58"/>
                  <a:gd name="T6" fmla="*/ 52 w 54"/>
                  <a:gd name="T7" fmla="*/ 40 h 58"/>
                  <a:gd name="T8" fmla="*/ 46 w 54"/>
                  <a:gd name="T9" fmla="*/ 50 h 58"/>
                  <a:gd name="T10" fmla="*/ 38 w 54"/>
                  <a:gd name="T11" fmla="*/ 56 h 58"/>
                  <a:gd name="T12" fmla="*/ 38 w 54"/>
                  <a:gd name="T13" fmla="*/ 56 h 58"/>
                  <a:gd name="T14" fmla="*/ 28 w 54"/>
                  <a:gd name="T15" fmla="*/ 58 h 58"/>
                  <a:gd name="T16" fmla="*/ 18 w 54"/>
                  <a:gd name="T17" fmla="*/ 56 h 58"/>
                  <a:gd name="T18" fmla="*/ 8 w 54"/>
                  <a:gd name="T19" fmla="*/ 48 h 58"/>
                  <a:gd name="T20" fmla="*/ 2 w 54"/>
                  <a:gd name="T21" fmla="*/ 38 h 58"/>
                  <a:gd name="T22" fmla="*/ 2 w 54"/>
                  <a:gd name="T23" fmla="*/ 38 h 58"/>
                  <a:gd name="T24" fmla="*/ 0 w 54"/>
                  <a:gd name="T25" fmla="*/ 28 h 58"/>
                  <a:gd name="T26" fmla="*/ 2 w 54"/>
                  <a:gd name="T27" fmla="*/ 16 h 58"/>
                  <a:gd name="T28" fmla="*/ 6 w 54"/>
                  <a:gd name="T29" fmla="*/ 8 h 58"/>
                  <a:gd name="T30" fmla="*/ 10 w 54"/>
                  <a:gd name="T31" fmla="*/ 4 h 58"/>
                  <a:gd name="T32" fmla="*/ 16 w 54"/>
                  <a:gd name="T33" fmla="*/ 2 h 58"/>
                  <a:gd name="T34" fmla="*/ 16 w 54"/>
                  <a:gd name="T35" fmla="*/ 2 h 58"/>
                  <a:gd name="T36" fmla="*/ 26 w 54"/>
                  <a:gd name="T37" fmla="*/ 0 h 58"/>
                  <a:gd name="T38" fmla="*/ 36 w 54"/>
                  <a:gd name="T39" fmla="*/ 2 h 58"/>
                  <a:gd name="T40" fmla="*/ 44 w 54"/>
                  <a:gd name="T41" fmla="*/ 8 h 58"/>
                  <a:gd name="T42" fmla="*/ 50 w 54"/>
                  <a:gd name="T43" fmla="*/ 1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 h="58">
                    <a:moveTo>
                      <a:pt x="50" y="18"/>
                    </a:moveTo>
                    <a:lnTo>
                      <a:pt x="50" y="18"/>
                    </a:lnTo>
                    <a:lnTo>
                      <a:pt x="54" y="30"/>
                    </a:lnTo>
                    <a:lnTo>
                      <a:pt x="52" y="40"/>
                    </a:lnTo>
                    <a:lnTo>
                      <a:pt x="46" y="50"/>
                    </a:lnTo>
                    <a:lnTo>
                      <a:pt x="38" y="56"/>
                    </a:lnTo>
                    <a:lnTo>
                      <a:pt x="38" y="56"/>
                    </a:lnTo>
                    <a:lnTo>
                      <a:pt x="28" y="58"/>
                    </a:lnTo>
                    <a:lnTo>
                      <a:pt x="18" y="56"/>
                    </a:lnTo>
                    <a:lnTo>
                      <a:pt x="8" y="48"/>
                    </a:lnTo>
                    <a:lnTo>
                      <a:pt x="2" y="38"/>
                    </a:lnTo>
                    <a:lnTo>
                      <a:pt x="2" y="38"/>
                    </a:lnTo>
                    <a:lnTo>
                      <a:pt x="0" y="28"/>
                    </a:lnTo>
                    <a:lnTo>
                      <a:pt x="2" y="16"/>
                    </a:lnTo>
                    <a:lnTo>
                      <a:pt x="6" y="8"/>
                    </a:lnTo>
                    <a:lnTo>
                      <a:pt x="10" y="4"/>
                    </a:lnTo>
                    <a:lnTo>
                      <a:pt x="16" y="2"/>
                    </a:lnTo>
                    <a:lnTo>
                      <a:pt x="16" y="2"/>
                    </a:lnTo>
                    <a:lnTo>
                      <a:pt x="26" y="0"/>
                    </a:lnTo>
                    <a:lnTo>
                      <a:pt x="36" y="2"/>
                    </a:lnTo>
                    <a:lnTo>
                      <a:pt x="44" y="8"/>
                    </a:lnTo>
                    <a:lnTo>
                      <a:pt x="50" y="18"/>
                    </a:lnTo>
                    <a:close/>
                  </a:path>
                </a:pathLst>
              </a:custGeom>
              <a:solidFill>
                <a:srgbClr val="242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75" name="Freeform 66">
                <a:extLst>
                  <a:ext uri="{FF2B5EF4-FFF2-40B4-BE49-F238E27FC236}">
                    <a16:creationId xmlns:a16="http://schemas.microsoft.com/office/drawing/2014/main" id="{4BAC79B9-AD07-4FBB-ADCE-BBE5116B86C0}"/>
                  </a:ext>
                </a:extLst>
              </p:cNvPr>
              <p:cNvSpPr>
                <a:spLocks/>
              </p:cNvSpPr>
              <p:nvPr/>
            </p:nvSpPr>
            <p:spPr bwMode="auto">
              <a:xfrm>
                <a:off x="1859408" y="4040743"/>
                <a:ext cx="42863" cy="46038"/>
              </a:xfrm>
              <a:custGeom>
                <a:avLst/>
                <a:gdLst>
                  <a:gd name="T0" fmla="*/ 50 w 54"/>
                  <a:gd name="T1" fmla="*/ 18 h 58"/>
                  <a:gd name="T2" fmla="*/ 50 w 54"/>
                  <a:gd name="T3" fmla="*/ 18 h 58"/>
                  <a:gd name="T4" fmla="*/ 54 w 54"/>
                  <a:gd name="T5" fmla="*/ 30 h 58"/>
                  <a:gd name="T6" fmla="*/ 52 w 54"/>
                  <a:gd name="T7" fmla="*/ 40 h 58"/>
                  <a:gd name="T8" fmla="*/ 46 w 54"/>
                  <a:gd name="T9" fmla="*/ 50 h 58"/>
                  <a:gd name="T10" fmla="*/ 38 w 54"/>
                  <a:gd name="T11" fmla="*/ 56 h 58"/>
                  <a:gd name="T12" fmla="*/ 38 w 54"/>
                  <a:gd name="T13" fmla="*/ 56 h 58"/>
                  <a:gd name="T14" fmla="*/ 28 w 54"/>
                  <a:gd name="T15" fmla="*/ 58 h 58"/>
                  <a:gd name="T16" fmla="*/ 18 w 54"/>
                  <a:gd name="T17" fmla="*/ 56 h 58"/>
                  <a:gd name="T18" fmla="*/ 8 w 54"/>
                  <a:gd name="T19" fmla="*/ 48 h 58"/>
                  <a:gd name="T20" fmla="*/ 2 w 54"/>
                  <a:gd name="T21" fmla="*/ 38 h 58"/>
                  <a:gd name="T22" fmla="*/ 2 w 54"/>
                  <a:gd name="T23" fmla="*/ 38 h 58"/>
                  <a:gd name="T24" fmla="*/ 0 w 54"/>
                  <a:gd name="T25" fmla="*/ 28 h 58"/>
                  <a:gd name="T26" fmla="*/ 2 w 54"/>
                  <a:gd name="T27" fmla="*/ 16 h 58"/>
                  <a:gd name="T28" fmla="*/ 6 w 54"/>
                  <a:gd name="T29" fmla="*/ 8 h 58"/>
                  <a:gd name="T30" fmla="*/ 10 w 54"/>
                  <a:gd name="T31" fmla="*/ 4 h 58"/>
                  <a:gd name="T32" fmla="*/ 16 w 54"/>
                  <a:gd name="T33" fmla="*/ 2 h 58"/>
                  <a:gd name="T34" fmla="*/ 16 w 54"/>
                  <a:gd name="T35" fmla="*/ 2 h 58"/>
                  <a:gd name="T36" fmla="*/ 26 w 54"/>
                  <a:gd name="T37" fmla="*/ 0 h 58"/>
                  <a:gd name="T38" fmla="*/ 36 w 54"/>
                  <a:gd name="T39" fmla="*/ 2 h 58"/>
                  <a:gd name="T40" fmla="*/ 44 w 54"/>
                  <a:gd name="T41" fmla="*/ 8 h 58"/>
                  <a:gd name="T42" fmla="*/ 50 w 54"/>
                  <a:gd name="T43" fmla="*/ 1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 h="58">
                    <a:moveTo>
                      <a:pt x="50" y="18"/>
                    </a:moveTo>
                    <a:lnTo>
                      <a:pt x="50" y="18"/>
                    </a:lnTo>
                    <a:lnTo>
                      <a:pt x="54" y="30"/>
                    </a:lnTo>
                    <a:lnTo>
                      <a:pt x="52" y="40"/>
                    </a:lnTo>
                    <a:lnTo>
                      <a:pt x="46" y="50"/>
                    </a:lnTo>
                    <a:lnTo>
                      <a:pt x="38" y="56"/>
                    </a:lnTo>
                    <a:lnTo>
                      <a:pt x="38" y="56"/>
                    </a:lnTo>
                    <a:lnTo>
                      <a:pt x="28" y="58"/>
                    </a:lnTo>
                    <a:lnTo>
                      <a:pt x="18" y="56"/>
                    </a:lnTo>
                    <a:lnTo>
                      <a:pt x="8" y="48"/>
                    </a:lnTo>
                    <a:lnTo>
                      <a:pt x="2" y="38"/>
                    </a:lnTo>
                    <a:lnTo>
                      <a:pt x="2" y="38"/>
                    </a:lnTo>
                    <a:lnTo>
                      <a:pt x="0" y="28"/>
                    </a:lnTo>
                    <a:lnTo>
                      <a:pt x="2" y="16"/>
                    </a:lnTo>
                    <a:lnTo>
                      <a:pt x="6" y="8"/>
                    </a:lnTo>
                    <a:lnTo>
                      <a:pt x="10" y="4"/>
                    </a:lnTo>
                    <a:lnTo>
                      <a:pt x="16" y="2"/>
                    </a:lnTo>
                    <a:lnTo>
                      <a:pt x="16" y="2"/>
                    </a:lnTo>
                    <a:lnTo>
                      <a:pt x="26" y="0"/>
                    </a:lnTo>
                    <a:lnTo>
                      <a:pt x="36" y="2"/>
                    </a:lnTo>
                    <a:lnTo>
                      <a:pt x="44" y="8"/>
                    </a:lnTo>
                    <a:lnTo>
                      <a:pt x="50"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76" name="Freeform 67">
                <a:extLst>
                  <a:ext uri="{FF2B5EF4-FFF2-40B4-BE49-F238E27FC236}">
                    <a16:creationId xmlns:a16="http://schemas.microsoft.com/office/drawing/2014/main" id="{B99AA9C7-A378-4B1F-A9EC-28CDE75C5298}"/>
                  </a:ext>
                </a:extLst>
              </p:cNvPr>
              <p:cNvSpPr>
                <a:spLocks/>
              </p:cNvSpPr>
              <p:nvPr/>
            </p:nvSpPr>
            <p:spPr bwMode="auto">
              <a:xfrm>
                <a:off x="1653033" y="3418443"/>
                <a:ext cx="77788" cy="123825"/>
              </a:xfrm>
              <a:custGeom>
                <a:avLst/>
                <a:gdLst>
                  <a:gd name="T0" fmla="*/ 0 w 98"/>
                  <a:gd name="T1" fmla="*/ 62 h 156"/>
                  <a:gd name="T2" fmla="*/ 90 w 98"/>
                  <a:gd name="T3" fmla="*/ 156 h 156"/>
                  <a:gd name="T4" fmla="*/ 90 w 98"/>
                  <a:gd name="T5" fmla="*/ 156 h 156"/>
                  <a:gd name="T6" fmla="*/ 96 w 98"/>
                  <a:gd name="T7" fmla="*/ 106 h 156"/>
                  <a:gd name="T8" fmla="*/ 98 w 98"/>
                  <a:gd name="T9" fmla="*/ 66 h 156"/>
                  <a:gd name="T10" fmla="*/ 98 w 98"/>
                  <a:gd name="T11" fmla="*/ 48 h 156"/>
                  <a:gd name="T12" fmla="*/ 96 w 98"/>
                  <a:gd name="T13" fmla="*/ 36 h 156"/>
                  <a:gd name="T14" fmla="*/ 50 w 98"/>
                  <a:gd name="T15" fmla="*/ 0 h 156"/>
                  <a:gd name="T16" fmla="*/ 0 w 98"/>
                  <a:gd name="T17" fmla="*/ 6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156">
                    <a:moveTo>
                      <a:pt x="0" y="62"/>
                    </a:moveTo>
                    <a:lnTo>
                      <a:pt x="90" y="156"/>
                    </a:lnTo>
                    <a:lnTo>
                      <a:pt x="90" y="156"/>
                    </a:lnTo>
                    <a:lnTo>
                      <a:pt x="96" y="106"/>
                    </a:lnTo>
                    <a:lnTo>
                      <a:pt x="98" y="66"/>
                    </a:lnTo>
                    <a:lnTo>
                      <a:pt x="98" y="48"/>
                    </a:lnTo>
                    <a:lnTo>
                      <a:pt x="96" y="36"/>
                    </a:lnTo>
                    <a:lnTo>
                      <a:pt x="50" y="0"/>
                    </a:lnTo>
                    <a:lnTo>
                      <a:pt x="0"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77" name="Freeform 68">
                <a:extLst>
                  <a:ext uri="{FF2B5EF4-FFF2-40B4-BE49-F238E27FC236}">
                    <a16:creationId xmlns:a16="http://schemas.microsoft.com/office/drawing/2014/main" id="{704E619A-7737-40FB-80F4-9F0186F6A797}"/>
                  </a:ext>
                </a:extLst>
              </p:cNvPr>
              <p:cNvSpPr>
                <a:spLocks/>
              </p:cNvSpPr>
              <p:nvPr/>
            </p:nvSpPr>
            <p:spPr bwMode="auto">
              <a:xfrm>
                <a:off x="1718121" y="4312206"/>
                <a:ext cx="477838" cy="138113"/>
              </a:xfrm>
              <a:custGeom>
                <a:avLst/>
                <a:gdLst>
                  <a:gd name="T0" fmla="*/ 0 w 602"/>
                  <a:gd name="T1" fmla="*/ 174 h 174"/>
                  <a:gd name="T2" fmla="*/ 0 w 602"/>
                  <a:gd name="T3" fmla="*/ 174 h 174"/>
                  <a:gd name="T4" fmla="*/ 30 w 602"/>
                  <a:gd name="T5" fmla="*/ 164 h 174"/>
                  <a:gd name="T6" fmla="*/ 110 w 602"/>
                  <a:gd name="T7" fmla="*/ 142 h 174"/>
                  <a:gd name="T8" fmla="*/ 166 w 602"/>
                  <a:gd name="T9" fmla="*/ 128 h 174"/>
                  <a:gd name="T10" fmla="*/ 230 w 602"/>
                  <a:gd name="T11" fmla="*/ 112 h 174"/>
                  <a:gd name="T12" fmla="*/ 300 w 602"/>
                  <a:gd name="T13" fmla="*/ 98 h 174"/>
                  <a:gd name="T14" fmla="*/ 376 w 602"/>
                  <a:gd name="T15" fmla="*/ 86 h 174"/>
                  <a:gd name="T16" fmla="*/ 388 w 602"/>
                  <a:gd name="T17" fmla="*/ 0 h 174"/>
                  <a:gd name="T18" fmla="*/ 388 w 602"/>
                  <a:gd name="T19" fmla="*/ 0 h 174"/>
                  <a:gd name="T20" fmla="*/ 422 w 602"/>
                  <a:gd name="T21" fmla="*/ 82 h 174"/>
                  <a:gd name="T22" fmla="*/ 422 w 602"/>
                  <a:gd name="T23" fmla="*/ 82 h 174"/>
                  <a:gd name="T24" fmla="*/ 498 w 602"/>
                  <a:gd name="T25" fmla="*/ 78 h 174"/>
                  <a:gd name="T26" fmla="*/ 558 w 602"/>
                  <a:gd name="T27" fmla="*/ 78 h 174"/>
                  <a:gd name="T28" fmla="*/ 602 w 602"/>
                  <a:gd name="T29" fmla="*/ 80 h 174"/>
                  <a:gd name="T30" fmla="*/ 602 w 602"/>
                  <a:gd name="T31" fmla="*/ 80 h 174"/>
                  <a:gd name="T32" fmla="*/ 516 w 602"/>
                  <a:gd name="T33" fmla="*/ 88 h 174"/>
                  <a:gd name="T34" fmla="*/ 452 w 602"/>
                  <a:gd name="T35" fmla="*/ 94 h 174"/>
                  <a:gd name="T36" fmla="*/ 414 w 602"/>
                  <a:gd name="T37" fmla="*/ 98 h 174"/>
                  <a:gd name="T38" fmla="*/ 400 w 602"/>
                  <a:gd name="T39" fmla="*/ 64 h 174"/>
                  <a:gd name="T40" fmla="*/ 400 w 602"/>
                  <a:gd name="T41" fmla="*/ 64 h 174"/>
                  <a:gd name="T42" fmla="*/ 394 w 602"/>
                  <a:gd name="T43" fmla="*/ 104 h 174"/>
                  <a:gd name="T44" fmla="*/ 394 w 602"/>
                  <a:gd name="T45" fmla="*/ 104 h 174"/>
                  <a:gd name="T46" fmla="*/ 380 w 602"/>
                  <a:gd name="T47" fmla="*/ 106 h 174"/>
                  <a:gd name="T48" fmla="*/ 342 w 602"/>
                  <a:gd name="T49" fmla="*/ 112 h 174"/>
                  <a:gd name="T50" fmla="*/ 228 w 602"/>
                  <a:gd name="T51" fmla="*/ 126 h 174"/>
                  <a:gd name="T52" fmla="*/ 162 w 602"/>
                  <a:gd name="T53" fmla="*/ 136 h 174"/>
                  <a:gd name="T54" fmla="*/ 98 w 602"/>
                  <a:gd name="T55" fmla="*/ 146 h 174"/>
                  <a:gd name="T56" fmla="*/ 42 w 602"/>
                  <a:gd name="T57" fmla="*/ 160 h 174"/>
                  <a:gd name="T58" fmla="*/ 20 w 602"/>
                  <a:gd name="T59" fmla="*/ 166 h 174"/>
                  <a:gd name="T60" fmla="*/ 0 w 602"/>
                  <a:gd name="T61"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2" h="174">
                    <a:moveTo>
                      <a:pt x="0" y="174"/>
                    </a:moveTo>
                    <a:lnTo>
                      <a:pt x="0" y="174"/>
                    </a:lnTo>
                    <a:lnTo>
                      <a:pt x="30" y="164"/>
                    </a:lnTo>
                    <a:lnTo>
                      <a:pt x="110" y="142"/>
                    </a:lnTo>
                    <a:lnTo>
                      <a:pt x="166" y="128"/>
                    </a:lnTo>
                    <a:lnTo>
                      <a:pt x="230" y="112"/>
                    </a:lnTo>
                    <a:lnTo>
                      <a:pt x="300" y="98"/>
                    </a:lnTo>
                    <a:lnTo>
                      <a:pt x="376" y="86"/>
                    </a:lnTo>
                    <a:lnTo>
                      <a:pt x="388" y="0"/>
                    </a:lnTo>
                    <a:lnTo>
                      <a:pt x="388" y="0"/>
                    </a:lnTo>
                    <a:lnTo>
                      <a:pt x="422" y="82"/>
                    </a:lnTo>
                    <a:lnTo>
                      <a:pt x="422" y="82"/>
                    </a:lnTo>
                    <a:lnTo>
                      <a:pt x="498" y="78"/>
                    </a:lnTo>
                    <a:lnTo>
                      <a:pt x="558" y="78"/>
                    </a:lnTo>
                    <a:lnTo>
                      <a:pt x="602" y="80"/>
                    </a:lnTo>
                    <a:lnTo>
                      <a:pt x="602" y="80"/>
                    </a:lnTo>
                    <a:lnTo>
                      <a:pt x="516" y="88"/>
                    </a:lnTo>
                    <a:lnTo>
                      <a:pt x="452" y="94"/>
                    </a:lnTo>
                    <a:lnTo>
                      <a:pt x="414" y="98"/>
                    </a:lnTo>
                    <a:lnTo>
                      <a:pt x="400" y="64"/>
                    </a:lnTo>
                    <a:lnTo>
                      <a:pt x="400" y="64"/>
                    </a:lnTo>
                    <a:lnTo>
                      <a:pt x="394" y="104"/>
                    </a:lnTo>
                    <a:lnTo>
                      <a:pt x="394" y="104"/>
                    </a:lnTo>
                    <a:lnTo>
                      <a:pt x="380" y="106"/>
                    </a:lnTo>
                    <a:lnTo>
                      <a:pt x="342" y="112"/>
                    </a:lnTo>
                    <a:lnTo>
                      <a:pt x="228" y="126"/>
                    </a:lnTo>
                    <a:lnTo>
                      <a:pt x="162" y="136"/>
                    </a:lnTo>
                    <a:lnTo>
                      <a:pt x="98" y="146"/>
                    </a:lnTo>
                    <a:lnTo>
                      <a:pt x="42" y="160"/>
                    </a:lnTo>
                    <a:lnTo>
                      <a:pt x="20" y="166"/>
                    </a:lnTo>
                    <a:lnTo>
                      <a:pt x="0" y="174"/>
                    </a:lnTo>
                    <a:close/>
                  </a:path>
                </a:pathLst>
              </a:custGeom>
              <a:solidFill>
                <a:srgbClr val="242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78" name="Freeform 69">
                <a:extLst>
                  <a:ext uri="{FF2B5EF4-FFF2-40B4-BE49-F238E27FC236}">
                    <a16:creationId xmlns:a16="http://schemas.microsoft.com/office/drawing/2014/main" id="{CC45B73A-974A-42F7-8491-8BD7E3312B5F}"/>
                  </a:ext>
                </a:extLst>
              </p:cNvPr>
              <p:cNvSpPr>
                <a:spLocks/>
              </p:cNvSpPr>
              <p:nvPr/>
            </p:nvSpPr>
            <p:spPr bwMode="auto">
              <a:xfrm>
                <a:off x="1718121" y="4312206"/>
                <a:ext cx="477838" cy="138113"/>
              </a:xfrm>
              <a:custGeom>
                <a:avLst/>
                <a:gdLst>
                  <a:gd name="T0" fmla="*/ 0 w 602"/>
                  <a:gd name="T1" fmla="*/ 174 h 174"/>
                  <a:gd name="T2" fmla="*/ 0 w 602"/>
                  <a:gd name="T3" fmla="*/ 174 h 174"/>
                  <a:gd name="T4" fmla="*/ 30 w 602"/>
                  <a:gd name="T5" fmla="*/ 164 h 174"/>
                  <a:gd name="T6" fmla="*/ 110 w 602"/>
                  <a:gd name="T7" fmla="*/ 142 h 174"/>
                  <a:gd name="T8" fmla="*/ 166 w 602"/>
                  <a:gd name="T9" fmla="*/ 128 h 174"/>
                  <a:gd name="T10" fmla="*/ 230 w 602"/>
                  <a:gd name="T11" fmla="*/ 112 h 174"/>
                  <a:gd name="T12" fmla="*/ 300 w 602"/>
                  <a:gd name="T13" fmla="*/ 98 h 174"/>
                  <a:gd name="T14" fmla="*/ 376 w 602"/>
                  <a:gd name="T15" fmla="*/ 86 h 174"/>
                  <a:gd name="T16" fmla="*/ 388 w 602"/>
                  <a:gd name="T17" fmla="*/ 0 h 174"/>
                  <a:gd name="T18" fmla="*/ 388 w 602"/>
                  <a:gd name="T19" fmla="*/ 0 h 174"/>
                  <a:gd name="T20" fmla="*/ 422 w 602"/>
                  <a:gd name="T21" fmla="*/ 82 h 174"/>
                  <a:gd name="T22" fmla="*/ 422 w 602"/>
                  <a:gd name="T23" fmla="*/ 82 h 174"/>
                  <a:gd name="T24" fmla="*/ 498 w 602"/>
                  <a:gd name="T25" fmla="*/ 78 h 174"/>
                  <a:gd name="T26" fmla="*/ 558 w 602"/>
                  <a:gd name="T27" fmla="*/ 78 h 174"/>
                  <a:gd name="T28" fmla="*/ 602 w 602"/>
                  <a:gd name="T29" fmla="*/ 80 h 174"/>
                  <a:gd name="T30" fmla="*/ 602 w 602"/>
                  <a:gd name="T31" fmla="*/ 80 h 174"/>
                  <a:gd name="T32" fmla="*/ 516 w 602"/>
                  <a:gd name="T33" fmla="*/ 88 h 174"/>
                  <a:gd name="T34" fmla="*/ 452 w 602"/>
                  <a:gd name="T35" fmla="*/ 94 h 174"/>
                  <a:gd name="T36" fmla="*/ 414 w 602"/>
                  <a:gd name="T37" fmla="*/ 98 h 174"/>
                  <a:gd name="T38" fmla="*/ 400 w 602"/>
                  <a:gd name="T39" fmla="*/ 64 h 174"/>
                  <a:gd name="T40" fmla="*/ 400 w 602"/>
                  <a:gd name="T41" fmla="*/ 64 h 174"/>
                  <a:gd name="T42" fmla="*/ 394 w 602"/>
                  <a:gd name="T43" fmla="*/ 104 h 174"/>
                  <a:gd name="T44" fmla="*/ 394 w 602"/>
                  <a:gd name="T45" fmla="*/ 104 h 174"/>
                  <a:gd name="T46" fmla="*/ 380 w 602"/>
                  <a:gd name="T47" fmla="*/ 106 h 174"/>
                  <a:gd name="T48" fmla="*/ 342 w 602"/>
                  <a:gd name="T49" fmla="*/ 112 h 174"/>
                  <a:gd name="T50" fmla="*/ 228 w 602"/>
                  <a:gd name="T51" fmla="*/ 126 h 174"/>
                  <a:gd name="T52" fmla="*/ 162 w 602"/>
                  <a:gd name="T53" fmla="*/ 136 h 174"/>
                  <a:gd name="T54" fmla="*/ 98 w 602"/>
                  <a:gd name="T55" fmla="*/ 146 h 174"/>
                  <a:gd name="T56" fmla="*/ 42 w 602"/>
                  <a:gd name="T57" fmla="*/ 160 h 174"/>
                  <a:gd name="T58" fmla="*/ 20 w 602"/>
                  <a:gd name="T59" fmla="*/ 166 h 174"/>
                  <a:gd name="T60" fmla="*/ 0 w 602"/>
                  <a:gd name="T61"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2" h="174">
                    <a:moveTo>
                      <a:pt x="0" y="174"/>
                    </a:moveTo>
                    <a:lnTo>
                      <a:pt x="0" y="174"/>
                    </a:lnTo>
                    <a:lnTo>
                      <a:pt x="30" y="164"/>
                    </a:lnTo>
                    <a:lnTo>
                      <a:pt x="110" y="142"/>
                    </a:lnTo>
                    <a:lnTo>
                      <a:pt x="166" y="128"/>
                    </a:lnTo>
                    <a:lnTo>
                      <a:pt x="230" y="112"/>
                    </a:lnTo>
                    <a:lnTo>
                      <a:pt x="300" y="98"/>
                    </a:lnTo>
                    <a:lnTo>
                      <a:pt x="376" y="86"/>
                    </a:lnTo>
                    <a:lnTo>
                      <a:pt x="388" y="0"/>
                    </a:lnTo>
                    <a:lnTo>
                      <a:pt x="388" y="0"/>
                    </a:lnTo>
                    <a:lnTo>
                      <a:pt x="422" y="82"/>
                    </a:lnTo>
                    <a:lnTo>
                      <a:pt x="422" y="82"/>
                    </a:lnTo>
                    <a:lnTo>
                      <a:pt x="498" y="78"/>
                    </a:lnTo>
                    <a:lnTo>
                      <a:pt x="558" y="78"/>
                    </a:lnTo>
                    <a:lnTo>
                      <a:pt x="602" y="80"/>
                    </a:lnTo>
                    <a:lnTo>
                      <a:pt x="602" y="80"/>
                    </a:lnTo>
                    <a:lnTo>
                      <a:pt x="516" y="88"/>
                    </a:lnTo>
                    <a:lnTo>
                      <a:pt x="452" y="94"/>
                    </a:lnTo>
                    <a:lnTo>
                      <a:pt x="414" y="98"/>
                    </a:lnTo>
                    <a:lnTo>
                      <a:pt x="400" y="64"/>
                    </a:lnTo>
                    <a:lnTo>
                      <a:pt x="400" y="64"/>
                    </a:lnTo>
                    <a:lnTo>
                      <a:pt x="394" y="104"/>
                    </a:lnTo>
                    <a:lnTo>
                      <a:pt x="394" y="104"/>
                    </a:lnTo>
                    <a:lnTo>
                      <a:pt x="380" y="106"/>
                    </a:lnTo>
                    <a:lnTo>
                      <a:pt x="342" y="112"/>
                    </a:lnTo>
                    <a:lnTo>
                      <a:pt x="228" y="126"/>
                    </a:lnTo>
                    <a:lnTo>
                      <a:pt x="162" y="136"/>
                    </a:lnTo>
                    <a:lnTo>
                      <a:pt x="98" y="146"/>
                    </a:lnTo>
                    <a:lnTo>
                      <a:pt x="42" y="160"/>
                    </a:lnTo>
                    <a:lnTo>
                      <a:pt x="20" y="166"/>
                    </a:lnTo>
                    <a:lnTo>
                      <a:pt x="0" y="17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79" name="Freeform 70">
                <a:extLst>
                  <a:ext uri="{FF2B5EF4-FFF2-40B4-BE49-F238E27FC236}">
                    <a16:creationId xmlns:a16="http://schemas.microsoft.com/office/drawing/2014/main" id="{9F1DF362-855F-49B0-86D8-36A08A89758A}"/>
                  </a:ext>
                </a:extLst>
              </p:cNvPr>
              <p:cNvSpPr>
                <a:spLocks/>
              </p:cNvSpPr>
              <p:nvPr/>
            </p:nvSpPr>
            <p:spPr bwMode="auto">
              <a:xfrm>
                <a:off x="1005333" y="3520043"/>
                <a:ext cx="482600" cy="746125"/>
              </a:xfrm>
              <a:custGeom>
                <a:avLst/>
                <a:gdLst>
                  <a:gd name="T0" fmla="*/ 408 w 608"/>
                  <a:gd name="T1" fmla="*/ 4 h 940"/>
                  <a:gd name="T2" fmla="*/ 290 w 608"/>
                  <a:gd name="T3" fmla="*/ 160 h 940"/>
                  <a:gd name="T4" fmla="*/ 186 w 608"/>
                  <a:gd name="T5" fmla="*/ 314 h 940"/>
                  <a:gd name="T6" fmla="*/ 116 w 608"/>
                  <a:gd name="T7" fmla="*/ 426 h 940"/>
                  <a:gd name="T8" fmla="*/ 58 w 608"/>
                  <a:gd name="T9" fmla="*/ 538 h 940"/>
                  <a:gd name="T10" fmla="*/ 16 w 608"/>
                  <a:gd name="T11" fmla="*/ 638 h 940"/>
                  <a:gd name="T12" fmla="*/ 6 w 608"/>
                  <a:gd name="T13" fmla="*/ 682 h 940"/>
                  <a:gd name="T14" fmla="*/ 0 w 608"/>
                  <a:gd name="T15" fmla="*/ 722 h 940"/>
                  <a:gd name="T16" fmla="*/ 0 w 608"/>
                  <a:gd name="T17" fmla="*/ 776 h 940"/>
                  <a:gd name="T18" fmla="*/ 6 w 608"/>
                  <a:gd name="T19" fmla="*/ 810 h 940"/>
                  <a:gd name="T20" fmla="*/ 18 w 608"/>
                  <a:gd name="T21" fmla="*/ 840 h 940"/>
                  <a:gd name="T22" fmla="*/ 32 w 608"/>
                  <a:gd name="T23" fmla="*/ 866 h 940"/>
                  <a:gd name="T24" fmla="*/ 54 w 608"/>
                  <a:gd name="T25" fmla="*/ 888 h 940"/>
                  <a:gd name="T26" fmla="*/ 80 w 608"/>
                  <a:gd name="T27" fmla="*/ 908 h 940"/>
                  <a:gd name="T28" fmla="*/ 112 w 608"/>
                  <a:gd name="T29" fmla="*/ 922 h 940"/>
                  <a:gd name="T30" fmla="*/ 148 w 608"/>
                  <a:gd name="T31" fmla="*/ 932 h 940"/>
                  <a:gd name="T32" fmla="*/ 192 w 608"/>
                  <a:gd name="T33" fmla="*/ 938 h 940"/>
                  <a:gd name="T34" fmla="*/ 242 w 608"/>
                  <a:gd name="T35" fmla="*/ 940 h 940"/>
                  <a:gd name="T36" fmla="*/ 328 w 608"/>
                  <a:gd name="T37" fmla="*/ 932 h 940"/>
                  <a:gd name="T38" fmla="*/ 466 w 608"/>
                  <a:gd name="T39" fmla="*/ 904 h 940"/>
                  <a:gd name="T40" fmla="*/ 544 w 608"/>
                  <a:gd name="T41" fmla="*/ 882 h 940"/>
                  <a:gd name="T42" fmla="*/ 578 w 608"/>
                  <a:gd name="T43" fmla="*/ 832 h 940"/>
                  <a:gd name="T44" fmla="*/ 600 w 608"/>
                  <a:gd name="T45" fmla="*/ 786 h 940"/>
                  <a:gd name="T46" fmla="*/ 608 w 608"/>
                  <a:gd name="T47" fmla="*/ 752 h 940"/>
                  <a:gd name="T48" fmla="*/ 606 w 608"/>
                  <a:gd name="T49" fmla="*/ 720 h 940"/>
                  <a:gd name="T50" fmla="*/ 592 w 608"/>
                  <a:gd name="T51" fmla="*/ 692 h 940"/>
                  <a:gd name="T52" fmla="*/ 578 w 608"/>
                  <a:gd name="T53" fmla="*/ 682 h 940"/>
                  <a:gd name="T54" fmla="*/ 528 w 608"/>
                  <a:gd name="T55" fmla="*/ 708 h 940"/>
                  <a:gd name="T56" fmla="*/ 448 w 608"/>
                  <a:gd name="T57" fmla="*/ 746 h 940"/>
                  <a:gd name="T58" fmla="*/ 384 w 608"/>
                  <a:gd name="T59" fmla="*/ 766 h 940"/>
                  <a:gd name="T60" fmla="*/ 318 w 608"/>
                  <a:gd name="T61" fmla="*/ 780 h 940"/>
                  <a:gd name="T62" fmla="*/ 274 w 608"/>
                  <a:gd name="T63" fmla="*/ 780 h 940"/>
                  <a:gd name="T64" fmla="*/ 248 w 608"/>
                  <a:gd name="T65" fmla="*/ 772 h 940"/>
                  <a:gd name="T66" fmla="*/ 224 w 608"/>
                  <a:gd name="T67" fmla="*/ 760 h 940"/>
                  <a:gd name="T68" fmla="*/ 204 w 608"/>
                  <a:gd name="T69" fmla="*/ 742 h 940"/>
                  <a:gd name="T70" fmla="*/ 198 w 608"/>
                  <a:gd name="T71" fmla="*/ 730 h 940"/>
                  <a:gd name="T72" fmla="*/ 186 w 608"/>
                  <a:gd name="T73" fmla="*/ 704 h 940"/>
                  <a:gd name="T74" fmla="*/ 182 w 608"/>
                  <a:gd name="T75" fmla="*/ 678 h 940"/>
                  <a:gd name="T76" fmla="*/ 184 w 608"/>
                  <a:gd name="T77" fmla="*/ 648 h 940"/>
                  <a:gd name="T78" fmla="*/ 200 w 608"/>
                  <a:gd name="T79" fmla="*/ 588 h 940"/>
                  <a:gd name="T80" fmla="*/ 236 w 608"/>
                  <a:gd name="T81" fmla="*/ 522 h 940"/>
                  <a:gd name="T82" fmla="*/ 282 w 608"/>
                  <a:gd name="T83" fmla="*/ 452 h 940"/>
                  <a:gd name="T84" fmla="*/ 366 w 608"/>
                  <a:gd name="T85" fmla="*/ 338 h 940"/>
                  <a:gd name="T86" fmla="*/ 452 w 608"/>
                  <a:gd name="T87" fmla="*/ 218 h 940"/>
                  <a:gd name="T88" fmla="*/ 480 w 608"/>
                  <a:gd name="T89" fmla="*/ 178 h 940"/>
                  <a:gd name="T90" fmla="*/ 490 w 608"/>
                  <a:gd name="T91" fmla="*/ 146 h 940"/>
                  <a:gd name="T92" fmla="*/ 500 w 608"/>
                  <a:gd name="T93" fmla="*/ 96 h 940"/>
                  <a:gd name="T94" fmla="*/ 500 w 608"/>
                  <a:gd name="T95" fmla="*/ 60 h 940"/>
                  <a:gd name="T96" fmla="*/ 490 w 608"/>
                  <a:gd name="T97" fmla="*/ 30 h 940"/>
                  <a:gd name="T98" fmla="*/ 476 w 608"/>
                  <a:gd name="T99" fmla="*/ 12 h 940"/>
                  <a:gd name="T100" fmla="*/ 462 w 608"/>
                  <a:gd name="T101" fmla="*/ 4 h 940"/>
                  <a:gd name="T102" fmla="*/ 444 w 608"/>
                  <a:gd name="T103" fmla="*/ 0 h 940"/>
                  <a:gd name="T104" fmla="*/ 408 w 608"/>
                  <a:gd name="T105" fmla="*/ 4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8" h="940">
                    <a:moveTo>
                      <a:pt x="408" y="4"/>
                    </a:moveTo>
                    <a:lnTo>
                      <a:pt x="408" y="4"/>
                    </a:lnTo>
                    <a:lnTo>
                      <a:pt x="350" y="80"/>
                    </a:lnTo>
                    <a:lnTo>
                      <a:pt x="290" y="160"/>
                    </a:lnTo>
                    <a:lnTo>
                      <a:pt x="222" y="260"/>
                    </a:lnTo>
                    <a:lnTo>
                      <a:pt x="186" y="314"/>
                    </a:lnTo>
                    <a:lnTo>
                      <a:pt x="150" y="370"/>
                    </a:lnTo>
                    <a:lnTo>
                      <a:pt x="116" y="426"/>
                    </a:lnTo>
                    <a:lnTo>
                      <a:pt x="84" y="482"/>
                    </a:lnTo>
                    <a:lnTo>
                      <a:pt x="58" y="538"/>
                    </a:lnTo>
                    <a:lnTo>
                      <a:pt x="34" y="590"/>
                    </a:lnTo>
                    <a:lnTo>
                      <a:pt x="16" y="638"/>
                    </a:lnTo>
                    <a:lnTo>
                      <a:pt x="10" y="660"/>
                    </a:lnTo>
                    <a:lnTo>
                      <a:pt x="6" y="682"/>
                    </a:lnTo>
                    <a:lnTo>
                      <a:pt x="6" y="682"/>
                    </a:lnTo>
                    <a:lnTo>
                      <a:pt x="0" y="722"/>
                    </a:lnTo>
                    <a:lnTo>
                      <a:pt x="0" y="758"/>
                    </a:lnTo>
                    <a:lnTo>
                      <a:pt x="0" y="776"/>
                    </a:lnTo>
                    <a:lnTo>
                      <a:pt x="2" y="794"/>
                    </a:lnTo>
                    <a:lnTo>
                      <a:pt x="6" y="810"/>
                    </a:lnTo>
                    <a:lnTo>
                      <a:pt x="12" y="824"/>
                    </a:lnTo>
                    <a:lnTo>
                      <a:pt x="18" y="840"/>
                    </a:lnTo>
                    <a:lnTo>
                      <a:pt x="24" y="852"/>
                    </a:lnTo>
                    <a:lnTo>
                      <a:pt x="32" y="866"/>
                    </a:lnTo>
                    <a:lnTo>
                      <a:pt x="42" y="878"/>
                    </a:lnTo>
                    <a:lnTo>
                      <a:pt x="54" y="888"/>
                    </a:lnTo>
                    <a:lnTo>
                      <a:pt x="66" y="898"/>
                    </a:lnTo>
                    <a:lnTo>
                      <a:pt x="80" y="908"/>
                    </a:lnTo>
                    <a:lnTo>
                      <a:pt x="94" y="916"/>
                    </a:lnTo>
                    <a:lnTo>
                      <a:pt x="112" y="922"/>
                    </a:lnTo>
                    <a:lnTo>
                      <a:pt x="130" y="928"/>
                    </a:lnTo>
                    <a:lnTo>
                      <a:pt x="148" y="932"/>
                    </a:lnTo>
                    <a:lnTo>
                      <a:pt x="170" y="936"/>
                    </a:lnTo>
                    <a:lnTo>
                      <a:pt x="192" y="938"/>
                    </a:lnTo>
                    <a:lnTo>
                      <a:pt x="216" y="940"/>
                    </a:lnTo>
                    <a:lnTo>
                      <a:pt x="242" y="940"/>
                    </a:lnTo>
                    <a:lnTo>
                      <a:pt x="268" y="938"/>
                    </a:lnTo>
                    <a:lnTo>
                      <a:pt x="328" y="932"/>
                    </a:lnTo>
                    <a:lnTo>
                      <a:pt x="392" y="920"/>
                    </a:lnTo>
                    <a:lnTo>
                      <a:pt x="466" y="904"/>
                    </a:lnTo>
                    <a:lnTo>
                      <a:pt x="544" y="882"/>
                    </a:lnTo>
                    <a:lnTo>
                      <a:pt x="544" y="882"/>
                    </a:lnTo>
                    <a:lnTo>
                      <a:pt x="562" y="858"/>
                    </a:lnTo>
                    <a:lnTo>
                      <a:pt x="578" y="832"/>
                    </a:lnTo>
                    <a:lnTo>
                      <a:pt x="594" y="802"/>
                    </a:lnTo>
                    <a:lnTo>
                      <a:pt x="600" y="786"/>
                    </a:lnTo>
                    <a:lnTo>
                      <a:pt x="604" y="768"/>
                    </a:lnTo>
                    <a:lnTo>
                      <a:pt x="608" y="752"/>
                    </a:lnTo>
                    <a:lnTo>
                      <a:pt x="608" y="736"/>
                    </a:lnTo>
                    <a:lnTo>
                      <a:pt x="606" y="720"/>
                    </a:lnTo>
                    <a:lnTo>
                      <a:pt x="600" y="706"/>
                    </a:lnTo>
                    <a:lnTo>
                      <a:pt x="592" y="692"/>
                    </a:lnTo>
                    <a:lnTo>
                      <a:pt x="578" y="682"/>
                    </a:lnTo>
                    <a:lnTo>
                      <a:pt x="578" y="682"/>
                    </a:lnTo>
                    <a:lnTo>
                      <a:pt x="564" y="688"/>
                    </a:lnTo>
                    <a:lnTo>
                      <a:pt x="528" y="708"/>
                    </a:lnTo>
                    <a:lnTo>
                      <a:pt x="478" y="732"/>
                    </a:lnTo>
                    <a:lnTo>
                      <a:pt x="448" y="746"/>
                    </a:lnTo>
                    <a:lnTo>
                      <a:pt x="416" y="756"/>
                    </a:lnTo>
                    <a:lnTo>
                      <a:pt x="384" y="766"/>
                    </a:lnTo>
                    <a:lnTo>
                      <a:pt x="350" y="774"/>
                    </a:lnTo>
                    <a:lnTo>
                      <a:pt x="318" y="780"/>
                    </a:lnTo>
                    <a:lnTo>
                      <a:pt x="288" y="780"/>
                    </a:lnTo>
                    <a:lnTo>
                      <a:pt x="274" y="780"/>
                    </a:lnTo>
                    <a:lnTo>
                      <a:pt x="260" y="776"/>
                    </a:lnTo>
                    <a:lnTo>
                      <a:pt x="248" y="772"/>
                    </a:lnTo>
                    <a:lnTo>
                      <a:pt x="236" y="768"/>
                    </a:lnTo>
                    <a:lnTo>
                      <a:pt x="224" y="760"/>
                    </a:lnTo>
                    <a:lnTo>
                      <a:pt x="214" y="752"/>
                    </a:lnTo>
                    <a:lnTo>
                      <a:pt x="204" y="742"/>
                    </a:lnTo>
                    <a:lnTo>
                      <a:pt x="198" y="730"/>
                    </a:lnTo>
                    <a:lnTo>
                      <a:pt x="198" y="730"/>
                    </a:lnTo>
                    <a:lnTo>
                      <a:pt x="190" y="718"/>
                    </a:lnTo>
                    <a:lnTo>
                      <a:pt x="186" y="704"/>
                    </a:lnTo>
                    <a:lnTo>
                      <a:pt x="184" y="692"/>
                    </a:lnTo>
                    <a:lnTo>
                      <a:pt x="182" y="678"/>
                    </a:lnTo>
                    <a:lnTo>
                      <a:pt x="182" y="664"/>
                    </a:lnTo>
                    <a:lnTo>
                      <a:pt x="184" y="648"/>
                    </a:lnTo>
                    <a:lnTo>
                      <a:pt x="190" y="618"/>
                    </a:lnTo>
                    <a:lnTo>
                      <a:pt x="200" y="588"/>
                    </a:lnTo>
                    <a:lnTo>
                      <a:pt x="216" y="556"/>
                    </a:lnTo>
                    <a:lnTo>
                      <a:pt x="236" y="522"/>
                    </a:lnTo>
                    <a:lnTo>
                      <a:pt x="258" y="486"/>
                    </a:lnTo>
                    <a:lnTo>
                      <a:pt x="282" y="452"/>
                    </a:lnTo>
                    <a:lnTo>
                      <a:pt x="308" y="414"/>
                    </a:lnTo>
                    <a:lnTo>
                      <a:pt x="366" y="338"/>
                    </a:lnTo>
                    <a:lnTo>
                      <a:pt x="424" y="260"/>
                    </a:lnTo>
                    <a:lnTo>
                      <a:pt x="452" y="218"/>
                    </a:lnTo>
                    <a:lnTo>
                      <a:pt x="480" y="178"/>
                    </a:lnTo>
                    <a:lnTo>
                      <a:pt x="480" y="178"/>
                    </a:lnTo>
                    <a:lnTo>
                      <a:pt x="484" y="168"/>
                    </a:lnTo>
                    <a:lnTo>
                      <a:pt x="490" y="146"/>
                    </a:lnTo>
                    <a:lnTo>
                      <a:pt x="498" y="114"/>
                    </a:lnTo>
                    <a:lnTo>
                      <a:pt x="500" y="96"/>
                    </a:lnTo>
                    <a:lnTo>
                      <a:pt x="500" y="78"/>
                    </a:lnTo>
                    <a:lnTo>
                      <a:pt x="500" y="60"/>
                    </a:lnTo>
                    <a:lnTo>
                      <a:pt x="496" y="44"/>
                    </a:lnTo>
                    <a:lnTo>
                      <a:pt x="490" y="30"/>
                    </a:lnTo>
                    <a:lnTo>
                      <a:pt x="482" y="18"/>
                    </a:lnTo>
                    <a:lnTo>
                      <a:pt x="476" y="12"/>
                    </a:lnTo>
                    <a:lnTo>
                      <a:pt x="470" y="8"/>
                    </a:lnTo>
                    <a:lnTo>
                      <a:pt x="462" y="4"/>
                    </a:lnTo>
                    <a:lnTo>
                      <a:pt x="454" y="2"/>
                    </a:lnTo>
                    <a:lnTo>
                      <a:pt x="444" y="0"/>
                    </a:lnTo>
                    <a:lnTo>
                      <a:pt x="434" y="0"/>
                    </a:lnTo>
                    <a:lnTo>
                      <a:pt x="408" y="4"/>
                    </a:lnTo>
                    <a:close/>
                  </a:path>
                </a:pathLst>
              </a:custGeom>
              <a:solidFill>
                <a:srgbClr val="474C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80" name="Freeform 71">
                <a:extLst>
                  <a:ext uri="{FF2B5EF4-FFF2-40B4-BE49-F238E27FC236}">
                    <a16:creationId xmlns:a16="http://schemas.microsoft.com/office/drawing/2014/main" id="{0AA2CF30-E696-4475-A9F3-7D44CCF96C8E}"/>
                  </a:ext>
                </a:extLst>
              </p:cNvPr>
              <p:cNvSpPr>
                <a:spLocks/>
              </p:cNvSpPr>
              <p:nvPr/>
            </p:nvSpPr>
            <p:spPr bwMode="auto">
              <a:xfrm>
                <a:off x="1005333" y="3520043"/>
                <a:ext cx="482600" cy="746125"/>
              </a:xfrm>
              <a:custGeom>
                <a:avLst/>
                <a:gdLst>
                  <a:gd name="T0" fmla="*/ 408 w 608"/>
                  <a:gd name="T1" fmla="*/ 4 h 940"/>
                  <a:gd name="T2" fmla="*/ 290 w 608"/>
                  <a:gd name="T3" fmla="*/ 160 h 940"/>
                  <a:gd name="T4" fmla="*/ 186 w 608"/>
                  <a:gd name="T5" fmla="*/ 314 h 940"/>
                  <a:gd name="T6" fmla="*/ 116 w 608"/>
                  <a:gd name="T7" fmla="*/ 426 h 940"/>
                  <a:gd name="T8" fmla="*/ 58 w 608"/>
                  <a:gd name="T9" fmla="*/ 538 h 940"/>
                  <a:gd name="T10" fmla="*/ 16 w 608"/>
                  <a:gd name="T11" fmla="*/ 638 h 940"/>
                  <a:gd name="T12" fmla="*/ 6 w 608"/>
                  <a:gd name="T13" fmla="*/ 682 h 940"/>
                  <a:gd name="T14" fmla="*/ 0 w 608"/>
                  <a:gd name="T15" fmla="*/ 722 h 940"/>
                  <a:gd name="T16" fmla="*/ 0 w 608"/>
                  <a:gd name="T17" fmla="*/ 776 h 940"/>
                  <a:gd name="T18" fmla="*/ 6 w 608"/>
                  <a:gd name="T19" fmla="*/ 810 h 940"/>
                  <a:gd name="T20" fmla="*/ 18 w 608"/>
                  <a:gd name="T21" fmla="*/ 840 h 940"/>
                  <a:gd name="T22" fmla="*/ 32 w 608"/>
                  <a:gd name="T23" fmla="*/ 866 h 940"/>
                  <a:gd name="T24" fmla="*/ 54 w 608"/>
                  <a:gd name="T25" fmla="*/ 888 h 940"/>
                  <a:gd name="T26" fmla="*/ 80 w 608"/>
                  <a:gd name="T27" fmla="*/ 908 h 940"/>
                  <a:gd name="T28" fmla="*/ 112 w 608"/>
                  <a:gd name="T29" fmla="*/ 922 h 940"/>
                  <a:gd name="T30" fmla="*/ 148 w 608"/>
                  <a:gd name="T31" fmla="*/ 932 h 940"/>
                  <a:gd name="T32" fmla="*/ 192 w 608"/>
                  <a:gd name="T33" fmla="*/ 938 h 940"/>
                  <a:gd name="T34" fmla="*/ 242 w 608"/>
                  <a:gd name="T35" fmla="*/ 940 h 940"/>
                  <a:gd name="T36" fmla="*/ 328 w 608"/>
                  <a:gd name="T37" fmla="*/ 932 h 940"/>
                  <a:gd name="T38" fmla="*/ 466 w 608"/>
                  <a:gd name="T39" fmla="*/ 904 h 940"/>
                  <a:gd name="T40" fmla="*/ 544 w 608"/>
                  <a:gd name="T41" fmla="*/ 882 h 940"/>
                  <a:gd name="T42" fmla="*/ 578 w 608"/>
                  <a:gd name="T43" fmla="*/ 832 h 940"/>
                  <a:gd name="T44" fmla="*/ 600 w 608"/>
                  <a:gd name="T45" fmla="*/ 786 h 940"/>
                  <a:gd name="T46" fmla="*/ 608 w 608"/>
                  <a:gd name="T47" fmla="*/ 752 h 940"/>
                  <a:gd name="T48" fmla="*/ 606 w 608"/>
                  <a:gd name="T49" fmla="*/ 720 h 940"/>
                  <a:gd name="T50" fmla="*/ 592 w 608"/>
                  <a:gd name="T51" fmla="*/ 692 h 940"/>
                  <a:gd name="T52" fmla="*/ 578 w 608"/>
                  <a:gd name="T53" fmla="*/ 682 h 940"/>
                  <a:gd name="T54" fmla="*/ 528 w 608"/>
                  <a:gd name="T55" fmla="*/ 708 h 940"/>
                  <a:gd name="T56" fmla="*/ 448 w 608"/>
                  <a:gd name="T57" fmla="*/ 746 h 940"/>
                  <a:gd name="T58" fmla="*/ 384 w 608"/>
                  <a:gd name="T59" fmla="*/ 766 h 940"/>
                  <a:gd name="T60" fmla="*/ 318 w 608"/>
                  <a:gd name="T61" fmla="*/ 780 h 940"/>
                  <a:gd name="T62" fmla="*/ 274 w 608"/>
                  <a:gd name="T63" fmla="*/ 780 h 940"/>
                  <a:gd name="T64" fmla="*/ 248 w 608"/>
                  <a:gd name="T65" fmla="*/ 772 h 940"/>
                  <a:gd name="T66" fmla="*/ 224 w 608"/>
                  <a:gd name="T67" fmla="*/ 760 h 940"/>
                  <a:gd name="T68" fmla="*/ 204 w 608"/>
                  <a:gd name="T69" fmla="*/ 742 h 940"/>
                  <a:gd name="T70" fmla="*/ 198 w 608"/>
                  <a:gd name="T71" fmla="*/ 730 h 940"/>
                  <a:gd name="T72" fmla="*/ 186 w 608"/>
                  <a:gd name="T73" fmla="*/ 704 h 940"/>
                  <a:gd name="T74" fmla="*/ 182 w 608"/>
                  <a:gd name="T75" fmla="*/ 678 h 940"/>
                  <a:gd name="T76" fmla="*/ 184 w 608"/>
                  <a:gd name="T77" fmla="*/ 648 h 940"/>
                  <a:gd name="T78" fmla="*/ 200 w 608"/>
                  <a:gd name="T79" fmla="*/ 588 h 940"/>
                  <a:gd name="T80" fmla="*/ 236 w 608"/>
                  <a:gd name="T81" fmla="*/ 522 h 940"/>
                  <a:gd name="T82" fmla="*/ 282 w 608"/>
                  <a:gd name="T83" fmla="*/ 452 h 940"/>
                  <a:gd name="T84" fmla="*/ 366 w 608"/>
                  <a:gd name="T85" fmla="*/ 338 h 940"/>
                  <a:gd name="T86" fmla="*/ 452 w 608"/>
                  <a:gd name="T87" fmla="*/ 218 h 940"/>
                  <a:gd name="T88" fmla="*/ 480 w 608"/>
                  <a:gd name="T89" fmla="*/ 178 h 940"/>
                  <a:gd name="T90" fmla="*/ 490 w 608"/>
                  <a:gd name="T91" fmla="*/ 146 h 940"/>
                  <a:gd name="T92" fmla="*/ 500 w 608"/>
                  <a:gd name="T93" fmla="*/ 96 h 940"/>
                  <a:gd name="T94" fmla="*/ 500 w 608"/>
                  <a:gd name="T95" fmla="*/ 60 h 940"/>
                  <a:gd name="T96" fmla="*/ 490 w 608"/>
                  <a:gd name="T97" fmla="*/ 30 h 940"/>
                  <a:gd name="T98" fmla="*/ 476 w 608"/>
                  <a:gd name="T99" fmla="*/ 12 h 940"/>
                  <a:gd name="T100" fmla="*/ 462 w 608"/>
                  <a:gd name="T101" fmla="*/ 4 h 940"/>
                  <a:gd name="T102" fmla="*/ 444 w 608"/>
                  <a:gd name="T103" fmla="*/ 0 h 940"/>
                  <a:gd name="T104" fmla="*/ 408 w 608"/>
                  <a:gd name="T105" fmla="*/ 4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8" h="940">
                    <a:moveTo>
                      <a:pt x="408" y="4"/>
                    </a:moveTo>
                    <a:lnTo>
                      <a:pt x="408" y="4"/>
                    </a:lnTo>
                    <a:lnTo>
                      <a:pt x="350" y="80"/>
                    </a:lnTo>
                    <a:lnTo>
                      <a:pt x="290" y="160"/>
                    </a:lnTo>
                    <a:lnTo>
                      <a:pt x="222" y="260"/>
                    </a:lnTo>
                    <a:lnTo>
                      <a:pt x="186" y="314"/>
                    </a:lnTo>
                    <a:lnTo>
                      <a:pt x="150" y="370"/>
                    </a:lnTo>
                    <a:lnTo>
                      <a:pt x="116" y="426"/>
                    </a:lnTo>
                    <a:lnTo>
                      <a:pt x="84" y="482"/>
                    </a:lnTo>
                    <a:lnTo>
                      <a:pt x="58" y="538"/>
                    </a:lnTo>
                    <a:lnTo>
                      <a:pt x="34" y="590"/>
                    </a:lnTo>
                    <a:lnTo>
                      <a:pt x="16" y="638"/>
                    </a:lnTo>
                    <a:lnTo>
                      <a:pt x="10" y="660"/>
                    </a:lnTo>
                    <a:lnTo>
                      <a:pt x="6" y="682"/>
                    </a:lnTo>
                    <a:lnTo>
                      <a:pt x="6" y="682"/>
                    </a:lnTo>
                    <a:lnTo>
                      <a:pt x="0" y="722"/>
                    </a:lnTo>
                    <a:lnTo>
                      <a:pt x="0" y="758"/>
                    </a:lnTo>
                    <a:lnTo>
                      <a:pt x="0" y="776"/>
                    </a:lnTo>
                    <a:lnTo>
                      <a:pt x="2" y="794"/>
                    </a:lnTo>
                    <a:lnTo>
                      <a:pt x="6" y="810"/>
                    </a:lnTo>
                    <a:lnTo>
                      <a:pt x="12" y="824"/>
                    </a:lnTo>
                    <a:lnTo>
                      <a:pt x="18" y="840"/>
                    </a:lnTo>
                    <a:lnTo>
                      <a:pt x="24" y="852"/>
                    </a:lnTo>
                    <a:lnTo>
                      <a:pt x="32" y="866"/>
                    </a:lnTo>
                    <a:lnTo>
                      <a:pt x="42" y="878"/>
                    </a:lnTo>
                    <a:lnTo>
                      <a:pt x="54" y="888"/>
                    </a:lnTo>
                    <a:lnTo>
                      <a:pt x="66" y="898"/>
                    </a:lnTo>
                    <a:lnTo>
                      <a:pt x="80" y="908"/>
                    </a:lnTo>
                    <a:lnTo>
                      <a:pt x="94" y="916"/>
                    </a:lnTo>
                    <a:lnTo>
                      <a:pt x="112" y="922"/>
                    </a:lnTo>
                    <a:lnTo>
                      <a:pt x="130" y="928"/>
                    </a:lnTo>
                    <a:lnTo>
                      <a:pt x="148" y="932"/>
                    </a:lnTo>
                    <a:lnTo>
                      <a:pt x="170" y="936"/>
                    </a:lnTo>
                    <a:lnTo>
                      <a:pt x="192" y="938"/>
                    </a:lnTo>
                    <a:lnTo>
                      <a:pt x="216" y="940"/>
                    </a:lnTo>
                    <a:lnTo>
                      <a:pt x="242" y="940"/>
                    </a:lnTo>
                    <a:lnTo>
                      <a:pt x="268" y="938"/>
                    </a:lnTo>
                    <a:lnTo>
                      <a:pt x="328" y="932"/>
                    </a:lnTo>
                    <a:lnTo>
                      <a:pt x="392" y="920"/>
                    </a:lnTo>
                    <a:lnTo>
                      <a:pt x="466" y="904"/>
                    </a:lnTo>
                    <a:lnTo>
                      <a:pt x="544" y="882"/>
                    </a:lnTo>
                    <a:lnTo>
                      <a:pt x="544" y="882"/>
                    </a:lnTo>
                    <a:lnTo>
                      <a:pt x="562" y="858"/>
                    </a:lnTo>
                    <a:lnTo>
                      <a:pt x="578" y="832"/>
                    </a:lnTo>
                    <a:lnTo>
                      <a:pt x="594" y="802"/>
                    </a:lnTo>
                    <a:lnTo>
                      <a:pt x="600" y="786"/>
                    </a:lnTo>
                    <a:lnTo>
                      <a:pt x="604" y="768"/>
                    </a:lnTo>
                    <a:lnTo>
                      <a:pt x="608" y="752"/>
                    </a:lnTo>
                    <a:lnTo>
                      <a:pt x="608" y="736"/>
                    </a:lnTo>
                    <a:lnTo>
                      <a:pt x="606" y="720"/>
                    </a:lnTo>
                    <a:lnTo>
                      <a:pt x="600" y="706"/>
                    </a:lnTo>
                    <a:lnTo>
                      <a:pt x="592" y="692"/>
                    </a:lnTo>
                    <a:lnTo>
                      <a:pt x="578" y="682"/>
                    </a:lnTo>
                    <a:lnTo>
                      <a:pt x="578" y="682"/>
                    </a:lnTo>
                    <a:lnTo>
                      <a:pt x="564" y="688"/>
                    </a:lnTo>
                    <a:lnTo>
                      <a:pt x="528" y="708"/>
                    </a:lnTo>
                    <a:lnTo>
                      <a:pt x="478" y="732"/>
                    </a:lnTo>
                    <a:lnTo>
                      <a:pt x="448" y="746"/>
                    </a:lnTo>
                    <a:lnTo>
                      <a:pt x="416" y="756"/>
                    </a:lnTo>
                    <a:lnTo>
                      <a:pt x="384" y="766"/>
                    </a:lnTo>
                    <a:lnTo>
                      <a:pt x="350" y="774"/>
                    </a:lnTo>
                    <a:lnTo>
                      <a:pt x="318" y="780"/>
                    </a:lnTo>
                    <a:lnTo>
                      <a:pt x="288" y="780"/>
                    </a:lnTo>
                    <a:lnTo>
                      <a:pt x="274" y="780"/>
                    </a:lnTo>
                    <a:lnTo>
                      <a:pt x="260" y="776"/>
                    </a:lnTo>
                    <a:lnTo>
                      <a:pt x="248" y="772"/>
                    </a:lnTo>
                    <a:lnTo>
                      <a:pt x="236" y="768"/>
                    </a:lnTo>
                    <a:lnTo>
                      <a:pt x="224" y="760"/>
                    </a:lnTo>
                    <a:lnTo>
                      <a:pt x="214" y="752"/>
                    </a:lnTo>
                    <a:lnTo>
                      <a:pt x="204" y="742"/>
                    </a:lnTo>
                    <a:lnTo>
                      <a:pt x="198" y="730"/>
                    </a:lnTo>
                    <a:lnTo>
                      <a:pt x="198" y="730"/>
                    </a:lnTo>
                    <a:lnTo>
                      <a:pt x="190" y="718"/>
                    </a:lnTo>
                    <a:lnTo>
                      <a:pt x="186" y="704"/>
                    </a:lnTo>
                    <a:lnTo>
                      <a:pt x="184" y="692"/>
                    </a:lnTo>
                    <a:lnTo>
                      <a:pt x="182" y="678"/>
                    </a:lnTo>
                    <a:lnTo>
                      <a:pt x="182" y="664"/>
                    </a:lnTo>
                    <a:lnTo>
                      <a:pt x="184" y="648"/>
                    </a:lnTo>
                    <a:lnTo>
                      <a:pt x="190" y="618"/>
                    </a:lnTo>
                    <a:lnTo>
                      <a:pt x="200" y="588"/>
                    </a:lnTo>
                    <a:lnTo>
                      <a:pt x="216" y="556"/>
                    </a:lnTo>
                    <a:lnTo>
                      <a:pt x="236" y="522"/>
                    </a:lnTo>
                    <a:lnTo>
                      <a:pt x="258" y="486"/>
                    </a:lnTo>
                    <a:lnTo>
                      <a:pt x="282" y="452"/>
                    </a:lnTo>
                    <a:lnTo>
                      <a:pt x="308" y="414"/>
                    </a:lnTo>
                    <a:lnTo>
                      <a:pt x="366" y="338"/>
                    </a:lnTo>
                    <a:lnTo>
                      <a:pt x="424" y="260"/>
                    </a:lnTo>
                    <a:lnTo>
                      <a:pt x="452" y="218"/>
                    </a:lnTo>
                    <a:lnTo>
                      <a:pt x="480" y="178"/>
                    </a:lnTo>
                    <a:lnTo>
                      <a:pt x="480" y="178"/>
                    </a:lnTo>
                    <a:lnTo>
                      <a:pt x="484" y="168"/>
                    </a:lnTo>
                    <a:lnTo>
                      <a:pt x="490" y="146"/>
                    </a:lnTo>
                    <a:lnTo>
                      <a:pt x="498" y="114"/>
                    </a:lnTo>
                    <a:lnTo>
                      <a:pt x="500" y="96"/>
                    </a:lnTo>
                    <a:lnTo>
                      <a:pt x="500" y="78"/>
                    </a:lnTo>
                    <a:lnTo>
                      <a:pt x="500" y="60"/>
                    </a:lnTo>
                    <a:lnTo>
                      <a:pt x="496" y="44"/>
                    </a:lnTo>
                    <a:lnTo>
                      <a:pt x="490" y="30"/>
                    </a:lnTo>
                    <a:lnTo>
                      <a:pt x="482" y="18"/>
                    </a:lnTo>
                    <a:lnTo>
                      <a:pt x="476" y="12"/>
                    </a:lnTo>
                    <a:lnTo>
                      <a:pt x="470" y="8"/>
                    </a:lnTo>
                    <a:lnTo>
                      <a:pt x="462" y="4"/>
                    </a:lnTo>
                    <a:lnTo>
                      <a:pt x="454" y="2"/>
                    </a:lnTo>
                    <a:lnTo>
                      <a:pt x="444" y="0"/>
                    </a:lnTo>
                    <a:lnTo>
                      <a:pt x="434" y="0"/>
                    </a:lnTo>
                    <a:lnTo>
                      <a:pt x="408"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81" name="Freeform 72">
                <a:extLst>
                  <a:ext uri="{FF2B5EF4-FFF2-40B4-BE49-F238E27FC236}">
                    <a16:creationId xmlns:a16="http://schemas.microsoft.com/office/drawing/2014/main" id="{3008CF90-5CFB-420C-9999-40921D8DC5DE}"/>
                  </a:ext>
                </a:extLst>
              </p:cNvPr>
              <p:cNvSpPr>
                <a:spLocks/>
              </p:cNvSpPr>
              <p:nvPr/>
            </p:nvSpPr>
            <p:spPr bwMode="auto">
              <a:xfrm>
                <a:off x="1313308" y="3915331"/>
                <a:ext cx="374650" cy="295275"/>
              </a:xfrm>
              <a:custGeom>
                <a:avLst/>
                <a:gdLst>
                  <a:gd name="T0" fmla="*/ 232 w 472"/>
                  <a:gd name="T1" fmla="*/ 364 h 372"/>
                  <a:gd name="T2" fmla="*/ 162 w 472"/>
                  <a:gd name="T3" fmla="*/ 372 h 372"/>
                  <a:gd name="T4" fmla="*/ 122 w 472"/>
                  <a:gd name="T5" fmla="*/ 360 h 372"/>
                  <a:gd name="T6" fmla="*/ 82 w 472"/>
                  <a:gd name="T7" fmla="*/ 334 h 372"/>
                  <a:gd name="T8" fmla="*/ 56 w 472"/>
                  <a:gd name="T9" fmla="*/ 306 h 372"/>
                  <a:gd name="T10" fmla="*/ 24 w 472"/>
                  <a:gd name="T11" fmla="*/ 256 h 372"/>
                  <a:gd name="T12" fmla="*/ 4 w 472"/>
                  <a:gd name="T13" fmla="*/ 202 h 372"/>
                  <a:gd name="T14" fmla="*/ 0 w 472"/>
                  <a:gd name="T15" fmla="*/ 152 h 372"/>
                  <a:gd name="T16" fmla="*/ 6 w 472"/>
                  <a:gd name="T17" fmla="*/ 110 h 372"/>
                  <a:gd name="T18" fmla="*/ 26 w 472"/>
                  <a:gd name="T19" fmla="*/ 80 h 372"/>
                  <a:gd name="T20" fmla="*/ 48 w 472"/>
                  <a:gd name="T21" fmla="*/ 70 h 372"/>
                  <a:gd name="T22" fmla="*/ 70 w 472"/>
                  <a:gd name="T23" fmla="*/ 80 h 372"/>
                  <a:gd name="T24" fmla="*/ 78 w 472"/>
                  <a:gd name="T25" fmla="*/ 122 h 372"/>
                  <a:gd name="T26" fmla="*/ 82 w 472"/>
                  <a:gd name="T27" fmla="*/ 160 h 372"/>
                  <a:gd name="T28" fmla="*/ 98 w 472"/>
                  <a:gd name="T29" fmla="*/ 192 h 372"/>
                  <a:gd name="T30" fmla="*/ 114 w 472"/>
                  <a:gd name="T31" fmla="*/ 200 h 372"/>
                  <a:gd name="T32" fmla="*/ 108 w 472"/>
                  <a:gd name="T33" fmla="*/ 156 h 372"/>
                  <a:gd name="T34" fmla="*/ 110 w 472"/>
                  <a:gd name="T35" fmla="*/ 72 h 372"/>
                  <a:gd name="T36" fmla="*/ 122 w 472"/>
                  <a:gd name="T37" fmla="*/ 34 h 372"/>
                  <a:gd name="T38" fmla="*/ 136 w 472"/>
                  <a:gd name="T39" fmla="*/ 16 h 372"/>
                  <a:gd name="T40" fmla="*/ 158 w 472"/>
                  <a:gd name="T41" fmla="*/ 4 h 372"/>
                  <a:gd name="T42" fmla="*/ 194 w 472"/>
                  <a:gd name="T43" fmla="*/ 8 h 372"/>
                  <a:gd name="T44" fmla="*/ 202 w 472"/>
                  <a:gd name="T45" fmla="*/ 22 h 372"/>
                  <a:gd name="T46" fmla="*/ 198 w 472"/>
                  <a:gd name="T47" fmla="*/ 42 h 372"/>
                  <a:gd name="T48" fmla="*/ 194 w 472"/>
                  <a:gd name="T49" fmla="*/ 58 h 372"/>
                  <a:gd name="T50" fmla="*/ 196 w 472"/>
                  <a:gd name="T51" fmla="*/ 122 h 372"/>
                  <a:gd name="T52" fmla="*/ 210 w 472"/>
                  <a:gd name="T53" fmla="*/ 188 h 372"/>
                  <a:gd name="T54" fmla="*/ 218 w 472"/>
                  <a:gd name="T55" fmla="*/ 126 h 372"/>
                  <a:gd name="T56" fmla="*/ 238 w 472"/>
                  <a:gd name="T57" fmla="*/ 70 h 372"/>
                  <a:gd name="T58" fmla="*/ 260 w 472"/>
                  <a:gd name="T59" fmla="*/ 50 h 372"/>
                  <a:gd name="T60" fmla="*/ 286 w 472"/>
                  <a:gd name="T61" fmla="*/ 46 h 372"/>
                  <a:gd name="T62" fmla="*/ 306 w 472"/>
                  <a:gd name="T63" fmla="*/ 62 h 372"/>
                  <a:gd name="T64" fmla="*/ 312 w 472"/>
                  <a:gd name="T65" fmla="*/ 86 h 372"/>
                  <a:gd name="T66" fmla="*/ 306 w 472"/>
                  <a:gd name="T67" fmla="*/ 100 h 372"/>
                  <a:gd name="T68" fmla="*/ 290 w 472"/>
                  <a:gd name="T69" fmla="*/ 144 h 372"/>
                  <a:gd name="T70" fmla="*/ 282 w 472"/>
                  <a:gd name="T71" fmla="*/ 188 h 372"/>
                  <a:gd name="T72" fmla="*/ 290 w 472"/>
                  <a:gd name="T73" fmla="*/ 234 h 372"/>
                  <a:gd name="T74" fmla="*/ 310 w 472"/>
                  <a:gd name="T75" fmla="*/ 246 h 372"/>
                  <a:gd name="T76" fmla="*/ 328 w 472"/>
                  <a:gd name="T77" fmla="*/ 240 h 372"/>
                  <a:gd name="T78" fmla="*/ 346 w 472"/>
                  <a:gd name="T79" fmla="*/ 228 h 372"/>
                  <a:gd name="T80" fmla="*/ 396 w 472"/>
                  <a:gd name="T81" fmla="*/ 206 h 372"/>
                  <a:gd name="T82" fmla="*/ 434 w 472"/>
                  <a:gd name="T83" fmla="*/ 202 h 372"/>
                  <a:gd name="T84" fmla="*/ 448 w 472"/>
                  <a:gd name="T85" fmla="*/ 210 h 372"/>
                  <a:gd name="T86" fmla="*/ 464 w 472"/>
                  <a:gd name="T87" fmla="*/ 238 h 372"/>
                  <a:gd name="T88" fmla="*/ 472 w 472"/>
                  <a:gd name="T89" fmla="*/ 260 h 372"/>
                  <a:gd name="T90" fmla="*/ 358 w 472"/>
                  <a:gd name="T91" fmla="*/ 314 h 372"/>
                  <a:gd name="T92" fmla="*/ 252 w 472"/>
                  <a:gd name="T93" fmla="*/ 358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72" h="372">
                    <a:moveTo>
                      <a:pt x="252" y="358"/>
                    </a:moveTo>
                    <a:lnTo>
                      <a:pt x="252" y="358"/>
                    </a:lnTo>
                    <a:lnTo>
                      <a:pt x="232" y="364"/>
                    </a:lnTo>
                    <a:lnTo>
                      <a:pt x="210" y="370"/>
                    </a:lnTo>
                    <a:lnTo>
                      <a:pt x="186" y="372"/>
                    </a:lnTo>
                    <a:lnTo>
                      <a:pt x="162" y="372"/>
                    </a:lnTo>
                    <a:lnTo>
                      <a:pt x="148" y="370"/>
                    </a:lnTo>
                    <a:lnTo>
                      <a:pt x="136" y="366"/>
                    </a:lnTo>
                    <a:lnTo>
                      <a:pt x="122" y="360"/>
                    </a:lnTo>
                    <a:lnTo>
                      <a:pt x="110" y="354"/>
                    </a:lnTo>
                    <a:lnTo>
                      <a:pt x="96" y="346"/>
                    </a:lnTo>
                    <a:lnTo>
                      <a:pt x="82" y="334"/>
                    </a:lnTo>
                    <a:lnTo>
                      <a:pt x="70" y="322"/>
                    </a:lnTo>
                    <a:lnTo>
                      <a:pt x="56" y="306"/>
                    </a:lnTo>
                    <a:lnTo>
                      <a:pt x="56" y="306"/>
                    </a:lnTo>
                    <a:lnTo>
                      <a:pt x="44" y="290"/>
                    </a:lnTo>
                    <a:lnTo>
                      <a:pt x="32" y="272"/>
                    </a:lnTo>
                    <a:lnTo>
                      <a:pt x="24" y="256"/>
                    </a:lnTo>
                    <a:lnTo>
                      <a:pt x="16" y="238"/>
                    </a:lnTo>
                    <a:lnTo>
                      <a:pt x="10" y="220"/>
                    </a:lnTo>
                    <a:lnTo>
                      <a:pt x="4" y="202"/>
                    </a:lnTo>
                    <a:lnTo>
                      <a:pt x="2" y="184"/>
                    </a:lnTo>
                    <a:lnTo>
                      <a:pt x="0" y="168"/>
                    </a:lnTo>
                    <a:lnTo>
                      <a:pt x="0" y="152"/>
                    </a:lnTo>
                    <a:lnTo>
                      <a:pt x="0" y="136"/>
                    </a:lnTo>
                    <a:lnTo>
                      <a:pt x="2" y="122"/>
                    </a:lnTo>
                    <a:lnTo>
                      <a:pt x="6" y="110"/>
                    </a:lnTo>
                    <a:lnTo>
                      <a:pt x="12" y="98"/>
                    </a:lnTo>
                    <a:lnTo>
                      <a:pt x="18" y="88"/>
                    </a:lnTo>
                    <a:lnTo>
                      <a:pt x="26" y="80"/>
                    </a:lnTo>
                    <a:lnTo>
                      <a:pt x="36" y="74"/>
                    </a:lnTo>
                    <a:lnTo>
                      <a:pt x="36" y="74"/>
                    </a:lnTo>
                    <a:lnTo>
                      <a:pt x="48" y="70"/>
                    </a:lnTo>
                    <a:lnTo>
                      <a:pt x="56" y="68"/>
                    </a:lnTo>
                    <a:lnTo>
                      <a:pt x="64" y="72"/>
                    </a:lnTo>
                    <a:lnTo>
                      <a:pt x="70" y="80"/>
                    </a:lnTo>
                    <a:lnTo>
                      <a:pt x="74" y="90"/>
                    </a:lnTo>
                    <a:lnTo>
                      <a:pt x="78" y="104"/>
                    </a:lnTo>
                    <a:lnTo>
                      <a:pt x="78" y="122"/>
                    </a:lnTo>
                    <a:lnTo>
                      <a:pt x="80" y="142"/>
                    </a:lnTo>
                    <a:lnTo>
                      <a:pt x="80" y="142"/>
                    </a:lnTo>
                    <a:lnTo>
                      <a:pt x="82" y="160"/>
                    </a:lnTo>
                    <a:lnTo>
                      <a:pt x="86" y="174"/>
                    </a:lnTo>
                    <a:lnTo>
                      <a:pt x="92" y="186"/>
                    </a:lnTo>
                    <a:lnTo>
                      <a:pt x="98" y="192"/>
                    </a:lnTo>
                    <a:lnTo>
                      <a:pt x="104" y="196"/>
                    </a:lnTo>
                    <a:lnTo>
                      <a:pt x="110" y="198"/>
                    </a:lnTo>
                    <a:lnTo>
                      <a:pt x="114" y="200"/>
                    </a:lnTo>
                    <a:lnTo>
                      <a:pt x="114" y="200"/>
                    </a:lnTo>
                    <a:lnTo>
                      <a:pt x="112" y="180"/>
                    </a:lnTo>
                    <a:lnTo>
                      <a:pt x="108" y="156"/>
                    </a:lnTo>
                    <a:lnTo>
                      <a:pt x="108" y="130"/>
                    </a:lnTo>
                    <a:lnTo>
                      <a:pt x="108" y="100"/>
                    </a:lnTo>
                    <a:lnTo>
                      <a:pt x="110" y="72"/>
                    </a:lnTo>
                    <a:lnTo>
                      <a:pt x="114" y="58"/>
                    </a:lnTo>
                    <a:lnTo>
                      <a:pt x="118" y="46"/>
                    </a:lnTo>
                    <a:lnTo>
                      <a:pt x="122" y="34"/>
                    </a:lnTo>
                    <a:lnTo>
                      <a:pt x="130" y="24"/>
                    </a:lnTo>
                    <a:lnTo>
                      <a:pt x="130" y="24"/>
                    </a:lnTo>
                    <a:lnTo>
                      <a:pt x="136" y="16"/>
                    </a:lnTo>
                    <a:lnTo>
                      <a:pt x="144" y="10"/>
                    </a:lnTo>
                    <a:lnTo>
                      <a:pt x="150" y="6"/>
                    </a:lnTo>
                    <a:lnTo>
                      <a:pt x="158" y="4"/>
                    </a:lnTo>
                    <a:lnTo>
                      <a:pt x="172" y="0"/>
                    </a:lnTo>
                    <a:lnTo>
                      <a:pt x="184" y="2"/>
                    </a:lnTo>
                    <a:lnTo>
                      <a:pt x="194" y="8"/>
                    </a:lnTo>
                    <a:lnTo>
                      <a:pt x="198" y="12"/>
                    </a:lnTo>
                    <a:lnTo>
                      <a:pt x="200" y="16"/>
                    </a:lnTo>
                    <a:lnTo>
                      <a:pt x="202" y="22"/>
                    </a:lnTo>
                    <a:lnTo>
                      <a:pt x="202" y="28"/>
                    </a:lnTo>
                    <a:lnTo>
                      <a:pt x="202" y="34"/>
                    </a:lnTo>
                    <a:lnTo>
                      <a:pt x="198" y="42"/>
                    </a:lnTo>
                    <a:lnTo>
                      <a:pt x="198" y="42"/>
                    </a:lnTo>
                    <a:lnTo>
                      <a:pt x="196" y="48"/>
                    </a:lnTo>
                    <a:lnTo>
                      <a:pt x="194" y="58"/>
                    </a:lnTo>
                    <a:lnTo>
                      <a:pt x="192" y="78"/>
                    </a:lnTo>
                    <a:lnTo>
                      <a:pt x="192" y="98"/>
                    </a:lnTo>
                    <a:lnTo>
                      <a:pt x="196" y="122"/>
                    </a:lnTo>
                    <a:lnTo>
                      <a:pt x="202" y="162"/>
                    </a:lnTo>
                    <a:lnTo>
                      <a:pt x="210" y="188"/>
                    </a:lnTo>
                    <a:lnTo>
                      <a:pt x="210" y="188"/>
                    </a:lnTo>
                    <a:lnTo>
                      <a:pt x="212" y="170"/>
                    </a:lnTo>
                    <a:lnTo>
                      <a:pt x="214" y="150"/>
                    </a:lnTo>
                    <a:lnTo>
                      <a:pt x="218" y="126"/>
                    </a:lnTo>
                    <a:lnTo>
                      <a:pt x="224" y="102"/>
                    </a:lnTo>
                    <a:lnTo>
                      <a:pt x="232" y="80"/>
                    </a:lnTo>
                    <a:lnTo>
                      <a:pt x="238" y="70"/>
                    </a:lnTo>
                    <a:lnTo>
                      <a:pt x="244" y="62"/>
                    </a:lnTo>
                    <a:lnTo>
                      <a:pt x="252" y="54"/>
                    </a:lnTo>
                    <a:lnTo>
                      <a:pt x="260" y="50"/>
                    </a:lnTo>
                    <a:lnTo>
                      <a:pt x="260" y="50"/>
                    </a:lnTo>
                    <a:lnTo>
                      <a:pt x="274" y="46"/>
                    </a:lnTo>
                    <a:lnTo>
                      <a:pt x="286" y="46"/>
                    </a:lnTo>
                    <a:lnTo>
                      <a:pt x="294" y="50"/>
                    </a:lnTo>
                    <a:lnTo>
                      <a:pt x="302" y="54"/>
                    </a:lnTo>
                    <a:lnTo>
                      <a:pt x="306" y="62"/>
                    </a:lnTo>
                    <a:lnTo>
                      <a:pt x="310" y="68"/>
                    </a:lnTo>
                    <a:lnTo>
                      <a:pt x="312" y="78"/>
                    </a:lnTo>
                    <a:lnTo>
                      <a:pt x="312" y="86"/>
                    </a:lnTo>
                    <a:lnTo>
                      <a:pt x="312" y="86"/>
                    </a:lnTo>
                    <a:lnTo>
                      <a:pt x="310" y="92"/>
                    </a:lnTo>
                    <a:lnTo>
                      <a:pt x="306" y="100"/>
                    </a:lnTo>
                    <a:lnTo>
                      <a:pt x="298" y="118"/>
                    </a:lnTo>
                    <a:lnTo>
                      <a:pt x="294" y="130"/>
                    </a:lnTo>
                    <a:lnTo>
                      <a:pt x="290" y="144"/>
                    </a:lnTo>
                    <a:lnTo>
                      <a:pt x="286" y="164"/>
                    </a:lnTo>
                    <a:lnTo>
                      <a:pt x="282" y="188"/>
                    </a:lnTo>
                    <a:lnTo>
                      <a:pt x="282" y="188"/>
                    </a:lnTo>
                    <a:lnTo>
                      <a:pt x="282" y="212"/>
                    </a:lnTo>
                    <a:lnTo>
                      <a:pt x="286" y="228"/>
                    </a:lnTo>
                    <a:lnTo>
                      <a:pt x="290" y="234"/>
                    </a:lnTo>
                    <a:lnTo>
                      <a:pt x="292" y="240"/>
                    </a:lnTo>
                    <a:lnTo>
                      <a:pt x="300" y="244"/>
                    </a:lnTo>
                    <a:lnTo>
                      <a:pt x="310" y="246"/>
                    </a:lnTo>
                    <a:lnTo>
                      <a:pt x="318" y="246"/>
                    </a:lnTo>
                    <a:lnTo>
                      <a:pt x="324" y="242"/>
                    </a:lnTo>
                    <a:lnTo>
                      <a:pt x="328" y="240"/>
                    </a:lnTo>
                    <a:lnTo>
                      <a:pt x="328" y="240"/>
                    </a:lnTo>
                    <a:lnTo>
                      <a:pt x="334" y="234"/>
                    </a:lnTo>
                    <a:lnTo>
                      <a:pt x="346" y="228"/>
                    </a:lnTo>
                    <a:lnTo>
                      <a:pt x="360" y="220"/>
                    </a:lnTo>
                    <a:lnTo>
                      <a:pt x="378" y="212"/>
                    </a:lnTo>
                    <a:lnTo>
                      <a:pt x="396" y="206"/>
                    </a:lnTo>
                    <a:lnTo>
                      <a:pt x="412" y="202"/>
                    </a:lnTo>
                    <a:lnTo>
                      <a:pt x="428" y="200"/>
                    </a:lnTo>
                    <a:lnTo>
                      <a:pt x="434" y="202"/>
                    </a:lnTo>
                    <a:lnTo>
                      <a:pt x="440" y="204"/>
                    </a:lnTo>
                    <a:lnTo>
                      <a:pt x="440" y="204"/>
                    </a:lnTo>
                    <a:lnTo>
                      <a:pt x="448" y="210"/>
                    </a:lnTo>
                    <a:lnTo>
                      <a:pt x="454" y="218"/>
                    </a:lnTo>
                    <a:lnTo>
                      <a:pt x="460" y="228"/>
                    </a:lnTo>
                    <a:lnTo>
                      <a:pt x="464" y="238"/>
                    </a:lnTo>
                    <a:lnTo>
                      <a:pt x="470" y="252"/>
                    </a:lnTo>
                    <a:lnTo>
                      <a:pt x="472" y="260"/>
                    </a:lnTo>
                    <a:lnTo>
                      <a:pt x="472" y="260"/>
                    </a:lnTo>
                    <a:lnTo>
                      <a:pt x="430" y="280"/>
                    </a:lnTo>
                    <a:lnTo>
                      <a:pt x="358" y="314"/>
                    </a:lnTo>
                    <a:lnTo>
                      <a:pt x="358" y="314"/>
                    </a:lnTo>
                    <a:lnTo>
                      <a:pt x="330" y="328"/>
                    </a:lnTo>
                    <a:lnTo>
                      <a:pt x="304" y="338"/>
                    </a:lnTo>
                    <a:lnTo>
                      <a:pt x="252" y="358"/>
                    </a:lnTo>
                    <a:close/>
                  </a:path>
                </a:pathLst>
              </a:custGeom>
              <a:solidFill>
                <a:srgbClr val="FEDC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82" name="Freeform 73">
                <a:extLst>
                  <a:ext uri="{FF2B5EF4-FFF2-40B4-BE49-F238E27FC236}">
                    <a16:creationId xmlns:a16="http://schemas.microsoft.com/office/drawing/2014/main" id="{A80E25F0-F6A0-4661-B8BB-8049D21B4C61}"/>
                  </a:ext>
                </a:extLst>
              </p:cNvPr>
              <p:cNvSpPr>
                <a:spLocks/>
              </p:cNvSpPr>
              <p:nvPr/>
            </p:nvSpPr>
            <p:spPr bwMode="auto">
              <a:xfrm>
                <a:off x="1313308" y="3915331"/>
                <a:ext cx="374650" cy="295275"/>
              </a:xfrm>
              <a:custGeom>
                <a:avLst/>
                <a:gdLst>
                  <a:gd name="T0" fmla="*/ 232 w 472"/>
                  <a:gd name="T1" fmla="*/ 364 h 372"/>
                  <a:gd name="T2" fmla="*/ 162 w 472"/>
                  <a:gd name="T3" fmla="*/ 372 h 372"/>
                  <a:gd name="T4" fmla="*/ 122 w 472"/>
                  <a:gd name="T5" fmla="*/ 360 h 372"/>
                  <a:gd name="T6" fmla="*/ 82 w 472"/>
                  <a:gd name="T7" fmla="*/ 334 h 372"/>
                  <a:gd name="T8" fmla="*/ 56 w 472"/>
                  <a:gd name="T9" fmla="*/ 306 h 372"/>
                  <a:gd name="T10" fmla="*/ 24 w 472"/>
                  <a:gd name="T11" fmla="*/ 256 h 372"/>
                  <a:gd name="T12" fmla="*/ 4 w 472"/>
                  <a:gd name="T13" fmla="*/ 202 h 372"/>
                  <a:gd name="T14" fmla="*/ 0 w 472"/>
                  <a:gd name="T15" fmla="*/ 152 h 372"/>
                  <a:gd name="T16" fmla="*/ 6 w 472"/>
                  <a:gd name="T17" fmla="*/ 110 h 372"/>
                  <a:gd name="T18" fmla="*/ 26 w 472"/>
                  <a:gd name="T19" fmla="*/ 80 h 372"/>
                  <a:gd name="T20" fmla="*/ 48 w 472"/>
                  <a:gd name="T21" fmla="*/ 70 h 372"/>
                  <a:gd name="T22" fmla="*/ 70 w 472"/>
                  <a:gd name="T23" fmla="*/ 80 h 372"/>
                  <a:gd name="T24" fmla="*/ 78 w 472"/>
                  <a:gd name="T25" fmla="*/ 122 h 372"/>
                  <a:gd name="T26" fmla="*/ 82 w 472"/>
                  <a:gd name="T27" fmla="*/ 160 h 372"/>
                  <a:gd name="T28" fmla="*/ 98 w 472"/>
                  <a:gd name="T29" fmla="*/ 192 h 372"/>
                  <a:gd name="T30" fmla="*/ 114 w 472"/>
                  <a:gd name="T31" fmla="*/ 200 h 372"/>
                  <a:gd name="T32" fmla="*/ 108 w 472"/>
                  <a:gd name="T33" fmla="*/ 156 h 372"/>
                  <a:gd name="T34" fmla="*/ 110 w 472"/>
                  <a:gd name="T35" fmla="*/ 72 h 372"/>
                  <a:gd name="T36" fmla="*/ 122 w 472"/>
                  <a:gd name="T37" fmla="*/ 34 h 372"/>
                  <a:gd name="T38" fmla="*/ 136 w 472"/>
                  <a:gd name="T39" fmla="*/ 16 h 372"/>
                  <a:gd name="T40" fmla="*/ 158 w 472"/>
                  <a:gd name="T41" fmla="*/ 4 h 372"/>
                  <a:gd name="T42" fmla="*/ 194 w 472"/>
                  <a:gd name="T43" fmla="*/ 8 h 372"/>
                  <a:gd name="T44" fmla="*/ 202 w 472"/>
                  <a:gd name="T45" fmla="*/ 22 h 372"/>
                  <a:gd name="T46" fmla="*/ 198 w 472"/>
                  <a:gd name="T47" fmla="*/ 42 h 372"/>
                  <a:gd name="T48" fmla="*/ 194 w 472"/>
                  <a:gd name="T49" fmla="*/ 58 h 372"/>
                  <a:gd name="T50" fmla="*/ 196 w 472"/>
                  <a:gd name="T51" fmla="*/ 122 h 372"/>
                  <a:gd name="T52" fmla="*/ 210 w 472"/>
                  <a:gd name="T53" fmla="*/ 188 h 372"/>
                  <a:gd name="T54" fmla="*/ 218 w 472"/>
                  <a:gd name="T55" fmla="*/ 126 h 372"/>
                  <a:gd name="T56" fmla="*/ 238 w 472"/>
                  <a:gd name="T57" fmla="*/ 70 h 372"/>
                  <a:gd name="T58" fmla="*/ 260 w 472"/>
                  <a:gd name="T59" fmla="*/ 50 h 372"/>
                  <a:gd name="T60" fmla="*/ 286 w 472"/>
                  <a:gd name="T61" fmla="*/ 46 h 372"/>
                  <a:gd name="T62" fmla="*/ 306 w 472"/>
                  <a:gd name="T63" fmla="*/ 62 h 372"/>
                  <a:gd name="T64" fmla="*/ 312 w 472"/>
                  <a:gd name="T65" fmla="*/ 86 h 372"/>
                  <a:gd name="T66" fmla="*/ 306 w 472"/>
                  <a:gd name="T67" fmla="*/ 100 h 372"/>
                  <a:gd name="T68" fmla="*/ 290 w 472"/>
                  <a:gd name="T69" fmla="*/ 144 h 372"/>
                  <a:gd name="T70" fmla="*/ 282 w 472"/>
                  <a:gd name="T71" fmla="*/ 188 h 372"/>
                  <a:gd name="T72" fmla="*/ 290 w 472"/>
                  <a:gd name="T73" fmla="*/ 234 h 372"/>
                  <a:gd name="T74" fmla="*/ 310 w 472"/>
                  <a:gd name="T75" fmla="*/ 246 h 372"/>
                  <a:gd name="T76" fmla="*/ 328 w 472"/>
                  <a:gd name="T77" fmla="*/ 240 h 372"/>
                  <a:gd name="T78" fmla="*/ 346 w 472"/>
                  <a:gd name="T79" fmla="*/ 228 h 372"/>
                  <a:gd name="T80" fmla="*/ 396 w 472"/>
                  <a:gd name="T81" fmla="*/ 206 h 372"/>
                  <a:gd name="T82" fmla="*/ 434 w 472"/>
                  <a:gd name="T83" fmla="*/ 202 h 372"/>
                  <a:gd name="T84" fmla="*/ 448 w 472"/>
                  <a:gd name="T85" fmla="*/ 210 h 372"/>
                  <a:gd name="T86" fmla="*/ 464 w 472"/>
                  <a:gd name="T87" fmla="*/ 238 h 372"/>
                  <a:gd name="T88" fmla="*/ 472 w 472"/>
                  <a:gd name="T89" fmla="*/ 260 h 372"/>
                  <a:gd name="T90" fmla="*/ 358 w 472"/>
                  <a:gd name="T91" fmla="*/ 314 h 372"/>
                  <a:gd name="T92" fmla="*/ 252 w 472"/>
                  <a:gd name="T93" fmla="*/ 358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72" h="372">
                    <a:moveTo>
                      <a:pt x="252" y="358"/>
                    </a:moveTo>
                    <a:lnTo>
                      <a:pt x="252" y="358"/>
                    </a:lnTo>
                    <a:lnTo>
                      <a:pt x="232" y="364"/>
                    </a:lnTo>
                    <a:lnTo>
                      <a:pt x="210" y="370"/>
                    </a:lnTo>
                    <a:lnTo>
                      <a:pt x="186" y="372"/>
                    </a:lnTo>
                    <a:lnTo>
                      <a:pt x="162" y="372"/>
                    </a:lnTo>
                    <a:lnTo>
                      <a:pt x="148" y="370"/>
                    </a:lnTo>
                    <a:lnTo>
                      <a:pt x="136" y="366"/>
                    </a:lnTo>
                    <a:lnTo>
                      <a:pt x="122" y="360"/>
                    </a:lnTo>
                    <a:lnTo>
                      <a:pt x="110" y="354"/>
                    </a:lnTo>
                    <a:lnTo>
                      <a:pt x="96" y="346"/>
                    </a:lnTo>
                    <a:lnTo>
                      <a:pt x="82" y="334"/>
                    </a:lnTo>
                    <a:lnTo>
                      <a:pt x="70" y="322"/>
                    </a:lnTo>
                    <a:lnTo>
                      <a:pt x="56" y="306"/>
                    </a:lnTo>
                    <a:lnTo>
                      <a:pt x="56" y="306"/>
                    </a:lnTo>
                    <a:lnTo>
                      <a:pt x="44" y="290"/>
                    </a:lnTo>
                    <a:lnTo>
                      <a:pt x="32" y="272"/>
                    </a:lnTo>
                    <a:lnTo>
                      <a:pt x="24" y="256"/>
                    </a:lnTo>
                    <a:lnTo>
                      <a:pt x="16" y="238"/>
                    </a:lnTo>
                    <a:lnTo>
                      <a:pt x="10" y="220"/>
                    </a:lnTo>
                    <a:lnTo>
                      <a:pt x="4" y="202"/>
                    </a:lnTo>
                    <a:lnTo>
                      <a:pt x="2" y="184"/>
                    </a:lnTo>
                    <a:lnTo>
                      <a:pt x="0" y="168"/>
                    </a:lnTo>
                    <a:lnTo>
                      <a:pt x="0" y="152"/>
                    </a:lnTo>
                    <a:lnTo>
                      <a:pt x="0" y="136"/>
                    </a:lnTo>
                    <a:lnTo>
                      <a:pt x="2" y="122"/>
                    </a:lnTo>
                    <a:lnTo>
                      <a:pt x="6" y="110"/>
                    </a:lnTo>
                    <a:lnTo>
                      <a:pt x="12" y="98"/>
                    </a:lnTo>
                    <a:lnTo>
                      <a:pt x="18" y="88"/>
                    </a:lnTo>
                    <a:lnTo>
                      <a:pt x="26" y="80"/>
                    </a:lnTo>
                    <a:lnTo>
                      <a:pt x="36" y="74"/>
                    </a:lnTo>
                    <a:lnTo>
                      <a:pt x="36" y="74"/>
                    </a:lnTo>
                    <a:lnTo>
                      <a:pt x="48" y="70"/>
                    </a:lnTo>
                    <a:lnTo>
                      <a:pt x="56" y="68"/>
                    </a:lnTo>
                    <a:lnTo>
                      <a:pt x="64" y="72"/>
                    </a:lnTo>
                    <a:lnTo>
                      <a:pt x="70" y="80"/>
                    </a:lnTo>
                    <a:lnTo>
                      <a:pt x="74" y="90"/>
                    </a:lnTo>
                    <a:lnTo>
                      <a:pt x="78" y="104"/>
                    </a:lnTo>
                    <a:lnTo>
                      <a:pt x="78" y="122"/>
                    </a:lnTo>
                    <a:lnTo>
                      <a:pt x="80" y="142"/>
                    </a:lnTo>
                    <a:lnTo>
                      <a:pt x="80" y="142"/>
                    </a:lnTo>
                    <a:lnTo>
                      <a:pt x="82" y="160"/>
                    </a:lnTo>
                    <a:lnTo>
                      <a:pt x="86" y="174"/>
                    </a:lnTo>
                    <a:lnTo>
                      <a:pt x="92" y="186"/>
                    </a:lnTo>
                    <a:lnTo>
                      <a:pt x="98" y="192"/>
                    </a:lnTo>
                    <a:lnTo>
                      <a:pt x="104" y="196"/>
                    </a:lnTo>
                    <a:lnTo>
                      <a:pt x="110" y="198"/>
                    </a:lnTo>
                    <a:lnTo>
                      <a:pt x="114" y="200"/>
                    </a:lnTo>
                    <a:lnTo>
                      <a:pt x="114" y="200"/>
                    </a:lnTo>
                    <a:lnTo>
                      <a:pt x="112" y="180"/>
                    </a:lnTo>
                    <a:lnTo>
                      <a:pt x="108" y="156"/>
                    </a:lnTo>
                    <a:lnTo>
                      <a:pt x="108" y="130"/>
                    </a:lnTo>
                    <a:lnTo>
                      <a:pt x="108" y="100"/>
                    </a:lnTo>
                    <a:lnTo>
                      <a:pt x="110" y="72"/>
                    </a:lnTo>
                    <a:lnTo>
                      <a:pt x="114" y="58"/>
                    </a:lnTo>
                    <a:lnTo>
                      <a:pt x="118" y="46"/>
                    </a:lnTo>
                    <a:lnTo>
                      <a:pt x="122" y="34"/>
                    </a:lnTo>
                    <a:lnTo>
                      <a:pt x="130" y="24"/>
                    </a:lnTo>
                    <a:lnTo>
                      <a:pt x="130" y="24"/>
                    </a:lnTo>
                    <a:lnTo>
                      <a:pt x="136" y="16"/>
                    </a:lnTo>
                    <a:lnTo>
                      <a:pt x="144" y="10"/>
                    </a:lnTo>
                    <a:lnTo>
                      <a:pt x="150" y="6"/>
                    </a:lnTo>
                    <a:lnTo>
                      <a:pt x="158" y="4"/>
                    </a:lnTo>
                    <a:lnTo>
                      <a:pt x="172" y="0"/>
                    </a:lnTo>
                    <a:lnTo>
                      <a:pt x="184" y="2"/>
                    </a:lnTo>
                    <a:lnTo>
                      <a:pt x="194" y="8"/>
                    </a:lnTo>
                    <a:lnTo>
                      <a:pt x="198" y="12"/>
                    </a:lnTo>
                    <a:lnTo>
                      <a:pt x="200" y="16"/>
                    </a:lnTo>
                    <a:lnTo>
                      <a:pt x="202" y="22"/>
                    </a:lnTo>
                    <a:lnTo>
                      <a:pt x="202" y="28"/>
                    </a:lnTo>
                    <a:lnTo>
                      <a:pt x="202" y="34"/>
                    </a:lnTo>
                    <a:lnTo>
                      <a:pt x="198" y="42"/>
                    </a:lnTo>
                    <a:lnTo>
                      <a:pt x="198" y="42"/>
                    </a:lnTo>
                    <a:lnTo>
                      <a:pt x="196" y="48"/>
                    </a:lnTo>
                    <a:lnTo>
                      <a:pt x="194" y="58"/>
                    </a:lnTo>
                    <a:lnTo>
                      <a:pt x="192" y="78"/>
                    </a:lnTo>
                    <a:lnTo>
                      <a:pt x="192" y="98"/>
                    </a:lnTo>
                    <a:lnTo>
                      <a:pt x="196" y="122"/>
                    </a:lnTo>
                    <a:lnTo>
                      <a:pt x="202" y="162"/>
                    </a:lnTo>
                    <a:lnTo>
                      <a:pt x="210" y="188"/>
                    </a:lnTo>
                    <a:lnTo>
                      <a:pt x="210" y="188"/>
                    </a:lnTo>
                    <a:lnTo>
                      <a:pt x="212" y="170"/>
                    </a:lnTo>
                    <a:lnTo>
                      <a:pt x="214" y="150"/>
                    </a:lnTo>
                    <a:lnTo>
                      <a:pt x="218" y="126"/>
                    </a:lnTo>
                    <a:lnTo>
                      <a:pt x="224" y="102"/>
                    </a:lnTo>
                    <a:lnTo>
                      <a:pt x="232" y="80"/>
                    </a:lnTo>
                    <a:lnTo>
                      <a:pt x="238" y="70"/>
                    </a:lnTo>
                    <a:lnTo>
                      <a:pt x="244" y="62"/>
                    </a:lnTo>
                    <a:lnTo>
                      <a:pt x="252" y="54"/>
                    </a:lnTo>
                    <a:lnTo>
                      <a:pt x="260" y="50"/>
                    </a:lnTo>
                    <a:lnTo>
                      <a:pt x="260" y="50"/>
                    </a:lnTo>
                    <a:lnTo>
                      <a:pt x="274" y="46"/>
                    </a:lnTo>
                    <a:lnTo>
                      <a:pt x="286" y="46"/>
                    </a:lnTo>
                    <a:lnTo>
                      <a:pt x="294" y="50"/>
                    </a:lnTo>
                    <a:lnTo>
                      <a:pt x="302" y="54"/>
                    </a:lnTo>
                    <a:lnTo>
                      <a:pt x="306" y="62"/>
                    </a:lnTo>
                    <a:lnTo>
                      <a:pt x="310" y="68"/>
                    </a:lnTo>
                    <a:lnTo>
                      <a:pt x="312" y="78"/>
                    </a:lnTo>
                    <a:lnTo>
                      <a:pt x="312" y="86"/>
                    </a:lnTo>
                    <a:lnTo>
                      <a:pt x="312" y="86"/>
                    </a:lnTo>
                    <a:lnTo>
                      <a:pt x="310" y="92"/>
                    </a:lnTo>
                    <a:lnTo>
                      <a:pt x="306" y="100"/>
                    </a:lnTo>
                    <a:lnTo>
                      <a:pt x="298" y="118"/>
                    </a:lnTo>
                    <a:lnTo>
                      <a:pt x="294" y="130"/>
                    </a:lnTo>
                    <a:lnTo>
                      <a:pt x="290" y="144"/>
                    </a:lnTo>
                    <a:lnTo>
                      <a:pt x="286" y="164"/>
                    </a:lnTo>
                    <a:lnTo>
                      <a:pt x="282" y="188"/>
                    </a:lnTo>
                    <a:lnTo>
                      <a:pt x="282" y="188"/>
                    </a:lnTo>
                    <a:lnTo>
                      <a:pt x="282" y="212"/>
                    </a:lnTo>
                    <a:lnTo>
                      <a:pt x="286" y="228"/>
                    </a:lnTo>
                    <a:lnTo>
                      <a:pt x="290" y="234"/>
                    </a:lnTo>
                    <a:lnTo>
                      <a:pt x="292" y="240"/>
                    </a:lnTo>
                    <a:lnTo>
                      <a:pt x="300" y="244"/>
                    </a:lnTo>
                    <a:lnTo>
                      <a:pt x="310" y="246"/>
                    </a:lnTo>
                    <a:lnTo>
                      <a:pt x="318" y="246"/>
                    </a:lnTo>
                    <a:lnTo>
                      <a:pt x="324" y="242"/>
                    </a:lnTo>
                    <a:lnTo>
                      <a:pt x="328" y="240"/>
                    </a:lnTo>
                    <a:lnTo>
                      <a:pt x="328" y="240"/>
                    </a:lnTo>
                    <a:lnTo>
                      <a:pt x="334" y="234"/>
                    </a:lnTo>
                    <a:lnTo>
                      <a:pt x="346" y="228"/>
                    </a:lnTo>
                    <a:lnTo>
                      <a:pt x="360" y="220"/>
                    </a:lnTo>
                    <a:lnTo>
                      <a:pt x="378" y="212"/>
                    </a:lnTo>
                    <a:lnTo>
                      <a:pt x="396" y="206"/>
                    </a:lnTo>
                    <a:lnTo>
                      <a:pt x="412" y="202"/>
                    </a:lnTo>
                    <a:lnTo>
                      <a:pt x="428" y="200"/>
                    </a:lnTo>
                    <a:lnTo>
                      <a:pt x="434" y="202"/>
                    </a:lnTo>
                    <a:lnTo>
                      <a:pt x="440" y="204"/>
                    </a:lnTo>
                    <a:lnTo>
                      <a:pt x="440" y="204"/>
                    </a:lnTo>
                    <a:lnTo>
                      <a:pt x="448" y="210"/>
                    </a:lnTo>
                    <a:lnTo>
                      <a:pt x="454" y="218"/>
                    </a:lnTo>
                    <a:lnTo>
                      <a:pt x="460" y="228"/>
                    </a:lnTo>
                    <a:lnTo>
                      <a:pt x="464" y="238"/>
                    </a:lnTo>
                    <a:lnTo>
                      <a:pt x="470" y="252"/>
                    </a:lnTo>
                    <a:lnTo>
                      <a:pt x="472" y="260"/>
                    </a:lnTo>
                    <a:lnTo>
                      <a:pt x="472" y="260"/>
                    </a:lnTo>
                    <a:lnTo>
                      <a:pt x="430" y="280"/>
                    </a:lnTo>
                    <a:lnTo>
                      <a:pt x="358" y="314"/>
                    </a:lnTo>
                    <a:lnTo>
                      <a:pt x="358" y="314"/>
                    </a:lnTo>
                    <a:lnTo>
                      <a:pt x="330" y="328"/>
                    </a:lnTo>
                    <a:lnTo>
                      <a:pt x="304" y="338"/>
                    </a:lnTo>
                    <a:lnTo>
                      <a:pt x="252" y="3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83" name="Freeform 74">
                <a:extLst>
                  <a:ext uri="{FF2B5EF4-FFF2-40B4-BE49-F238E27FC236}">
                    <a16:creationId xmlns:a16="http://schemas.microsoft.com/office/drawing/2014/main" id="{A2925802-3BA4-4770-B017-C9BBD3F6D567}"/>
                  </a:ext>
                </a:extLst>
              </p:cNvPr>
              <p:cNvSpPr>
                <a:spLocks/>
              </p:cNvSpPr>
              <p:nvPr/>
            </p:nvSpPr>
            <p:spPr bwMode="auto">
              <a:xfrm>
                <a:off x="1432371" y="4112181"/>
                <a:ext cx="71438" cy="66675"/>
              </a:xfrm>
              <a:custGeom>
                <a:avLst/>
                <a:gdLst>
                  <a:gd name="T0" fmla="*/ 0 w 90"/>
                  <a:gd name="T1" fmla="*/ 12 h 84"/>
                  <a:gd name="T2" fmla="*/ 0 w 90"/>
                  <a:gd name="T3" fmla="*/ 12 h 84"/>
                  <a:gd name="T4" fmla="*/ 12 w 90"/>
                  <a:gd name="T5" fmla="*/ 10 h 84"/>
                  <a:gd name="T6" fmla="*/ 26 w 90"/>
                  <a:gd name="T7" fmla="*/ 8 h 84"/>
                  <a:gd name="T8" fmla="*/ 40 w 90"/>
                  <a:gd name="T9" fmla="*/ 12 h 84"/>
                  <a:gd name="T10" fmla="*/ 48 w 90"/>
                  <a:gd name="T11" fmla="*/ 14 h 84"/>
                  <a:gd name="T12" fmla="*/ 56 w 90"/>
                  <a:gd name="T13" fmla="*/ 18 h 84"/>
                  <a:gd name="T14" fmla="*/ 64 w 90"/>
                  <a:gd name="T15" fmla="*/ 24 h 84"/>
                  <a:gd name="T16" fmla="*/ 72 w 90"/>
                  <a:gd name="T17" fmla="*/ 32 h 84"/>
                  <a:gd name="T18" fmla="*/ 78 w 90"/>
                  <a:gd name="T19" fmla="*/ 42 h 84"/>
                  <a:gd name="T20" fmla="*/ 82 w 90"/>
                  <a:gd name="T21" fmla="*/ 54 h 84"/>
                  <a:gd name="T22" fmla="*/ 86 w 90"/>
                  <a:gd name="T23" fmla="*/ 68 h 84"/>
                  <a:gd name="T24" fmla="*/ 90 w 90"/>
                  <a:gd name="T25" fmla="*/ 84 h 84"/>
                  <a:gd name="T26" fmla="*/ 90 w 90"/>
                  <a:gd name="T27" fmla="*/ 84 h 84"/>
                  <a:gd name="T28" fmla="*/ 88 w 90"/>
                  <a:gd name="T29" fmla="*/ 66 h 84"/>
                  <a:gd name="T30" fmla="*/ 86 w 90"/>
                  <a:gd name="T31" fmla="*/ 48 h 84"/>
                  <a:gd name="T32" fmla="*/ 80 w 90"/>
                  <a:gd name="T33" fmla="*/ 30 h 84"/>
                  <a:gd name="T34" fmla="*/ 74 w 90"/>
                  <a:gd name="T35" fmla="*/ 20 h 84"/>
                  <a:gd name="T36" fmla="*/ 68 w 90"/>
                  <a:gd name="T37" fmla="*/ 14 h 84"/>
                  <a:gd name="T38" fmla="*/ 62 w 90"/>
                  <a:gd name="T39" fmla="*/ 6 h 84"/>
                  <a:gd name="T40" fmla="*/ 52 w 90"/>
                  <a:gd name="T41" fmla="*/ 2 h 84"/>
                  <a:gd name="T42" fmla="*/ 42 w 90"/>
                  <a:gd name="T43" fmla="*/ 0 h 84"/>
                  <a:gd name="T44" fmla="*/ 30 w 90"/>
                  <a:gd name="T45" fmla="*/ 0 h 84"/>
                  <a:gd name="T46" fmla="*/ 16 w 90"/>
                  <a:gd name="T47" fmla="*/ 4 h 84"/>
                  <a:gd name="T48" fmla="*/ 0 w 90"/>
                  <a:gd name="T49" fmla="*/ 1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0" h="84">
                    <a:moveTo>
                      <a:pt x="0" y="12"/>
                    </a:moveTo>
                    <a:lnTo>
                      <a:pt x="0" y="12"/>
                    </a:lnTo>
                    <a:lnTo>
                      <a:pt x="12" y="10"/>
                    </a:lnTo>
                    <a:lnTo>
                      <a:pt x="26" y="8"/>
                    </a:lnTo>
                    <a:lnTo>
                      <a:pt x="40" y="12"/>
                    </a:lnTo>
                    <a:lnTo>
                      <a:pt x="48" y="14"/>
                    </a:lnTo>
                    <a:lnTo>
                      <a:pt x="56" y="18"/>
                    </a:lnTo>
                    <a:lnTo>
                      <a:pt x="64" y="24"/>
                    </a:lnTo>
                    <a:lnTo>
                      <a:pt x="72" y="32"/>
                    </a:lnTo>
                    <a:lnTo>
                      <a:pt x="78" y="42"/>
                    </a:lnTo>
                    <a:lnTo>
                      <a:pt x="82" y="54"/>
                    </a:lnTo>
                    <a:lnTo>
                      <a:pt x="86" y="68"/>
                    </a:lnTo>
                    <a:lnTo>
                      <a:pt x="90" y="84"/>
                    </a:lnTo>
                    <a:lnTo>
                      <a:pt x="90" y="84"/>
                    </a:lnTo>
                    <a:lnTo>
                      <a:pt x="88" y="66"/>
                    </a:lnTo>
                    <a:lnTo>
                      <a:pt x="86" y="48"/>
                    </a:lnTo>
                    <a:lnTo>
                      <a:pt x="80" y="30"/>
                    </a:lnTo>
                    <a:lnTo>
                      <a:pt x="74" y="20"/>
                    </a:lnTo>
                    <a:lnTo>
                      <a:pt x="68" y="14"/>
                    </a:lnTo>
                    <a:lnTo>
                      <a:pt x="62" y="6"/>
                    </a:lnTo>
                    <a:lnTo>
                      <a:pt x="52" y="2"/>
                    </a:lnTo>
                    <a:lnTo>
                      <a:pt x="42" y="0"/>
                    </a:lnTo>
                    <a:lnTo>
                      <a:pt x="30" y="0"/>
                    </a:lnTo>
                    <a:lnTo>
                      <a:pt x="16" y="4"/>
                    </a:lnTo>
                    <a:lnTo>
                      <a:pt x="0" y="12"/>
                    </a:lnTo>
                    <a:close/>
                  </a:path>
                </a:pathLst>
              </a:custGeom>
              <a:solidFill>
                <a:srgbClr val="CB8F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84" name="Freeform 75">
                <a:extLst>
                  <a:ext uri="{FF2B5EF4-FFF2-40B4-BE49-F238E27FC236}">
                    <a16:creationId xmlns:a16="http://schemas.microsoft.com/office/drawing/2014/main" id="{1B684B8F-9777-4DD1-866F-CFCC2FAEA15E}"/>
                  </a:ext>
                </a:extLst>
              </p:cNvPr>
              <p:cNvSpPr>
                <a:spLocks/>
              </p:cNvSpPr>
              <p:nvPr/>
            </p:nvSpPr>
            <p:spPr bwMode="auto">
              <a:xfrm>
                <a:off x="1432371" y="4112181"/>
                <a:ext cx="71438" cy="66675"/>
              </a:xfrm>
              <a:custGeom>
                <a:avLst/>
                <a:gdLst>
                  <a:gd name="T0" fmla="*/ 0 w 90"/>
                  <a:gd name="T1" fmla="*/ 12 h 84"/>
                  <a:gd name="T2" fmla="*/ 0 w 90"/>
                  <a:gd name="T3" fmla="*/ 12 h 84"/>
                  <a:gd name="T4" fmla="*/ 12 w 90"/>
                  <a:gd name="T5" fmla="*/ 10 h 84"/>
                  <a:gd name="T6" fmla="*/ 26 w 90"/>
                  <a:gd name="T7" fmla="*/ 8 h 84"/>
                  <a:gd name="T8" fmla="*/ 40 w 90"/>
                  <a:gd name="T9" fmla="*/ 12 h 84"/>
                  <a:gd name="T10" fmla="*/ 48 w 90"/>
                  <a:gd name="T11" fmla="*/ 14 h 84"/>
                  <a:gd name="T12" fmla="*/ 56 w 90"/>
                  <a:gd name="T13" fmla="*/ 18 h 84"/>
                  <a:gd name="T14" fmla="*/ 64 w 90"/>
                  <a:gd name="T15" fmla="*/ 24 h 84"/>
                  <a:gd name="T16" fmla="*/ 72 w 90"/>
                  <a:gd name="T17" fmla="*/ 32 h 84"/>
                  <a:gd name="T18" fmla="*/ 78 w 90"/>
                  <a:gd name="T19" fmla="*/ 42 h 84"/>
                  <a:gd name="T20" fmla="*/ 82 w 90"/>
                  <a:gd name="T21" fmla="*/ 54 h 84"/>
                  <a:gd name="T22" fmla="*/ 86 w 90"/>
                  <a:gd name="T23" fmla="*/ 68 h 84"/>
                  <a:gd name="T24" fmla="*/ 90 w 90"/>
                  <a:gd name="T25" fmla="*/ 84 h 84"/>
                  <a:gd name="T26" fmla="*/ 90 w 90"/>
                  <a:gd name="T27" fmla="*/ 84 h 84"/>
                  <a:gd name="T28" fmla="*/ 88 w 90"/>
                  <a:gd name="T29" fmla="*/ 66 h 84"/>
                  <a:gd name="T30" fmla="*/ 86 w 90"/>
                  <a:gd name="T31" fmla="*/ 48 h 84"/>
                  <a:gd name="T32" fmla="*/ 80 w 90"/>
                  <a:gd name="T33" fmla="*/ 30 h 84"/>
                  <a:gd name="T34" fmla="*/ 74 w 90"/>
                  <a:gd name="T35" fmla="*/ 20 h 84"/>
                  <a:gd name="T36" fmla="*/ 68 w 90"/>
                  <a:gd name="T37" fmla="*/ 14 h 84"/>
                  <a:gd name="T38" fmla="*/ 62 w 90"/>
                  <a:gd name="T39" fmla="*/ 6 h 84"/>
                  <a:gd name="T40" fmla="*/ 52 w 90"/>
                  <a:gd name="T41" fmla="*/ 2 h 84"/>
                  <a:gd name="T42" fmla="*/ 42 w 90"/>
                  <a:gd name="T43" fmla="*/ 0 h 84"/>
                  <a:gd name="T44" fmla="*/ 30 w 90"/>
                  <a:gd name="T45" fmla="*/ 0 h 84"/>
                  <a:gd name="T46" fmla="*/ 16 w 90"/>
                  <a:gd name="T47" fmla="*/ 4 h 84"/>
                  <a:gd name="T48" fmla="*/ 0 w 90"/>
                  <a:gd name="T49" fmla="*/ 1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0" h="84">
                    <a:moveTo>
                      <a:pt x="0" y="12"/>
                    </a:moveTo>
                    <a:lnTo>
                      <a:pt x="0" y="12"/>
                    </a:lnTo>
                    <a:lnTo>
                      <a:pt x="12" y="10"/>
                    </a:lnTo>
                    <a:lnTo>
                      <a:pt x="26" y="8"/>
                    </a:lnTo>
                    <a:lnTo>
                      <a:pt x="40" y="12"/>
                    </a:lnTo>
                    <a:lnTo>
                      <a:pt x="48" y="14"/>
                    </a:lnTo>
                    <a:lnTo>
                      <a:pt x="56" y="18"/>
                    </a:lnTo>
                    <a:lnTo>
                      <a:pt x="64" y="24"/>
                    </a:lnTo>
                    <a:lnTo>
                      <a:pt x="72" y="32"/>
                    </a:lnTo>
                    <a:lnTo>
                      <a:pt x="78" y="42"/>
                    </a:lnTo>
                    <a:lnTo>
                      <a:pt x="82" y="54"/>
                    </a:lnTo>
                    <a:lnTo>
                      <a:pt x="86" y="68"/>
                    </a:lnTo>
                    <a:lnTo>
                      <a:pt x="90" y="84"/>
                    </a:lnTo>
                    <a:lnTo>
                      <a:pt x="90" y="84"/>
                    </a:lnTo>
                    <a:lnTo>
                      <a:pt x="88" y="66"/>
                    </a:lnTo>
                    <a:lnTo>
                      <a:pt x="86" y="48"/>
                    </a:lnTo>
                    <a:lnTo>
                      <a:pt x="80" y="30"/>
                    </a:lnTo>
                    <a:lnTo>
                      <a:pt x="74" y="20"/>
                    </a:lnTo>
                    <a:lnTo>
                      <a:pt x="68" y="14"/>
                    </a:lnTo>
                    <a:lnTo>
                      <a:pt x="62" y="6"/>
                    </a:lnTo>
                    <a:lnTo>
                      <a:pt x="52" y="2"/>
                    </a:lnTo>
                    <a:lnTo>
                      <a:pt x="42" y="0"/>
                    </a:lnTo>
                    <a:lnTo>
                      <a:pt x="30" y="0"/>
                    </a:lnTo>
                    <a:lnTo>
                      <a:pt x="16" y="4"/>
                    </a:lnTo>
                    <a:lnTo>
                      <a:pt x="0"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sp>
            <p:nvSpPr>
              <p:cNvPr id="85" name="Oval 115">
                <a:extLst>
                  <a:ext uri="{FF2B5EF4-FFF2-40B4-BE49-F238E27FC236}">
                    <a16:creationId xmlns:a16="http://schemas.microsoft.com/office/drawing/2014/main" id="{4F45EAD7-48F4-499F-9DC3-290B9BF7E2D2}"/>
                  </a:ext>
                </a:extLst>
              </p:cNvPr>
              <p:cNvSpPr/>
              <p:nvPr/>
            </p:nvSpPr>
            <p:spPr>
              <a:xfrm>
                <a:off x="2642337" y="2107941"/>
                <a:ext cx="1591733" cy="1591733"/>
              </a:xfrm>
              <a:prstGeom prst="ellipse">
                <a:avLst/>
              </a:prstGeom>
              <a:solidFill>
                <a:schemeClr val="accent4"/>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52">
                <a:extLst>
                  <a:ext uri="{FF2B5EF4-FFF2-40B4-BE49-F238E27FC236}">
                    <a16:creationId xmlns:a16="http://schemas.microsoft.com/office/drawing/2014/main" id="{A5BB2EA2-B93C-4E1B-8528-81D08E2790A8}"/>
                  </a:ext>
                </a:extLst>
              </p:cNvPr>
              <p:cNvSpPr>
                <a:spLocks/>
              </p:cNvSpPr>
              <p:nvPr/>
            </p:nvSpPr>
            <p:spPr bwMode="auto">
              <a:xfrm rot="12199157" flipV="1">
                <a:off x="2826939" y="3335127"/>
                <a:ext cx="111328" cy="226569"/>
              </a:xfrm>
              <a:custGeom>
                <a:avLst/>
                <a:gdLst>
                  <a:gd name="T0" fmla="*/ 20 w 26"/>
                  <a:gd name="T1" fmla="*/ 56 h 58"/>
                  <a:gd name="T2" fmla="*/ 16 w 26"/>
                  <a:gd name="T3" fmla="*/ 58 h 58"/>
                  <a:gd name="T4" fmla="*/ 14 w 26"/>
                  <a:gd name="T5" fmla="*/ 54 h 58"/>
                  <a:gd name="T6" fmla="*/ 0 w 26"/>
                  <a:gd name="T7" fmla="*/ 14 h 58"/>
                  <a:gd name="T8" fmla="*/ 0 w 26"/>
                  <a:gd name="T9" fmla="*/ 14 h 58"/>
                  <a:gd name="T10" fmla="*/ 0 w 26"/>
                  <a:gd name="T11" fmla="*/ 8 h 58"/>
                  <a:gd name="T12" fmla="*/ 2 w 26"/>
                  <a:gd name="T13" fmla="*/ 4 h 58"/>
                  <a:gd name="T14" fmla="*/ 2 w 26"/>
                  <a:gd name="T15" fmla="*/ 4 h 58"/>
                  <a:gd name="T16" fmla="*/ 6 w 26"/>
                  <a:gd name="T17" fmla="*/ 2 h 58"/>
                  <a:gd name="T18" fmla="*/ 8 w 26"/>
                  <a:gd name="T19" fmla="*/ 0 h 58"/>
                  <a:gd name="T20" fmla="*/ 8 w 26"/>
                  <a:gd name="T21" fmla="*/ 2 h 58"/>
                  <a:gd name="T22" fmla="*/ 26 w 26"/>
                  <a:gd name="T23" fmla="*/ 46 h 58"/>
                  <a:gd name="T24" fmla="*/ 26 w 26"/>
                  <a:gd name="T25" fmla="*/ 46 h 58"/>
                  <a:gd name="T26" fmla="*/ 26 w 26"/>
                  <a:gd name="T27" fmla="*/ 48 h 58"/>
                  <a:gd name="T28" fmla="*/ 26 w 26"/>
                  <a:gd name="T29" fmla="*/ 52 h 58"/>
                  <a:gd name="T30" fmla="*/ 20 w 26"/>
                  <a:gd name="T31" fmla="*/ 56 h 58"/>
                  <a:gd name="T32" fmla="*/ 20 w 26"/>
                  <a:gd name="T33" fmla="*/ 5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58">
                    <a:moveTo>
                      <a:pt x="20" y="56"/>
                    </a:moveTo>
                    <a:lnTo>
                      <a:pt x="16" y="58"/>
                    </a:lnTo>
                    <a:lnTo>
                      <a:pt x="14" y="54"/>
                    </a:lnTo>
                    <a:lnTo>
                      <a:pt x="0" y="14"/>
                    </a:lnTo>
                    <a:lnTo>
                      <a:pt x="0" y="14"/>
                    </a:lnTo>
                    <a:lnTo>
                      <a:pt x="0" y="8"/>
                    </a:lnTo>
                    <a:lnTo>
                      <a:pt x="2" y="4"/>
                    </a:lnTo>
                    <a:lnTo>
                      <a:pt x="2" y="4"/>
                    </a:lnTo>
                    <a:lnTo>
                      <a:pt x="6" y="2"/>
                    </a:lnTo>
                    <a:lnTo>
                      <a:pt x="8" y="0"/>
                    </a:lnTo>
                    <a:lnTo>
                      <a:pt x="8" y="2"/>
                    </a:lnTo>
                    <a:lnTo>
                      <a:pt x="26" y="46"/>
                    </a:lnTo>
                    <a:lnTo>
                      <a:pt x="26" y="46"/>
                    </a:lnTo>
                    <a:lnTo>
                      <a:pt x="26" y="48"/>
                    </a:lnTo>
                    <a:lnTo>
                      <a:pt x="26" y="52"/>
                    </a:lnTo>
                    <a:lnTo>
                      <a:pt x="20" y="56"/>
                    </a:lnTo>
                    <a:lnTo>
                      <a:pt x="20" y="56"/>
                    </a:lnTo>
                    <a:close/>
                  </a:path>
                </a:pathLst>
              </a:custGeom>
              <a:solidFill>
                <a:srgbClr val="FED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AU" sz="900"/>
              </a:p>
            </p:txBody>
          </p:sp>
        </p:grpSp>
        <p:sp>
          <p:nvSpPr>
            <p:cNvPr id="10" name="Freeform 40">
              <a:extLst>
                <a:ext uri="{FF2B5EF4-FFF2-40B4-BE49-F238E27FC236}">
                  <a16:creationId xmlns:a16="http://schemas.microsoft.com/office/drawing/2014/main" id="{C45063EE-DE3E-4A67-8091-A640A42BF5AC}"/>
                </a:ext>
              </a:extLst>
            </p:cNvPr>
            <p:cNvSpPr>
              <a:spLocks noEditPoints="1"/>
            </p:cNvSpPr>
            <p:nvPr/>
          </p:nvSpPr>
          <p:spPr bwMode="auto">
            <a:xfrm>
              <a:off x="2992463" y="1892993"/>
              <a:ext cx="807544" cy="652908"/>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1" name="TextBox 41">
              <a:extLst>
                <a:ext uri="{FF2B5EF4-FFF2-40B4-BE49-F238E27FC236}">
                  <a16:creationId xmlns:a16="http://schemas.microsoft.com/office/drawing/2014/main" id="{5FEF0A68-830E-401E-897D-4132514075A4}"/>
                </a:ext>
              </a:extLst>
            </p:cNvPr>
            <p:cNvSpPr txBox="1"/>
            <p:nvPr/>
          </p:nvSpPr>
          <p:spPr>
            <a:xfrm>
              <a:off x="3003294" y="2574993"/>
              <a:ext cx="721736" cy="369332"/>
            </a:xfrm>
            <a:prstGeom prst="rect">
              <a:avLst/>
            </a:prstGeom>
            <a:noFill/>
          </p:spPr>
          <p:txBody>
            <a:bodyPr wrap="none" rtlCol="0">
              <a:spAutoFit/>
            </a:bodyPr>
            <a:lstStyle/>
            <a:p>
              <a:pPr algn="ctr"/>
              <a:r>
                <a:rPr lang="en-US" b="1">
                  <a:solidFill>
                    <a:schemeClr val="bg1"/>
                  </a:solidFill>
                </a:rPr>
                <a:t>GOAL</a:t>
              </a:r>
            </a:p>
          </p:txBody>
        </p:sp>
      </p:grpSp>
      <p:sp>
        <p:nvSpPr>
          <p:cNvPr id="87" name="Rectángulo 86">
            <a:extLst>
              <a:ext uri="{FF2B5EF4-FFF2-40B4-BE49-F238E27FC236}">
                <a16:creationId xmlns:a16="http://schemas.microsoft.com/office/drawing/2014/main" id="{C746709A-1D89-42A8-82EA-F55EF91285F3}"/>
              </a:ext>
            </a:extLst>
          </p:cNvPr>
          <p:cNvSpPr/>
          <p:nvPr/>
        </p:nvSpPr>
        <p:spPr>
          <a:xfrm>
            <a:off x="4436265" y="2937818"/>
            <a:ext cx="6096000" cy="2585323"/>
          </a:xfrm>
          <a:prstGeom prst="rect">
            <a:avLst/>
          </a:prstGeom>
        </p:spPr>
        <p:txBody>
          <a:bodyPr>
            <a:spAutoFit/>
          </a:bodyPr>
          <a:lstStyle/>
          <a:p>
            <a:pPr algn="just"/>
            <a:r>
              <a:rPr lang="es-ES" dirty="0">
                <a:latin typeface="Century Gothic" panose="020B0502020202020204" pitchFamily="34" charset="0"/>
              </a:rPr>
              <a:t>Insdeportes Cajicá realizará el seguimiento,  inspección, vigilancia y control de manera constante a los clubes deportivos de su jurisdicción, labor que no cesa al momento de subsanar las observaciones efectuadas, sino que hace parte de la actividad permanente de la entidad, para garantizar el buen funcionamiento de los clubes y el cumplimiento de las disposiciones legales que los rigen.</a:t>
            </a:r>
            <a:endParaRPr lang="es-CO" dirty="0">
              <a:latin typeface="Century Gothic" panose="020B0502020202020204" pitchFamily="34" charset="0"/>
            </a:endParaRPr>
          </a:p>
        </p:txBody>
      </p:sp>
      <p:grpSp>
        <p:nvGrpSpPr>
          <p:cNvPr id="88" name="Grupo 87">
            <a:extLst>
              <a:ext uri="{FF2B5EF4-FFF2-40B4-BE49-F238E27FC236}">
                <a16:creationId xmlns:a16="http://schemas.microsoft.com/office/drawing/2014/main" id="{29537A17-F61C-4642-8EB2-AE497B27F0EE}"/>
              </a:ext>
            </a:extLst>
          </p:cNvPr>
          <p:cNvGrpSpPr/>
          <p:nvPr/>
        </p:nvGrpSpPr>
        <p:grpSpPr>
          <a:xfrm>
            <a:off x="4102434" y="1279082"/>
            <a:ext cx="1131239" cy="1122145"/>
            <a:chOff x="8966725" y="992634"/>
            <a:chExt cx="1131239" cy="1122145"/>
          </a:xfrm>
          <a:effectLst>
            <a:outerShdw blurRad="50800" dist="38100" dir="2700000" algn="tl" rotWithShape="0">
              <a:schemeClr val="bg1">
                <a:alpha val="40000"/>
              </a:schemeClr>
            </a:outerShdw>
          </a:effectLst>
        </p:grpSpPr>
        <p:sp>
          <p:nvSpPr>
            <p:cNvPr id="89" name="Google Shape;7006;p66">
              <a:extLst>
                <a:ext uri="{FF2B5EF4-FFF2-40B4-BE49-F238E27FC236}">
                  <a16:creationId xmlns:a16="http://schemas.microsoft.com/office/drawing/2014/main" id="{BBDE0020-0492-43B4-9D80-99C529AA6D6E}"/>
                </a:ext>
              </a:extLst>
            </p:cNvPr>
            <p:cNvSpPr/>
            <p:nvPr/>
          </p:nvSpPr>
          <p:spPr>
            <a:xfrm>
              <a:off x="8966725" y="992634"/>
              <a:ext cx="794008" cy="990852"/>
            </a:xfrm>
            <a:custGeom>
              <a:avLst/>
              <a:gdLst/>
              <a:ahLst/>
              <a:cxnLst/>
              <a:rect l="l" t="t" r="r" b="b"/>
              <a:pathLst>
                <a:path w="8382" h="10460" extrusionOk="0">
                  <a:moveTo>
                    <a:pt x="348" y="0"/>
                  </a:moveTo>
                  <a:cubicBezTo>
                    <a:pt x="158" y="0"/>
                    <a:pt x="1" y="158"/>
                    <a:pt x="1" y="347"/>
                  </a:cubicBezTo>
                  <a:lnTo>
                    <a:pt x="1" y="10113"/>
                  </a:lnTo>
                  <a:cubicBezTo>
                    <a:pt x="1" y="10302"/>
                    <a:pt x="158" y="10460"/>
                    <a:pt x="348" y="10460"/>
                  </a:cubicBezTo>
                  <a:lnTo>
                    <a:pt x="694" y="10460"/>
                  </a:lnTo>
                  <a:lnTo>
                    <a:pt x="694" y="3875"/>
                  </a:lnTo>
                  <a:cubicBezTo>
                    <a:pt x="694" y="3623"/>
                    <a:pt x="820" y="3340"/>
                    <a:pt x="1009" y="3151"/>
                  </a:cubicBezTo>
                  <a:lnTo>
                    <a:pt x="3151" y="1008"/>
                  </a:lnTo>
                  <a:cubicBezTo>
                    <a:pt x="3340" y="819"/>
                    <a:pt x="3624" y="693"/>
                    <a:pt x="3908" y="693"/>
                  </a:cubicBezTo>
                  <a:lnTo>
                    <a:pt x="8381" y="693"/>
                  </a:lnTo>
                  <a:lnTo>
                    <a:pt x="8381" y="347"/>
                  </a:lnTo>
                  <a:cubicBezTo>
                    <a:pt x="8381" y="158"/>
                    <a:pt x="8224" y="0"/>
                    <a:pt x="8035" y="0"/>
                  </a:cubicBezTo>
                  <a:close/>
                </a:path>
              </a:pathLst>
            </a:custGeom>
            <a:solidFill>
              <a:srgbClr val="0033CC"/>
            </a:solidFill>
            <a:ln>
              <a:noFill/>
            </a:ln>
          </p:spPr>
          <p:txBody>
            <a:bodyPr spcFirstLastPara="1" wrap="square" lIns="91425" tIns="91425" rIns="91425" bIns="91425" anchor="ctr" anchorCtr="0">
              <a:noAutofit/>
            </a:bodyPr>
            <a:lstStyle/>
            <a:p>
              <a:endParaRPr/>
            </a:p>
          </p:txBody>
        </p:sp>
        <p:sp>
          <p:nvSpPr>
            <p:cNvPr id="90" name="Google Shape;7009;p66">
              <a:extLst>
                <a:ext uri="{FF2B5EF4-FFF2-40B4-BE49-F238E27FC236}">
                  <a16:creationId xmlns:a16="http://schemas.microsoft.com/office/drawing/2014/main" id="{1E503765-A1F7-4F45-8AE0-F283B38EE7FF}"/>
                </a:ext>
              </a:extLst>
            </p:cNvPr>
            <p:cNvSpPr/>
            <p:nvPr/>
          </p:nvSpPr>
          <p:spPr>
            <a:xfrm>
              <a:off x="9095081" y="1129895"/>
              <a:ext cx="728267" cy="919238"/>
            </a:xfrm>
            <a:custGeom>
              <a:avLst/>
              <a:gdLst/>
              <a:ahLst/>
              <a:cxnLst/>
              <a:rect l="l" t="t" r="r" b="b"/>
              <a:pathLst>
                <a:path w="7688" h="9704" extrusionOk="0">
                  <a:moveTo>
                    <a:pt x="2868" y="0"/>
                  </a:moveTo>
                  <a:lnTo>
                    <a:pt x="2868" y="2426"/>
                  </a:lnTo>
                  <a:cubicBezTo>
                    <a:pt x="2868" y="2647"/>
                    <a:pt x="2679" y="2804"/>
                    <a:pt x="2490" y="2804"/>
                  </a:cubicBezTo>
                  <a:lnTo>
                    <a:pt x="1" y="2804"/>
                  </a:lnTo>
                  <a:lnTo>
                    <a:pt x="1" y="9357"/>
                  </a:lnTo>
                  <a:cubicBezTo>
                    <a:pt x="1" y="9578"/>
                    <a:pt x="190" y="9704"/>
                    <a:pt x="379" y="9704"/>
                  </a:cubicBezTo>
                  <a:lnTo>
                    <a:pt x="7341" y="9704"/>
                  </a:lnTo>
                  <a:cubicBezTo>
                    <a:pt x="7467" y="9704"/>
                    <a:pt x="7593" y="9641"/>
                    <a:pt x="7625" y="9578"/>
                  </a:cubicBezTo>
                  <a:lnTo>
                    <a:pt x="6239" y="8192"/>
                  </a:lnTo>
                  <a:cubicBezTo>
                    <a:pt x="5924" y="8318"/>
                    <a:pt x="5609" y="8349"/>
                    <a:pt x="5262" y="8349"/>
                  </a:cubicBezTo>
                  <a:cubicBezTo>
                    <a:pt x="3529" y="8349"/>
                    <a:pt x="2143" y="6931"/>
                    <a:pt x="2143" y="5230"/>
                  </a:cubicBezTo>
                  <a:cubicBezTo>
                    <a:pt x="2143" y="3529"/>
                    <a:pt x="3561" y="2111"/>
                    <a:pt x="5262" y="2111"/>
                  </a:cubicBezTo>
                  <a:cubicBezTo>
                    <a:pt x="6239" y="2111"/>
                    <a:pt x="7121" y="2584"/>
                    <a:pt x="7688" y="3308"/>
                  </a:cubicBezTo>
                  <a:lnTo>
                    <a:pt x="7688" y="347"/>
                  </a:lnTo>
                  <a:cubicBezTo>
                    <a:pt x="7688" y="158"/>
                    <a:pt x="7530" y="0"/>
                    <a:pt x="7341" y="0"/>
                  </a:cubicBezTo>
                  <a:close/>
                </a:path>
              </a:pathLst>
            </a:custGeom>
            <a:solidFill>
              <a:srgbClr val="0033CC"/>
            </a:solidFill>
            <a:ln>
              <a:noFill/>
            </a:ln>
          </p:spPr>
          <p:txBody>
            <a:bodyPr spcFirstLastPara="1" wrap="square" lIns="91425" tIns="91425" rIns="91425" bIns="91425" anchor="ctr" anchorCtr="0">
              <a:noAutofit/>
            </a:bodyPr>
            <a:lstStyle/>
            <a:p>
              <a:endParaRPr dirty="0"/>
            </a:p>
          </p:txBody>
        </p:sp>
        <p:sp>
          <p:nvSpPr>
            <p:cNvPr id="91" name="Google Shape;7010;p66">
              <a:extLst>
                <a:ext uri="{FF2B5EF4-FFF2-40B4-BE49-F238E27FC236}">
                  <a16:creationId xmlns:a16="http://schemas.microsoft.com/office/drawing/2014/main" id="{484381F8-78D4-4EAE-B07E-18453A198B2F}"/>
                </a:ext>
              </a:extLst>
            </p:cNvPr>
            <p:cNvSpPr/>
            <p:nvPr/>
          </p:nvSpPr>
          <p:spPr>
            <a:xfrm>
              <a:off x="9754671" y="1777453"/>
              <a:ext cx="343293" cy="337326"/>
            </a:xfrm>
            <a:custGeom>
              <a:avLst/>
              <a:gdLst/>
              <a:ahLst/>
              <a:cxnLst/>
              <a:rect l="l" t="t" r="r" b="b"/>
              <a:pathLst>
                <a:path w="3624" h="3561" extrusionOk="0">
                  <a:moveTo>
                    <a:pt x="977" y="1"/>
                  </a:moveTo>
                  <a:cubicBezTo>
                    <a:pt x="693" y="410"/>
                    <a:pt x="378" y="757"/>
                    <a:pt x="0" y="1009"/>
                  </a:cubicBezTo>
                  <a:lnTo>
                    <a:pt x="2363" y="3372"/>
                  </a:lnTo>
                  <a:cubicBezTo>
                    <a:pt x="2489" y="3498"/>
                    <a:pt x="2662" y="3561"/>
                    <a:pt x="2840" y="3561"/>
                  </a:cubicBezTo>
                  <a:cubicBezTo>
                    <a:pt x="3017" y="3561"/>
                    <a:pt x="3198" y="3498"/>
                    <a:pt x="3340" y="3372"/>
                  </a:cubicBezTo>
                  <a:cubicBezTo>
                    <a:pt x="3623" y="3088"/>
                    <a:pt x="3623" y="2647"/>
                    <a:pt x="3340" y="2364"/>
                  </a:cubicBezTo>
                  <a:lnTo>
                    <a:pt x="977" y="1"/>
                  </a:lnTo>
                  <a:close/>
                </a:path>
              </a:pathLst>
            </a:custGeom>
            <a:solidFill>
              <a:srgbClr val="0033CC"/>
            </a:solidFill>
            <a:ln>
              <a:noFill/>
            </a:ln>
          </p:spPr>
          <p:txBody>
            <a:bodyPr spcFirstLastPara="1" wrap="square" lIns="91425" tIns="91425" rIns="91425" bIns="91425" anchor="ctr" anchorCtr="0">
              <a:noAutofit/>
            </a:bodyPr>
            <a:lstStyle/>
            <a:p>
              <a:endParaRPr/>
            </a:p>
          </p:txBody>
        </p:sp>
      </p:grpSp>
      <p:pic>
        <p:nvPicPr>
          <p:cNvPr id="92" name="Imagen 91">
            <a:extLst>
              <a:ext uri="{FF2B5EF4-FFF2-40B4-BE49-F238E27FC236}">
                <a16:creationId xmlns:a16="http://schemas.microsoft.com/office/drawing/2014/main" id="{A93C7616-2F22-4D5E-B418-488F5312AE19}"/>
              </a:ext>
            </a:extLst>
          </p:cNvPr>
          <p:cNvPicPr/>
          <p:nvPr/>
        </p:nvPicPr>
        <p:blipFill>
          <a:blip r:embed="rId6">
            <a:extLst>
              <a:ext uri="{28A0092B-C50C-407E-A947-70E740481C1C}">
                <a14:useLocalDpi xmlns:a14="http://schemas.microsoft.com/office/drawing/2010/main" val="0"/>
              </a:ext>
            </a:extLst>
          </a:blip>
          <a:stretch>
            <a:fillRect/>
          </a:stretch>
        </p:blipFill>
        <p:spPr>
          <a:xfrm>
            <a:off x="1" y="5700288"/>
            <a:ext cx="12192000" cy="1141817"/>
          </a:xfrm>
          <a:prstGeom prst="rect">
            <a:avLst/>
          </a:prstGeom>
        </p:spPr>
      </p:pic>
    </p:spTree>
    <p:extLst>
      <p:ext uri="{BB962C8B-B14F-4D97-AF65-F5344CB8AC3E}">
        <p14:creationId xmlns:p14="http://schemas.microsoft.com/office/powerpoint/2010/main" val="419628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a:extLst>
              <a:ext uri="{FF2B5EF4-FFF2-40B4-BE49-F238E27FC236}">
                <a16:creationId xmlns:a16="http://schemas.microsoft.com/office/drawing/2014/main" id="{A7F1DE11-AF2D-49C8-9198-7473C6BEEAF3}"/>
              </a:ext>
            </a:extLst>
          </p:cNvPr>
          <p:cNvGraphicFramePr>
            <a:graphicFrameLocks noChangeAspect="1"/>
          </p:cNvGraphicFramePr>
          <p:nvPr>
            <p:extLst>
              <p:ext uri="{D42A27DB-BD31-4B8C-83A1-F6EECF244321}">
                <p14:modId xmlns:p14="http://schemas.microsoft.com/office/powerpoint/2010/main" val="1759935183"/>
              </p:ext>
            </p:extLst>
          </p:nvPr>
        </p:nvGraphicFramePr>
        <p:xfrm>
          <a:off x="436228" y="121894"/>
          <a:ext cx="11031522" cy="809284"/>
        </p:xfrm>
        <a:graphic>
          <a:graphicData uri="http://schemas.openxmlformats.org/presentationml/2006/ole">
            <mc:AlternateContent xmlns:mc="http://schemas.openxmlformats.org/markup-compatibility/2006">
              <mc:Choice xmlns:v="urn:schemas-microsoft-com:vml" Requires="v">
                <p:oleObj spid="_x0000_s16528" name="Worksheet" r:id="rId3" imgW="13497030" imgH="1076312" progId="Excel.Sheet.12">
                  <p:embed/>
                </p:oleObj>
              </mc:Choice>
              <mc:Fallback>
                <p:oleObj name="Worksheet" r:id="rId3" imgW="13497030" imgH="1076312" progId="Excel.Sheet.12">
                  <p:embed/>
                  <p:pic>
                    <p:nvPicPr>
                      <p:cNvPr id="5" name="Objeto 4">
                        <a:extLst>
                          <a:ext uri="{FF2B5EF4-FFF2-40B4-BE49-F238E27FC236}">
                            <a16:creationId xmlns:a16="http://schemas.microsoft.com/office/drawing/2014/main" id="{99FFF4F0-B373-4E81-A605-1F680D0CDA4A}"/>
                          </a:ext>
                        </a:extLst>
                      </p:cNvPr>
                      <p:cNvPicPr/>
                      <p:nvPr/>
                    </p:nvPicPr>
                    <p:blipFill>
                      <a:blip r:embed="rId4"/>
                      <a:stretch>
                        <a:fillRect/>
                      </a:stretch>
                    </p:blipFill>
                    <p:spPr>
                      <a:xfrm>
                        <a:off x="436228" y="121894"/>
                        <a:ext cx="11031522" cy="809284"/>
                      </a:xfrm>
                      <a:prstGeom prst="rect">
                        <a:avLst/>
                      </a:prstGeom>
                    </p:spPr>
                  </p:pic>
                </p:oleObj>
              </mc:Fallback>
            </mc:AlternateContent>
          </a:graphicData>
        </a:graphic>
      </p:graphicFrame>
      <p:graphicFrame>
        <p:nvGraphicFramePr>
          <p:cNvPr id="5" name="Objeto 4">
            <a:extLst>
              <a:ext uri="{FF2B5EF4-FFF2-40B4-BE49-F238E27FC236}">
                <a16:creationId xmlns:a16="http://schemas.microsoft.com/office/drawing/2014/main" id="{4F1439F7-7E42-4663-8E29-36B4EB9F2264}"/>
              </a:ext>
            </a:extLst>
          </p:cNvPr>
          <p:cNvGraphicFramePr>
            <a:graphicFrameLocks noChangeAspect="1"/>
          </p:cNvGraphicFramePr>
          <p:nvPr>
            <p:extLst>
              <p:ext uri="{D42A27DB-BD31-4B8C-83A1-F6EECF244321}">
                <p14:modId xmlns:p14="http://schemas.microsoft.com/office/powerpoint/2010/main" val="2412459085"/>
              </p:ext>
            </p:extLst>
          </p:nvPr>
        </p:nvGraphicFramePr>
        <p:xfrm>
          <a:off x="2116138" y="4838700"/>
          <a:ext cx="7983537" cy="944563"/>
        </p:xfrm>
        <a:graphic>
          <a:graphicData uri="http://schemas.openxmlformats.org/presentationml/2006/ole">
            <mc:AlternateContent xmlns:mc="http://schemas.openxmlformats.org/markup-compatibility/2006">
              <mc:Choice xmlns:v="urn:schemas-microsoft-com:vml" Requires="v">
                <p:oleObj spid="_x0000_s16529" name="Worksheet" r:id="rId5" imgW="12353943" imgH="1409597" progId="Excel.Sheet.12">
                  <p:embed/>
                </p:oleObj>
              </mc:Choice>
              <mc:Fallback>
                <p:oleObj name="Worksheet" r:id="rId5" imgW="12353943" imgH="1409597" progId="Excel.Sheet.12">
                  <p:embed/>
                  <p:pic>
                    <p:nvPicPr>
                      <p:cNvPr id="61" name="Objeto 60">
                        <a:extLst>
                          <a:ext uri="{FF2B5EF4-FFF2-40B4-BE49-F238E27FC236}">
                            <a16:creationId xmlns:a16="http://schemas.microsoft.com/office/drawing/2014/main" id="{9B030E65-DD66-46D0-A346-00CB300BCEB4}"/>
                          </a:ext>
                        </a:extLst>
                      </p:cNvPr>
                      <p:cNvPicPr/>
                      <p:nvPr/>
                    </p:nvPicPr>
                    <p:blipFill>
                      <a:blip r:embed="rId6"/>
                      <a:stretch>
                        <a:fillRect/>
                      </a:stretch>
                    </p:blipFill>
                    <p:spPr>
                      <a:xfrm>
                        <a:off x="2116138" y="4838700"/>
                        <a:ext cx="7983537" cy="944563"/>
                      </a:xfrm>
                      <a:prstGeom prst="rect">
                        <a:avLst/>
                      </a:prstGeom>
                    </p:spPr>
                  </p:pic>
                </p:oleObj>
              </mc:Fallback>
            </mc:AlternateContent>
          </a:graphicData>
        </a:graphic>
      </p:graphicFrame>
      <p:sp>
        <p:nvSpPr>
          <p:cNvPr id="6" name="Elipse 5">
            <a:extLst>
              <a:ext uri="{FF2B5EF4-FFF2-40B4-BE49-F238E27FC236}">
                <a16:creationId xmlns:a16="http://schemas.microsoft.com/office/drawing/2014/main" id="{60FF4465-AA1B-4729-A426-49A2F6D94BE9}"/>
              </a:ext>
            </a:extLst>
          </p:cNvPr>
          <p:cNvSpPr/>
          <p:nvPr/>
        </p:nvSpPr>
        <p:spPr>
          <a:xfrm>
            <a:off x="1507071" y="4271686"/>
            <a:ext cx="5008268" cy="13385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7" name="Grupo 6">
            <a:extLst>
              <a:ext uri="{FF2B5EF4-FFF2-40B4-BE49-F238E27FC236}">
                <a16:creationId xmlns:a16="http://schemas.microsoft.com/office/drawing/2014/main" id="{63187871-3090-4EA7-AABA-1F86C85483DB}"/>
              </a:ext>
            </a:extLst>
          </p:cNvPr>
          <p:cNvGrpSpPr/>
          <p:nvPr/>
        </p:nvGrpSpPr>
        <p:grpSpPr>
          <a:xfrm>
            <a:off x="7575029" y="2558294"/>
            <a:ext cx="2562513" cy="1514877"/>
            <a:chOff x="-3132856" y="1275606"/>
            <a:chExt cx="1944216" cy="1158313"/>
          </a:xfrm>
        </p:grpSpPr>
        <p:sp>
          <p:nvSpPr>
            <p:cNvPr id="8" name="Rounded Rectangle 2">
              <a:extLst>
                <a:ext uri="{FF2B5EF4-FFF2-40B4-BE49-F238E27FC236}">
                  <a16:creationId xmlns:a16="http://schemas.microsoft.com/office/drawing/2014/main" id="{FEDD76F4-B69E-46CF-9157-4B6E5A8A20D6}"/>
                </a:ext>
              </a:extLst>
            </p:cNvPr>
            <p:cNvSpPr/>
            <p:nvPr/>
          </p:nvSpPr>
          <p:spPr>
            <a:xfrm>
              <a:off x="-3132856" y="1275606"/>
              <a:ext cx="1944216" cy="1158313"/>
            </a:xfrm>
            <a:prstGeom prst="roundRect">
              <a:avLst/>
            </a:prstGeom>
            <a:solidFill>
              <a:srgbClr val="CC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 name="TextBox 4">
              <a:extLst>
                <a:ext uri="{FF2B5EF4-FFF2-40B4-BE49-F238E27FC236}">
                  <a16:creationId xmlns:a16="http://schemas.microsoft.com/office/drawing/2014/main" id="{F1AEBA89-749B-48FC-913E-47A54241DA27}"/>
                </a:ext>
              </a:extLst>
            </p:cNvPr>
            <p:cNvSpPr txBox="1"/>
            <p:nvPr/>
          </p:nvSpPr>
          <p:spPr>
            <a:xfrm>
              <a:off x="-3132856" y="1347614"/>
              <a:ext cx="1944216" cy="1059002"/>
            </a:xfrm>
            <a:prstGeom prst="rect">
              <a:avLst/>
            </a:prstGeom>
            <a:noFill/>
          </p:spPr>
          <p:txBody>
            <a:bodyPr wrap="square" rtlCol="0">
              <a:spAutoFit/>
            </a:bodyPr>
            <a:lstStyle/>
            <a:p>
              <a:pPr algn="ctr"/>
              <a:r>
                <a:rPr lang="es-CO" altLang="ko-KR" sz="1200" dirty="0">
                  <a:solidFill>
                    <a:srgbClr val="002060"/>
                  </a:solidFill>
                  <a:latin typeface="Century Gothic" panose="020B0502020202020204" pitchFamily="34" charset="0"/>
                  <a:cs typeface="Arial" pitchFamily="34" charset="0"/>
                </a:rPr>
                <a:t>El éxito de los clubes, radica en la gestión que realicen sus dignatarios, en pro del cumplimiento del Objeto Social, para el cual fue constituido el organismo deportivo y en beneficio de los deportistas.</a:t>
              </a:r>
            </a:p>
          </p:txBody>
        </p:sp>
      </p:grpSp>
      <p:sp>
        <p:nvSpPr>
          <p:cNvPr id="11" name="Title 1">
            <a:extLst>
              <a:ext uri="{FF2B5EF4-FFF2-40B4-BE49-F238E27FC236}">
                <a16:creationId xmlns:a16="http://schemas.microsoft.com/office/drawing/2014/main" id="{DA9AE500-4615-42FC-8B72-C21AB6D7686B}"/>
              </a:ext>
            </a:extLst>
          </p:cNvPr>
          <p:cNvSpPr txBox="1">
            <a:spLocks/>
          </p:cNvSpPr>
          <p:nvPr/>
        </p:nvSpPr>
        <p:spPr>
          <a:xfrm>
            <a:off x="6096000" y="1262234"/>
            <a:ext cx="5472608" cy="945211"/>
          </a:xfrm>
          <a:prstGeom prst="rect">
            <a:avLst/>
          </a:prstGeom>
        </p:spPr>
        <p:txBody>
          <a:bodyPr anchor="ctr"/>
          <a:lstStyle>
            <a:lvl1pPr algn="ctr" defTabSz="914400" rtl="0" eaLnBrk="1" latinLnBrk="1" hangingPunct="1">
              <a:spcBef>
                <a:spcPct val="0"/>
              </a:spcBef>
              <a:buNone/>
              <a:defRPr sz="3600" b="1" kern="1200" baseline="0">
                <a:solidFill>
                  <a:schemeClr val="tx1">
                    <a:lumMod val="75000"/>
                    <a:lumOff val="25000"/>
                  </a:schemeClr>
                </a:solidFill>
                <a:latin typeface="Arial" pitchFamily="34" charset="0"/>
                <a:ea typeface="+mj-ea"/>
                <a:cs typeface="Arial" pitchFamily="34" charset="0"/>
              </a:defRPr>
            </a:lvl1pPr>
          </a:lstStyle>
          <a:p>
            <a:r>
              <a:rPr lang="es-CO" altLang="ko-KR" b="0" dirty="0">
                <a:solidFill>
                  <a:srgbClr val="002060"/>
                </a:solidFill>
                <a:latin typeface="Century Gothic" panose="020B0502020202020204" pitchFamily="34" charset="0"/>
              </a:rPr>
              <a:t>Gracias por su atención.</a:t>
            </a:r>
            <a:r>
              <a:rPr lang="es-CO" altLang="ko-KR" b="0" dirty="0">
                <a:solidFill>
                  <a:srgbClr val="FF0000"/>
                </a:solidFill>
                <a:latin typeface="Century Gothic" panose="020B0502020202020204" pitchFamily="34" charset="0"/>
              </a:rPr>
              <a:t> </a:t>
            </a:r>
          </a:p>
        </p:txBody>
      </p:sp>
      <p:pic>
        <p:nvPicPr>
          <p:cNvPr id="13" name="Imagen 12">
            <a:extLst>
              <a:ext uri="{FF2B5EF4-FFF2-40B4-BE49-F238E27FC236}">
                <a16:creationId xmlns:a16="http://schemas.microsoft.com/office/drawing/2014/main" id="{63BCBC8D-D30A-4203-A1B0-AE1AE57268E7}"/>
              </a:ext>
            </a:extLst>
          </p:cNvPr>
          <p:cNvPicPr>
            <a:picLocks noChangeAspect="1"/>
          </p:cNvPicPr>
          <p:nvPr/>
        </p:nvPicPr>
        <p:blipFill>
          <a:blip r:embed="rId7"/>
          <a:stretch>
            <a:fillRect/>
          </a:stretch>
        </p:blipFill>
        <p:spPr>
          <a:xfrm>
            <a:off x="3519765" y="912764"/>
            <a:ext cx="590594" cy="1231239"/>
          </a:xfrm>
          <a:prstGeom prst="rect">
            <a:avLst/>
          </a:prstGeom>
        </p:spPr>
      </p:pic>
      <p:sp>
        <p:nvSpPr>
          <p:cNvPr id="15" name="Elipse 14">
            <a:extLst>
              <a:ext uri="{FF2B5EF4-FFF2-40B4-BE49-F238E27FC236}">
                <a16:creationId xmlns:a16="http://schemas.microsoft.com/office/drawing/2014/main" id="{FDF768AE-FFA7-48A1-B3FD-3E1127CD15FF}"/>
              </a:ext>
            </a:extLst>
          </p:cNvPr>
          <p:cNvSpPr/>
          <p:nvPr/>
        </p:nvSpPr>
        <p:spPr>
          <a:xfrm>
            <a:off x="7575029" y="4309664"/>
            <a:ext cx="2562513" cy="14594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24" name="Group 31">
            <a:extLst>
              <a:ext uri="{FF2B5EF4-FFF2-40B4-BE49-F238E27FC236}">
                <a16:creationId xmlns:a16="http://schemas.microsoft.com/office/drawing/2014/main" id="{8E7E5AD4-E8AF-41B4-A120-4C3E07140B14}"/>
              </a:ext>
            </a:extLst>
          </p:cNvPr>
          <p:cNvGrpSpPr>
            <a:grpSpLocks noChangeAspect="1"/>
          </p:cNvGrpSpPr>
          <p:nvPr/>
        </p:nvGrpSpPr>
        <p:grpSpPr bwMode="auto">
          <a:xfrm>
            <a:off x="1878289" y="2306312"/>
            <a:ext cx="3752850" cy="1884363"/>
            <a:chOff x="553" y="1674"/>
            <a:chExt cx="2364" cy="1187"/>
          </a:xfrm>
        </p:grpSpPr>
        <p:sp>
          <p:nvSpPr>
            <p:cNvPr id="25" name="AutoShape 30">
              <a:extLst>
                <a:ext uri="{FF2B5EF4-FFF2-40B4-BE49-F238E27FC236}">
                  <a16:creationId xmlns:a16="http://schemas.microsoft.com/office/drawing/2014/main" id="{32ED05FB-0FFA-4845-9B66-A6BD84A0A051}"/>
                </a:ext>
              </a:extLst>
            </p:cNvPr>
            <p:cNvSpPr>
              <a:spLocks noChangeAspect="1" noChangeArrowheads="1" noTextEdit="1"/>
            </p:cNvSpPr>
            <p:nvPr/>
          </p:nvSpPr>
          <p:spPr bwMode="auto">
            <a:xfrm>
              <a:off x="553" y="1674"/>
              <a:ext cx="2364" cy="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6" name="Freeform 32">
              <a:extLst>
                <a:ext uri="{FF2B5EF4-FFF2-40B4-BE49-F238E27FC236}">
                  <a16:creationId xmlns:a16="http://schemas.microsoft.com/office/drawing/2014/main" id="{78F05750-3ECE-499E-8A54-F169C3495938}"/>
                </a:ext>
              </a:extLst>
            </p:cNvPr>
            <p:cNvSpPr>
              <a:spLocks/>
            </p:cNvSpPr>
            <p:nvPr/>
          </p:nvSpPr>
          <p:spPr bwMode="auto">
            <a:xfrm>
              <a:off x="2322" y="1959"/>
              <a:ext cx="606" cy="898"/>
            </a:xfrm>
            <a:custGeom>
              <a:avLst/>
              <a:gdLst>
                <a:gd name="T0" fmla="*/ 35 w 160"/>
                <a:gd name="T1" fmla="*/ 235 h 236"/>
                <a:gd name="T2" fmla="*/ 33 w 160"/>
                <a:gd name="T3" fmla="*/ 234 h 236"/>
                <a:gd name="T4" fmla="*/ 34 w 160"/>
                <a:gd name="T5" fmla="*/ 227 h 236"/>
                <a:gd name="T6" fmla="*/ 46 w 160"/>
                <a:gd name="T7" fmla="*/ 218 h 236"/>
                <a:gd name="T8" fmla="*/ 49 w 160"/>
                <a:gd name="T9" fmla="*/ 213 h 236"/>
                <a:gd name="T10" fmla="*/ 46 w 160"/>
                <a:gd name="T11" fmla="*/ 105 h 236"/>
                <a:gd name="T12" fmla="*/ 42 w 160"/>
                <a:gd name="T13" fmla="*/ 99 h 236"/>
                <a:gd name="T14" fmla="*/ 11 w 160"/>
                <a:gd name="T15" fmla="*/ 76 h 236"/>
                <a:gd name="T16" fmla="*/ 4 w 160"/>
                <a:gd name="T17" fmla="*/ 53 h 236"/>
                <a:gd name="T18" fmla="*/ 24 w 160"/>
                <a:gd name="T19" fmla="*/ 15 h 236"/>
                <a:gd name="T20" fmla="*/ 50 w 160"/>
                <a:gd name="T21" fmla="*/ 2 h 236"/>
                <a:gd name="T22" fmla="*/ 63 w 160"/>
                <a:gd name="T23" fmla="*/ 12 h 236"/>
                <a:gd name="T24" fmla="*/ 72 w 160"/>
                <a:gd name="T25" fmla="*/ 33 h 236"/>
                <a:gd name="T26" fmla="*/ 73 w 160"/>
                <a:gd name="T27" fmla="*/ 34 h 236"/>
                <a:gd name="T28" fmla="*/ 75 w 160"/>
                <a:gd name="T29" fmla="*/ 11 h 236"/>
                <a:gd name="T30" fmla="*/ 73 w 160"/>
                <a:gd name="T31" fmla="*/ 7 h 236"/>
                <a:gd name="T32" fmla="*/ 75 w 160"/>
                <a:gd name="T33" fmla="*/ 1 h 236"/>
                <a:gd name="T34" fmla="*/ 82 w 160"/>
                <a:gd name="T35" fmla="*/ 0 h 236"/>
                <a:gd name="T36" fmla="*/ 85 w 160"/>
                <a:gd name="T37" fmla="*/ 8 h 236"/>
                <a:gd name="T38" fmla="*/ 84 w 160"/>
                <a:gd name="T39" fmla="*/ 11 h 236"/>
                <a:gd name="T40" fmla="*/ 87 w 160"/>
                <a:gd name="T41" fmla="*/ 33 h 236"/>
                <a:gd name="T42" fmla="*/ 96 w 160"/>
                <a:gd name="T43" fmla="*/ 11 h 236"/>
                <a:gd name="T44" fmla="*/ 109 w 160"/>
                <a:gd name="T45" fmla="*/ 2 h 236"/>
                <a:gd name="T46" fmla="*/ 138 w 160"/>
                <a:gd name="T47" fmla="*/ 19 h 236"/>
                <a:gd name="T48" fmla="*/ 155 w 160"/>
                <a:gd name="T49" fmla="*/ 50 h 236"/>
                <a:gd name="T50" fmla="*/ 148 w 160"/>
                <a:gd name="T51" fmla="*/ 77 h 236"/>
                <a:gd name="T52" fmla="*/ 117 w 160"/>
                <a:gd name="T53" fmla="*/ 99 h 236"/>
                <a:gd name="T54" fmla="*/ 114 w 160"/>
                <a:gd name="T55" fmla="*/ 105 h 236"/>
                <a:gd name="T56" fmla="*/ 110 w 160"/>
                <a:gd name="T57" fmla="*/ 212 h 236"/>
                <a:gd name="T58" fmla="*/ 114 w 160"/>
                <a:gd name="T59" fmla="*/ 219 h 236"/>
                <a:gd name="T60" fmla="*/ 126 w 160"/>
                <a:gd name="T61" fmla="*/ 227 h 236"/>
                <a:gd name="T62" fmla="*/ 128 w 160"/>
                <a:gd name="T63" fmla="*/ 230 h 236"/>
                <a:gd name="T64" fmla="*/ 121 w 160"/>
                <a:gd name="T65" fmla="*/ 235 h 236"/>
                <a:gd name="T66" fmla="*/ 115 w 160"/>
                <a:gd name="T67" fmla="*/ 234 h 236"/>
                <a:gd name="T68" fmla="*/ 86 w 160"/>
                <a:gd name="T69" fmla="*/ 228 h 236"/>
                <a:gd name="T70" fmla="*/ 75 w 160"/>
                <a:gd name="T71" fmla="*/ 228 h 236"/>
                <a:gd name="T72" fmla="*/ 46 w 160"/>
                <a:gd name="T73" fmla="*/ 234 h 236"/>
                <a:gd name="T74" fmla="*/ 35 w 160"/>
                <a:gd name="T75" fmla="*/ 23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 h="236">
                  <a:moveTo>
                    <a:pt x="35" y="235"/>
                  </a:moveTo>
                  <a:cubicBezTo>
                    <a:pt x="34" y="235"/>
                    <a:pt x="32" y="236"/>
                    <a:pt x="33" y="234"/>
                  </a:cubicBezTo>
                  <a:cubicBezTo>
                    <a:pt x="33" y="232"/>
                    <a:pt x="31" y="229"/>
                    <a:pt x="34" y="227"/>
                  </a:cubicBezTo>
                  <a:cubicBezTo>
                    <a:pt x="38" y="224"/>
                    <a:pt x="42" y="221"/>
                    <a:pt x="46" y="218"/>
                  </a:cubicBezTo>
                  <a:cubicBezTo>
                    <a:pt x="48" y="217"/>
                    <a:pt x="49" y="215"/>
                    <a:pt x="49" y="213"/>
                  </a:cubicBezTo>
                  <a:cubicBezTo>
                    <a:pt x="48" y="177"/>
                    <a:pt x="47" y="141"/>
                    <a:pt x="46" y="105"/>
                  </a:cubicBezTo>
                  <a:cubicBezTo>
                    <a:pt x="46" y="102"/>
                    <a:pt x="45" y="100"/>
                    <a:pt x="42" y="99"/>
                  </a:cubicBezTo>
                  <a:cubicBezTo>
                    <a:pt x="32" y="91"/>
                    <a:pt x="21" y="84"/>
                    <a:pt x="11" y="76"/>
                  </a:cubicBezTo>
                  <a:cubicBezTo>
                    <a:pt x="2" y="70"/>
                    <a:pt x="0" y="62"/>
                    <a:pt x="4" y="53"/>
                  </a:cubicBezTo>
                  <a:cubicBezTo>
                    <a:pt x="10" y="40"/>
                    <a:pt x="16" y="27"/>
                    <a:pt x="24" y="15"/>
                  </a:cubicBezTo>
                  <a:cubicBezTo>
                    <a:pt x="30" y="6"/>
                    <a:pt x="38" y="1"/>
                    <a:pt x="50" y="2"/>
                  </a:cubicBezTo>
                  <a:cubicBezTo>
                    <a:pt x="60" y="3"/>
                    <a:pt x="60" y="2"/>
                    <a:pt x="63" y="12"/>
                  </a:cubicBezTo>
                  <a:cubicBezTo>
                    <a:pt x="66" y="19"/>
                    <a:pt x="69" y="26"/>
                    <a:pt x="72" y="33"/>
                  </a:cubicBezTo>
                  <a:cubicBezTo>
                    <a:pt x="72" y="33"/>
                    <a:pt x="72" y="33"/>
                    <a:pt x="73" y="34"/>
                  </a:cubicBezTo>
                  <a:cubicBezTo>
                    <a:pt x="74" y="26"/>
                    <a:pt x="75" y="18"/>
                    <a:pt x="75" y="11"/>
                  </a:cubicBezTo>
                  <a:cubicBezTo>
                    <a:pt x="76" y="9"/>
                    <a:pt x="74" y="8"/>
                    <a:pt x="73" y="7"/>
                  </a:cubicBezTo>
                  <a:cubicBezTo>
                    <a:pt x="71" y="4"/>
                    <a:pt x="72" y="2"/>
                    <a:pt x="75" y="1"/>
                  </a:cubicBezTo>
                  <a:cubicBezTo>
                    <a:pt x="77" y="0"/>
                    <a:pt x="80" y="0"/>
                    <a:pt x="82" y="0"/>
                  </a:cubicBezTo>
                  <a:cubicBezTo>
                    <a:pt x="88" y="1"/>
                    <a:pt x="89" y="3"/>
                    <a:pt x="85" y="8"/>
                  </a:cubicBezTo>
                  <a:cubicBezTo>
                    <a:pt x="84" y="9"/>
                    <a:pt x="84" y="10"/>
                    <a:pt x="84" y="11"/>
                  </a:cubicBezTo>
                  <a:cubicBezTo>
                    <a:pt x="85" y="18"/>
                    <a:pt x="86" y="25"/>
                    <a:pt x="87" y="33"/>
                  </a:cubicBezTo>
                  <a:cubicBezTo>
                    <a:pt x="90" y="24"/>
                    <a:pt x="93" y="18"/>
                    <a:pt x="96" y="11"/>
                  </a:cubicBezTo>
                  <a:cubicBezTo>
                    <a:pt x="100" y="2"/>
                    <a:pt x="100" y="3"/>
                    <a:pt x="109" y="2"/>
                  </a:cubicBezTo>
                  <a:cubicBezTo>
                    <a:pt x="123" y="1"/>
                    <a:pt x="132" y="7"/>
                    <a:pt x="138" y="19"/>
                  </a:cubicBezTo>
                  <a:cubicBezTo>
                    <a:pt x="144" y="29"/>
                    <a:pt x="150" y="40"/>
                    <a:pt x="155" y="50"/>
                  </a:cubicBezTo>
                  <a:cubicBezTo>
                    <a:pt x="159" y="59"/>
                    <a:pt x="160" y="69"/>
                    <a:pt x="148" y="77"/>
                  </a:cubicBezTo>
                  <a:cubicBezTo>
                    <a:pt x="137" y="84"/>
                    <a:pt x="127" y="92"/>
                    <a:pt x="117" y="99"/>
                  </a:cubicBezTo>
                  <a:cubicBezTo>
                    <a:pt x="115" y="101"/>
                    <a:pt x="114" y="102"/>
                    <a:pt x="114" y="105"/>
                  </a:cubicBezTo>
                  <a:cubicBezTo>
                    <a:pt x="113" y="140"/>
                    <a:pt x="112" y="176"/>
                    <a:pt x="110" y="212"/>
                  </a:cubicBezTo>
                  <a:cubicBezTo>
                    <a:pt x="110" y="215"/>
                    <a:pt x="111" y="217"/>
                    <a:pt x="114" y="219"/>
                  </a:cubicBezTo>
                  <a:cubicBezTo>
                    <a:pt x="118" y="221"/>
                    <a:pt x="122" y="224"/>
                    <a:pt x="126" y="227"/>
                  </a:cubicBezTo>
                  <a:cubicBezTo>
                    <a:pt x="127" y="227"/>
                    <a:pt x="128" y="228"/>
                    <a:pt x="128" y="230"/>
                  </a:cubicBezTo>
                  <a:cubicBezTo>
                    <a:pt x="128" y="235"/>
                    <a:pt x="128" y="235"/>
                    <a:pt x="121" y="235"/>
                  </a:cubicBezTo>
                  <a:cubicBezTo>
                    <a:pt x="119" y="235"/>
                    <a:pt x="117" y="235"/>
                    <a:pt x="115" y="234"/>
                  </a:cubicBezTo>
                  <a:cubicBezTo>
                    <a:pt x="105" y="232"/>
                    <a:pt x="96" y="230"/>
                    <a:pt x="86" y="228"/>
                  </a:cubicBezTo>
                  <a:cubicBezTo>
                    <a:pt x="82" y="227"/>
                    <a:pt x="79" y="227"/>
                    <a:pt x="75" y="228"/>
                  </a:cubicBezTo>
                  <a:cubicBezTo>
                    <a:pt x="66" y="230"/>
                    <a:pt x="56" y="232"/>
                    <a:pt x="46" y="234"/>
                  </a:cubicBezTo>
                  <a:cubicBezTo>
                    <a:pt x="43" y="235"/>
                    <a:pt x="39" y="236"/>
                    <a:pt x="35" y="235"/>
                  </a:cubicBezTo>
                  <a:close/>
                </a:path>
              </a:pathLst>
            </a:custGeom>
            <a:solidFill>
              <a:srgbClr val="362F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7" name="Freeform 33">
              <a:extLst>
                <a:ext uri="{FF2B5EF4-FFF2-40B4-BE49-F238E27FC236}">
                  <a16:creationId xmlns:a16="http://schemas.microsoft.com/office/drawing/2014/main" id="{EC6E7F85-0D54-4DF8-BEA9-697B022A6707}"/>
                </a:ext>
              </a:extLst>
            </p:cNvPr>
            <p:cNvSpPr>
              <a:spLocks/>
            </p:cNvSpPr>
            <p:nvPr/>
          </p:nvSpPr>
          <p:spPr bwMode="auto">
            <a:xfrm>
              <a:off x="545" y="1959"/>
              <a:ext cx="599" cy="898"/>
            </a:xfrm>
            <a:custGeom>
              <a:avLst/>
              <a:gdLst>
                <a:gd name="T0" fmla="*/ 36 w 158"/>
                <a:gd name="T1" fmla="*/ 235 h 236"/>
                <a:gd name="T2" fmla="*/ 33 w 158"/>
                <a:gd name="T3" fmla="*/ 234 h 236"/>
                <a:gd name="T4" fmla="*/ 34 w 158"/>
                <a:gd name="T5" fmla="*/ 227 h 236"/>
                <a:gd name="T6" fmla="*/ 47 w 158"/>
                <a:gd name="T7" fmla="*/ 218 h 236"/>
                <a:gd name="T8" fmla="*/ 49 w 158"/>
                <a:gd name="T9" fmla="*/ 213 h 236"/>
                <a:gd name="T10" fmla="*/ 46 w 158"/>
                <a:gd name="T11" fmla="*/ 105 h 236"/>
                <a:gd name="T12" fmla="*/ 43 w 158"/>
                <a:gd name="T13" fmla="*/ 98 h 236"/>
                <a:gd name="T14" fmla="*/ 11 w 158"/>
                <a:gd name="T15" fmla="*/ 76 h 236"/>
                <a:gd name="T16" fmla="*/ 4 w 158"/>
                <a:gd name="T17" fmla="*/ 53 h 236"/>
                <a:gd name="T18" fmla="*/ 25 w 158"/>
                <a:gd name="T19" fmla="*/ 14 h 236"/>
                <a:gd name="T20" fmla="*/ 50 w 158"/>
                <a:gd name="T21" fmla="*/ 2 h 236"/>
                <a:gd name="T22" fmla="*/ 64 w 158"/>
                <a:gd name="T23" fmla="*/ 12 h 236"/>
                <a:gd name="T24" fmla="*/ 73 w 158"/>
                <a:gd name="T25" fmla="*/ 33 h 236"/>
                <a:gd name="T26" fmla="*/ 76 w 158"/>
                <a:gd name="T27" fmla="*/ 11 h 236"/>
                <a:gd name="T28" fmla="*/ 74 w 158"/>
                <a:gd name="T29" fmla="*/ 7 h 236"/>
                <a:gd name="T30" fmla="*/ 76 w 158"/>
                <a:gd name="T31" fmla="*/ 1 h 236"/>
                <a:gd name="T32" fmla="*/ 83 w 158"/>
                <a:gd name="T33" fmla="*/ 0 h 236"/>
                <a:gd name="T34" fmla="*/ 86 w 158"/>
                <a:gd name="T35" fmla="*/ 8 h 236"/>
                <a:gd name="T36" fmla="*/ 85 w 158"/>
                <a:gd name="T37" fmla="*/ 12 h 236"/>
                <a:gd name="T38" fmla="*/ 87 w 158"/>
                <a:gd name="T39" fmla="*/ 33 h 236"/>
                <a:gd name="T40" fmla="*/ 94 w 158"/>
                <a:gd name="T41" fmla="*/ 17 h 236"/>
                <a:gd name="T42" fmla="*/ 99 w 158"/>
                <a:gd name="T43" fmla="*/ 5 h 236"/>
                <a:gd name="T44" fmla="*/ 103 w 158"/>
                <a:gd name="T45" fmla="*/ 2 h 236"/>
                <a:gd name="T46" fmla="*/ 116 w 158"/>
                <a:gd name="T47" fmla="*/ 2 h 236"/>
                <a:gd name="T48" fmla="*/ 134 w 158"/>
                <a:gd name="T49" fmla="*/ 12 h 236"/>
                <a:gd name="T50" fmla="*/ 156 w 158"/>
                <a:gd name="T51" fmla="*/ 53 h 236"/>
                <a:gd name="T52" fmla="*/ 158 w 158"/>
                <a:gd name="T53" fmla="*/ 61 h 236"/>
                <a:gd name="T54" fmla="*/ 151 w 158"/>
                <a:gd name="T55" fmla="*/ 75 h 236"/>
                <a:gd name="T56" fmla="*/ 117 w 158"/>
                <a:gd name="T57" fmla="*/ 99 h 236"/>
                <a:gd name="T58" fmla="*/ 114 w 158"/>
                <a:gd name="T59" fmla="*/ 104 h 236"/>
                <a:gd name="T60" fmla="*/ 111 w 158"/>
                <a:gd name="T61" fmla="*/ 214 h 236"/>
                <a:gd name="T62" fmla="*/ 113 w 158"/>
                <a:gd name="T63" fmla="*/ 218 h 236"/>
                <a:gd name="T64" fmla="*/ 123 w 158"/>
                <a:gd name="T65" fmla="*/ 224 h 236"/>
                <a:gd name="T66" fmla="*/ 128 w 158"/>
                <a:gd name="T67" fmla="*/ 235 h 236"/>
                <a:gd name="T68" fmla="*/ 115 w 158"/>
                <a:gd name="T69" fmla="*/ 234 h 236"/>
                <a:gd name="T70" fmla="*/ 87 w 158"/>
                <a:gd name="T71" fmla="*/ 228 h 236"/>
                <a:gd name="T72" fmla="*/ 75 w 158"/>
                <a:gd name="T73" fmla="*/ 228 h 236"/>
                <a:gd name="T74" fmla="*/ 44 w 158"/>
                <a:gd name="T75" fmla="*/ 235 h 236"/>
                <a:gd name="T76" fmla="*/ 36 w 158"/>
                <a:gd name="T77" fmla="*/ 23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8" h="236">
                  <a:moveTo>
                    <a:pt x="36" y="235"/>
                  </a:moveTo>
                  <a:cubicBezTo>
                    <a:pt x="35" y="235"/>
                    <a:pt x="33" y="236"/>
                    <a:pt x="33" y="234"/>
                  </a:cubicBezTo>
                  <a:cubicBezTo>
                    <a:pt x="33" y="232"/>
                    <a:pt x="31" y="229"/>
                    <a:pt x="34" y="227"/>
                  </a:cubicBezTo>
                  <a:cubicBezTo>
                    <a:pt x="39" y="224"/>
                    <a:pt x="43" y="221"/>
                    <a:pt x="47" y="218"/>
                  </a:cubicBezTo>
                  <a:cubicBezTo>
                    <a:pt x="49" y="217"/>
                    <a:pt x="50" y="215"/>
                    <a:pt x="49" y="213"/>
                  </a:cubicBezTo>
                  <a:cubicBezTo>
                    <a:pt x="48" y="177"/>
                    <a:pt x="47" y="141"/>
                    <a:pt x="46" y="105"/>
                  </a:cubicBezTo>
                  <a:cubicBezTo>
                    <a:pt x="46" y="102"/>
                    <a:pt x="45" y="100"/>
                    <a:pt x="43" y="98"/>
                  </a:cubicBezTo>
                  <a:cubicBezTo>
                    <a:pt x="32" y="91"/>
                    <a:pt x="22" y="84"/>
                    <a:pt x="11" y="76"/>
                  </a:cubicBezTo>
                  <a:cubicBezTo>
                    <a:pt x="3" y="70"/>
                    <a:pt x="0" y="63"/>
                    <a:pt x="4" y="53"/>
                  </a:cubicBezTo>
                  <a:cubicBezTo>
                    <a:pt x="10" y="40"/>
                    <a:pt x="17" y="27"/>
                    <a:pt x="25" y="14"/>
                  </a:cubicBezTo>
                  <a:cubicBezTo>
                    <a:pt x="31" y="6"/>
                    <a:pt x="39" y="2"/>
                    <a:pt x="50" y="2"/>
                  </a:cubicBezTo>
                  <a:cubicBezTo>
                    <a:pt x="60" y="2"/>
                    <a:pt x="60" y="2"/>
                    <a:pt x="64" y="12"/>
                  </a:cubicBezTo>
                  <a:cubicBezTo>
                    <a:pt x="67" y="19"/>
                    <a:pt x="70" y="26"/>
                    <a:pt x="73" y="33"/>
                  </a:cubicBezTo>
                  <a:cubicBezTo>
                    <a:pt x="74" y="26"/>
                    <a:pt x="75" y="18"/>
                    <a:pt x="76" y="11"/>
                  </a:cubicBezTo>
                  <a:cubicBezTo>
                    <a:pt x="76" y="9"/>
                    <a:pt x="75" y="8"/>
                    <a:pt x="74" y="7"/>
                  </a:cubicBezTo>
                  <a:cubicBezTo>
                    <a:pt x="72" y="4"/>
                    <a:pt x="72" y="2"/>
                    <a:pt x="76" y="1"/>
                  </a:cubicBezTo>
                  <a:cubicBezTo>
                    <a:pt x="78" y="0"/>
                    <a:pt x="81" y="0"/>
                    <a:pt x="83" y="0"/>
                  </a:cubicBezTo>
                  <a:cubicBezTo>
                    <a:pt x="88" y="1"/>
                    <a:pt x="89" y="3"/>
                    <a:pt x="86" y="8"/>
                  </a:cubicBezTo>
                  <a:cubicBezTo>
                    <a:pt x="85" y="9"/>
                    <a:pt x="84" y="10"/>
                    <a:pt x="85" y="12"/>
                  </a:cubicBezTo>
                  <a:cubicBezTo>
                    <a:pt x="85" y="18"/>
                    <a:pt x="86" y="25"/>
                    <a:pt x="87" y="33"/>
                  </a:cubicBezTo>
                  <a:cubicBezTo>
                    <a:pt x="90" y="27"/>
                    <a:pt x="92" y="22"/>
                    <a:pt x="94" y="17"/>
                  </a:cubicBezTo>
                  <a:cubicBezTo>
                    <a:pt x="96" y="13"/>
                    <a:pt x="97" y="9"/>
                    <a:pt x="99" y="5"/>
                  </a:cubicBezTo>
                  <a:cubicBezTo>
                    <a:pt x="100" y="3"/>
                    <a:pt x="101" y="2"/>
                    <a:pt x="103" y="2"/>
                  </a:cubicBezTo>
                  <a:cubicBezTo>
                    <a:pt x="107" y="2"/>
                    <a:pt x="112" y="2"/>
                    <a:pt x="116" y="2"/>
                  </a:cubicBezTo>
                  <a:cubicBezTo>
                    <a:pt x="124" y="2"/>
                    <a:pt x="130" y="6"/>
                    <a:pt x="134" y="12"/>
                  </a:cubicBezTo>
                  <a:cubicBezTo>
                    <a:pt x="144" y="25"/>
                    <a:pt x="149" y="39"/>
                    <a:pt x="156" y="53"/>
                  </a:cubicBezTo>
                  <a:cubicBezTo>
                    <a:pt x="158" y="55"/>
                    <a:pt x="158" y="58"/>
                    <a:pt x="158" y="61"/>
                  </a:cubicBezTo>
                  <a:cubicBezTo>
                    <a:pt x="158" y="67"/>
                    <a:pt x="156" y="71"/>
                    <a:pt x="151" y="75"/>
                  </a:cubicBezTo>
                  <a:cubicBezTo>
                    <a:pt x="140" y="83"/>
                    <a:pt x="128" y="91"/>
                    <a:pt x="117" y="99"/>
                  </a:cubicBezTo>
                  <a:cubicBezTo>
                    <a:pt x="115" y="101"/>
                    <a:pt x="114" y="102"/>
                    <a:pt x="114" y="104"/>
                  </a:cubicBezTo>
                  <a:cubicBezTo>
                    <a:pt x="113" y="141"/>
                    <a:pt x="112" y="177"/>
                    <a:pt x="111" y="214"/>
                  </a:cubicBezTo>
                  <a:cubicBezTo>
                    <a:pt x="111" y="216"/>
                    <a:pt x="111" y="217"/>
                    <a:pt x="113" y="218"/>
                  </a:cubicBezTo>
                  <a:cubicBezTo>
                    <a:pt x="116" y="220"/>
                    <a:pt x="119" y="222"/>
                    <a:pt x="123" y="224"/>
                  </a:cubicBezTo>
                  <a:cubicBezTo>
                    <a:pt x="128" y="226"/>
                    <a:pt x="129" y="230"/>
                    <a:pt x="128" y="235"/>
                  </a:cubicBezTo>
                  <a:cubicBezTo>
                    <a:pt x="123" y="236"/>
                    <a:pt x="119" y="235"/>
                    <a:pt x="115" y="234"/>
                  </a:cubicBezTo>
                  <a:cubicBezTo>
                    <a:pt x="105" y="232"/>
                    <a:pt x="96" y="230"/>
                    <a:pt x="87" y="228"/>
                  </a:cubicBezTo>
                  <a:cubicBezTo>
                    <a:pt x="83" y="227"/>
                    <a:pt x="79" y="227"/>
                    <a:pt x="75" y="228"/>
                  </a:cubicBezTo>
                  <a:cubicBezTo>
                    <a:pt x="65" y="230"/>
                    <a:pt x="54" y="232"/>
                    <a:pt x="44" y="235"/>
                  </a:cubicBezTo>
                  <a:cubicBezTo>
                    <a:pt x="41" y="235"/>
                    <a:pt x="39" y="236"/>
                    <a:pt x="36" y="23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dirty="0">
                <a:solidFill>
                  <a:srgbClr val="00B0F0"/>
                </a:solidFill>
              </a:endParaRPr>
            </a:p>
          </p:txBody>
        </p:sp>
        <p:sp>
          <p:nvSpPr>
            <p:cNvPr id="28" name="Oval 34">
              <a:extLst>
                <a:ext uri="{FF2B5EF4-FFF2-40B4-BE49-F238E27FC236}">
                  <a16:creationId xmlns:a16="http://schemas.microsoft.com/office/drawing/2014/main" id="{5C87F66D-0E95-4702-9926-FD3F1FCAD437}"/>
                </a:ext>
              </a:extLst>
            </p:cNvPr>
            <p:cNvSpPr>
              <a:spLocks noChangeArrowheads="1"/>
            </p:cNvSpPr>
            <p:nvPr/>
          </p:nvSpPr>
          <p:spPr bwMode="auto">
            <a:xfrm>
              <a:off x="2485" y="1670"/>
              <a:ext cx="273" cy="274"/>
            </a:xfrm>
            <a:prstGeom prst="ellipse">
              <a:avLst/>
            </a:prstGeom>
            <a:solidFill>
              <a:srgbClr val="362F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9" name="Freeform 35">
              <a:extLst>
                <a:ext uri="{FF2B5EF4-FFF2-40B4-BE49-F238E27FC236}">
                  <a16:creationId xmlns:a16="http://schemas.microsoft.com/office/drawing/2014/main" id="{3A4240EE-FFB8-40B8-9AD5-97F9C1D121CB}"/>
                </a:ext>
              </a:extLst>
            </p:cNvPr>
            <p:cNvSpPr>
              <a:spLocks/>
            </p:cNvSpPr>
            <p:nvPr/>
          </p:nvSpPr>
          <p:spPr bwMode="auto">
            <a:xfrm>
              <a:off x="712" y="1670"/>
              <a:ext cx="269" cy="274"/>
            </a:xfrm>
            <a:custGeom>
              <a:avLst/>
              <a:gdLst>
                <a:gd name="T0" fmla="*/ 35 w 71"/>
                <a:gd name="T1" fmla="*/ 72 h 72"/>
                <a:gd name="T2" fmla="*/ 0 w 71"/>
                <a:gd name="T3" fmla="*/ 36 h 72"/>
                <a:gd name="T4" fmla="*/ 35 w 71"/>
                <a:gd name="T5" fmla="*/ 0 h 72"/>
                <a:gd name="T6" fmla="*/ 71 w 71"/>
                <a:gd name="T7" fmla="*/ 36 h 72"/>
                <a:gd name="T8" fmla="*/ 35 w 71"/>
                <a:gd name="T9" fmla="*/ 72 h 72"/>
              </a:gdLst>
              <a:ahLst/>
              <a:cxnLst>
                <a:cxn ang="0">
                  <a:pos x="T0" y="T1"/>
                </a:cxn>
                <a:cxn ang="0">
                  <a:pos x="T2" y="T3"/>
                </a:cxn>
                <a:cxn ang="0">
                  <a:pos x="T4" y="T5"/>
                </a:cxn>
                <a:cxn ang="0">
                  <a:pos x="T6" y="T7"/>
                </a:cxn>
                <a:cxn ang="0">
                  <a:pos x="T8" y="T9"/>
                </a:cxn>
              </a:cxnLst>
              <a:rect l="0" t="0" r="r" b="b"/>
              <a:pathLst>
                <a:path w="71" h="72">
                  <a:moveTo>
                    <a:pt x="35" y="72"/>
                  </a:moveTo>
                  <a:cubicBezTo>
                    <a:pt x="16" y="72"/>
                    <a:pt x="0" y="56"/>
                    <a:pt x="0" y="36"/>
                  </a:cubicBezTo>
                  <a:cubicBezTo>
                    <a:pt x="0" y="16"/>
                    <a:pt x="15" y="0"/>
                    <a:pt x="35" y="0"/>
                  </a:cubicBezTo>
                  <a:cubicBezTo>
                    <a:pt x="55" y="0"/>
                    <a:pt x="71" y="16"/>
                    <a:pt x="71" y="36"/>
                  </a:cubicBezTo>
                  <a:cubicBezTo>
                    <a:pt x="71" y="56"/>
                    <a:pt x="55" y="72"/>
                    <a:pt x="35" y="72"/>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solidFill>
                  <a:srgbClr val="00B0F0"/>
                </a:solidFill>
              </a:endParaRPr>
            </a:p>
          </p:txBody>
        </p:sp>
        <p:sp>
          <p:nvSpPr>
            <p:cNvPr id="30" name="Freeform 36">
              <a:extLst>
                <a:ext uri="{FF2B5EF4-FFF2-40B4-BE49-F238E27FC236}">
                  <a16:creationId xmlns:a16="http://schemas.microsoft.com/office/drawing/2014/main" id="{57FD9521-0025-4B94-B9E5-6E12B915B0C4}"/>
                </a:ext>
              </a:extLst>
            </p:cNvPr>
            <p:cNvSpPr>
              <a:spLocks/>
            </p:cNvSpPr>
            <p:nvPr/>
          </p:nvSpPr>
          <p:spPr bwMode="auto">
            <a:xfrm>
              <a:off x="1731" y="1959"/>
              <a:ext cx="606" cy="898"/>
            </a:xfrm>
            <a:custGeom>
              <a:avLst/>
              <a:gdLst>
                <a:gd name="T0" fmla="*/ 155 w 160"/>
                <a:gd name="T1" fmla="*/ 51 h 236"/>
                <a:gd name="T2" fmla="*/ 138 w 160"/>
                <a:gd name="T3" fmla="*/ 19 h 236"/>
                <a:gd name="T4" fmla="*/ 109 w 160"/>
                <a:gd name="T5" fmla="*/ 2 h 236"/>
                <a:gd name="T6" fmla="*/ 104 w 160"/>
                <a:gd name="T7" fmla="*/ 2 h 236"/>
                <a:gd name="T8" fmla="*/ 98 w 160"/>
                <a:gd name="T9" fmla="*/ 6 h 236"/>
                <a:gd name="T10" fmla="*/ 87 w 160"/>
                <a:gd name="T11" fmla="*/ 32 h 236"/>
                <a:gd name="T12" fmla="*/ 84 w 160"/>
                <a:gd name="T13" fmla="*/ 12 h 236"/>
                <a:gd name="T14" fmla="*/ 85 w 160"/>
                <a:gd name="T15" fmla="*/ 7 h 236"/>
                <a:gd name="T16" fmla="*/ 83 w 160"/>
                <a:gd name="T17" fmla="*/ 1 h 236"/>
                <a:gd name="T18" fmla="*/ 74 w 160"/>
                <a:gd name="T19" fmla="*/ 1 h 236"/>
                <a:gd name="T20" fmla="*/ 73 w 160"/>
                <a:gd name="T21" fmla="*/ 6 h 236"/>
                <a:gd name="T22" fmla="*/ 75 w 160"/>
                <a:gd name="T23" fmla="*/ 10 h 236"/>
                <a:gd name="T24" fmla="*/ 73 w 160"/>
                <a:gd name="T25" fmla="*/ 33 h 236"/>
                <a:gd name="T26" fmla="*/ 63 w 160"/>
                <a:gd name="T27" fmla="*/ 10 h 236"/>
                <a:gd name="T28" fmla="*/ 51 w 160"/>
                <a:gd name="T29" fmla="*/ 2 h 236"/>
                <a:gd name="T30" fmla="*/ 22 w 160"/>
                <a:gd name="T31" fmla="*/ 17 h 236"/>
                <a:gd name="T32" fmla="*/ 4 w 160"/>
                <a:gd name="T33" fmla="*/ 52 h 236"/>
                <a:gd name="T34" fmla="*/ 11 w 160"/>
                <a:gd name="T35" fmla="*/ 76 h 236"/>
                <a:gd name="T36" fmla="*/ 43 w 160"/>
                <a:gd name="T37" fmla="*/ 99 h 236"/>
                <a:gd name="T38" fmla="*/ 45 w 160"/>
                <a:gd name="T39" fmla="*/ 103 h 236"/>
                <a:gd name="T40" fmla="*/ 49 w 160"/>
                <a:gd name="T41" fmla="*/ 213 h 236"/>
                <a:gd name="T42" fmla="*/ 47 w 160"/>
                <a:gd name="T43" fmla="*/ 218 h 236"/>
                <a:gd name="T44" fmla="*/ 34 w 160"/>
                <a:gd name="T45" fmla="*/ 227 h 236"/>
                <a:gd name="T46" fmla="*/ 32 w 160"/>
                <a:gd name="T47" fmla="*/ 234 h 236"/>
                <a:gd name="T48" fmla="*/ 35 w 160"/>
                <a:gd name="T49" fmla="*/ 235 h 236"/>
                <a:gd name="T50" fmla="*/ 44 w 160"/>
                <a:gd name="T51" fmla="*/ 235 h 236"/>
                <a:gd name="T52" fmla="*/ 67 w 160"/>
                <a:gd name="T53" fmla="*/ 229 h 236"/>
                <a:gd name="T54" fmla="*/ 94 w 160"/>
                <a:gd name="T55" fmla="*/ 229 h 236"/>
                <a:gd name="T56" fmla="*/ 125 w 160"/>
                <a:gd name="T57" fmla="*/ 235 h 236"/>
                <a:gd name="T58" fmla="*/ 128 w 160"/>
                <a:gd name="T59" fmla="*/ 234 h 236"/>
                <a:gd name="T60" fmla="*/ 125 w 160"/>
                <a:gd name="T61" fmla="*/ 226 h 236"/>
                <a:gd name="T62" fmla="*/ 113 w 160"/>
                <a:gd name="T63" fmla="*/ 218 h 236"/>
                <a:gd name="T64" fmla="*/ 110 w 160"/>
                <a:gd name="T65" fmla="*/ 213 h 236"/>
                <a:gd name="T66" fmla="*/ 113 w 160"/>
                <a:gd name="T67" fmla="*/ 105 h 236"/>
                <a:gd name="T68" fmla="*/ 117 w 160"/>
                <a:gd name="T69" fmla="*/ 99 h 236"/>
                <a:gd name="T70" fmla="*/ 149 w 160"/>
                <a:gd name="T71" fmla="*/ 76 h 236"/>
                <a:gd name="T72" fmla="*/ 155 w 160"/>
                <a:gd name="T73" fmla="*/ 51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0" h="236">
                  <a:moveTo>
                    <a:pt x="155" y="51"/>
                  </a:moveTo>
                  <a:cubicBezTo>
                    <a:pt x="150" y="40"/>
                    <a:pt x="144" y="29"/>
                    <a:pt x="138" y="19"/>
                  </a:cubicBezTo>
                  <a:cubicBezTo>
                    <a:pt x="132" y="7"/>
                    <a:pt x="123" y="1"/>
                    <a:pt x="109" y="2"/>
                  </a:cubicBezTo>
                  <a:cubicBezTo>
                    <a:pt x="107" y="2"/>
                    <a:pt x="105" y="2"/>
                    <a:pt x="104" y="2"/>
                  </a:cubicBezTo>
                  <a:cubicBezTo>
                    <a:pt x="100" y="2"/>
                    <a:pt x="99" y="3"/>
                    <a:pt x="98" y="6"/>
                  </a:cubicBezTo>
                  <a:cubicBezTo>
                    <a:pt x="94" y="15"/>
                    <a:pt x="91" y="23"/>
                    <a:pt x="87" y="32"/>
                  </a:cubicBezTo>
                  <a:cubicBezTo>
                    <a:pt x="86" y="25"/>
                    <a:pt x="85" y="18"/>
                    <a:pt x="84" y="12"/>
                  </a:cubicBezTo>
                  <a:cubicBezTo>
                    <a:pt x="84" y="10"/>
                    <a:pt x="84" y="9"/>
                    <a:pt x="85" y="7"/>
                  </a:cubicBezTo>
                  <a:cubicBezTo>
                    <a:pt x="88" y="4"/>
                    <a:pt x="87" y="2"/>
                    <a:pt x="83" y="1"/>
                  </a:cubicBezTo>
                  <a:cubicBezTo>
                    <a:pt x="80" y="0"/>
                    <a:pt x="77" y="0"/>
                    <a:pt x="74" y="1"/>
                  </a:cubicBezTo>
                  <a:cubicBezTo>
                    <a:pt x="72" y="2"/>
                    <a:pt x="71" y="4"/>
                    <a:pt x="73" y="6"/>
                  </a:cubicBezTo>
                  <a:cubicBezTo>
                    <a:pt x="74" y="7"/>
                    <a:pt x="75" y="8"/>
                    <a:pt x="75" y="10"/>
                  </a:cubicBezTo>
                  <a:cubicBezTo>
                    <a:pt x="74" y="18"/>
                    <a:pt x="74" y="26"/>
                    <a:pt x="73" y="33"/>
                  </a:cubicBezTo>
                  <a:cubicBezTo>
                    <a:pt x="69" y="26"/>
                    <a:pt x="66" y="18"/>
                    <a:pt x="63" y="10"/>
                  </a:cubicBezTo>
                  <a:cubicBezTo>
                    <a:pt x="60" y="2"/>
                    <a:pt x="60" y="3"/>
                    <a:pt x="51" y="2"/>
                  </a:cubicBezTo>
                  <a:cubicBezTo>
                    <a:pt x="38" y="1"/>
                    <a:pt x="28" y="6"/>
                    <a:pt x="22" y="17"/>
                  </a:cubicBezTo>
                  <a:cubicBezTo>
                    <a:pt x="15" y="29"/>
                    <a:pt x="9" y="40"/>
                    <a:pt x="4" y="52"/>
                  </a:cubicBezTo>
                  <a:cubicBezTo>
                    <a:pt x="0" y="62"/>
                    <a:pt x="2" y="70"/>
                    <a:pt x="11" y="76"/>
                  </a:cubicBezTo>
                  <a:cubicBezTo>
                    <a:pt x="21" y="84"/>
                    <a:pt x="32" y="91"/>
                    <a:pt x="43" y="99"/>
                  </a:cubicBezTo>
                  <a:cubicBezTo>
                    <a:pt x="44" y="100"/>
                    <a:pt x="45" y="101"/>
                    <a:pt x="45" y="103"/>
                  </a:cubicBezTo>
                  <a:cubicBezTo>
                    <a:pt x="46" y="140"/>
                    <a:pt x="48" y="177"/>
                    <a:pt x="49" y="213"/>
                  </a:cubicBezTo>
                  <a:cubicBezTo>
                    <a:pt x="49" y="215"/>
                    <a:pt x="48" y="217"/>
                    <a:pt x="47" y="218"/>
                  </a:cubicBezTo>
                  <a:cubicBezTo>
                    <a:pt x="42" y="221"/>
                    <a:pt x="38" y="224"/>
                    <a:pt x="34" y="227"/>
                  </a:cubicBezTo>
                  <a:cubicBezTo>
                    <a:pt x="31" y="229"/>
                    <a:pt x="32" y="231"/>
                    <a:pt x="32" y="234"/>
                  </a:cubicBezTo>
                  <a:cubicBezTo>
                    <a:pt x="32" y="236"/>
                    <a:pt x="34" y="235"/>
                    <a:pt x="35" y="235"/>
                  </a:cubicBezTo>
                  <a:cubicBezTo>
                    <a:pt x="38" y="235"/>
                    <a:pt x="41" y="235"/>
                    <a:pt x="44" y="235"/>
                  </a:cubicBezTo>
                  <a:cubicBezTo>
                    <a:pt x="52" y="233"/>
                    <a:pt x="60" y="232"/>
                    <a:pt x="67" y="229"/>
                  </a:cubicBezTo>
                  <a:cubicBezTo>
                    <a:pt x="76" y="227"/>
                    <a:pt x="85" y="227"/>
                    <a:pt x="94" y="229"/>
                  </a:cubicBezTo>
                  <a:cubicBezTo>
                    <a:pt x="104" y="232"/>
                    <a:pt x="114" y="235"/>
                    <a:pt x="125" y="235"/>
                  </a:cubicBezTo>
                  <a:cubicBezTo>
                    <a:pt x="126" y="235"/>
                    <a:pt x="128" y="236"/>
                    <a:pt x="128" y="234"/>
                  </a:cubicBezTo>
                  <a:cubicBezTo>
                    <a:pt x="128" y="231"/>
                    <a:pt x="129" y="228"/>
                    <a:pt x="125" y="226"/>
                  </a:cubicBezTo>
                  <a:cubicBezTo>
                    <a:pt x="121" y="224"/>
                    <a:pt x="117" y="220"/>
                    <a:pt x="113" y="218"/>
                  </a:cubicBezTo>
                  <a:cubicBezTo>
                    <a:pt x="111" y="217"/>
                    <a:pt x="110" y="215"/>
                    <a:pt x="110" y="213"/>
                  </a:cubicBezTo>
                  <a:cubicBezTo>
                    <a:pt x="111" y="177"/>
                    <a:pt x="112" y="141"/>
                    <a:pt x="113" y="105"/>
                  </a:cubicBezTo>
                  <a:cubicBezTo>
                    <a:pt x="113" y="102"/>
                    <a:pt x="114" y="101"/>
                    <a:pt x="117" y="99"/>
                  </a:cubicBezTo>
                  <a:cubicBezTo>
                    <a:pt x="127" y="92"/>
                    <a:pt x="138" y="84"/>
                    <a:pt x="149" y="76"/>
                  </a:cubicBezTo>
                  <a:cubicBezTo>
                    <a:pt x="158" y="69"/>
                    <a:pt x="160" y="62"/>
                    <a:pt x="155" y="51"/>
                  </a:cubicBezTo>
                  <a:close/>
                </a:path>
              </a:pathLst>
            </a:custGeom>
            <a:solidFill>
              <a:srgbClr val="362F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1" name="Freeform 37">
              <a:extLst>
                <a:ext uri="{FF2B5EF4-FFF2-40B4-BE49-F238E27FC236}">
                  <a16:creationId xmlns:a16="http://schemas.microsoft.com/office/drawing/2014/main" id="{94EC1EC3-0548-47B7-9BF1-FA1A9B87A32A}"/>
                </a:ext>
              </a:extLst>
            </p:cNvPr>
            <p:cNvSpPr>
              <a:spLocks/>
            </p:cNvSpPr>
            <p:nvPr/>
          </p:nvSpPr>
          <p:spPr bwMode="auto">
            <a:xfrm>
              <a:off x="1886" y="1667"/>
              <a:ext cx="288" cy="281"/>
            </a:xfrm>
            <a:custGeom>
              <a:avLst/>
              <a:gdLst>
                <a:gd name="T0" fmla="*/ 42 w 76"/>
                <a:gd name="T1" fmla="*/ 72 h 74"/>
                <a:gd name="T2" fmla="*/ 73 w 76"/>
                <a:gd name="T3" fmla="*/ 44 h 74"/>
                <a:gd name="T4" fmla="*/ 54 w 76"/>
                <a:gd name="T5" fmla="*/ 5 h 74"/>
                <a:gd name="T6" fmla="*/ 52 w 76"/>
                <a:gd name="T7" fmla="*/ 4 h 74"/>
                <a:gd name="T8" fmla="*/ 28 w 76"/>
                <a:gd name="T9" fmla="*/ 3 h 74"/>
                <a:gd name="T10" fmla="*/ 24 w 76"/>
                <a:gd name="T11" fmla="*/ 4 h 74"/>
                <a:gd name="T12" fmla="*/ 8 w 76"/>
                <a:gd name="T13" fmla="*/ 17 h 74"/>
                <a:gd name="T14" fmla="*/ 7 w 76"/>
                <a:gd name="T15" fmla="*/ 55 h 74"/>
                <a:gd name="T16" fmla="*/ 42 w 76"/>
                <a:gd name="T17" fmla="*/ 7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4">
                  <a:moveTo>
                    <a:pt x="42" y="72"/>
                  </a:moveTo>
                  <a:cubicBezTo>
                    <a:pt x="57" y="71"/>
                    <a:pt x="71" y="59"/>
                    <a:pt x="73" y="44"/>
                  </a:cubicBezTo>
                  <a:cubicBezTo>
                    <a:pt x="76" y="27"/>
                    <a:pt x="68" y="11"/>
                    <a:pt x="54" y="5"/>
                  </a:cubicBezTo>
                  <a:cubicBezTo>
                    <a:pt x="53" y="4"/>
                    <a:pt x="53" y="4"/>
                    <a:pt x="52" y="4"/>
                  </a:cubicBezTo>
                  <a:cubicBezTo>
                    <a:pt x="44" y="1"/>
                    <a:pt x="36" y="0"/>
                    <a:pt x="28" y="3"/>
                  </a:cubicBezTo>
                  <a:cubicBezTo>
                    <a:pt x="27" y="3"/>
                    <a:pt x="25" y="3"/>
                    <a:pt x="24" y="4"/>
                  </a:cubicBezTo>
                  <a:cubicBezTo>
                    <a:pt x="17" y="7"/>
                    <a:pt x="12" y="11"/>
                    <a:pt x="8" y="17"/>
                  </a:cubicBezTo>
                  <a:cubicBezTo>
                    <a:pt x="0" y="30"/>
                    <a:pt x="0" y="43"/>
                    <a:pt x="7" y="55"/>
                  </a:cubicBezTo>
                  <a:cubicBezTo>
                    <a:pt x="15" y="68"/>
                    <a:pt x="27" y="74"/>
                    <a:pt x="42" y="72"/>
                  </a:cubicBezTo>
                  <a:close/>
                </a:path>
              </a:pathLst>
            </a:custGeom>
            <a:solidFill>
              <a:srgbClr val="362F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2" name="Freeform 38">
              <a:extLst>
                <a:ext uri="{FF2B5EF4-FFF2-40B4-BE49-F238E27FC236}">
                  <a16:creationId xmlns:a16="http://schemas.microsoft.com/office/drawing/2014/main" id="{65D594ED-4ADF-43BD-BAB4-785C27A17116}"/>
                </a:ext>
              </a:extLst>
            </p:cNvPr>
            <p:cNvSpPr>
              <a:spLocks/>
            </p:cNvSpPr>
            <p:nvPr/>
          </p:nvSpPr>
          <p:spPr bwMode="auto">
            <a:xfrm>
              <a:off x="1140" y="1959"/>
              <a:ext cx="602" cy="898"/>
            </a:xfrm>
            <a:custGeom>
              <a:avLst/>
              <a:gdLst>
                <a:gd name="T0" fmla="*/ 155 w 159"/>
                <a:gd name="T1" fmla="*/ 52 h 236"/>
                <a:gd name="T2" fmla="*/ 137 w 159"/>
                <a:gd name="T3" fmla="*/ 16 h 236"/>
                <a:gd name="T4" fmla="*/ 110 w 159"/>
                <a:gd name="T5" fmla="*/ 2 h 236"/>
                <a:gd name="T6" fmla="*/ 104 w 159"/>
                <a:gd name="T7" fmla="*/ 2 h 236"/>
                <a:gd name="T8" fmla="*/ 97 w 159"/>
                <a:gd name="T9" fmla="*/ 6 h 236"/>
                <a:gd name="T10" fmla="*/ 89 w 159"/>
                <a:gd name="T11" fmla="*/ 27 h 236"/>
                <a:gd name="T12" fmla="*/ 86 w 159"/>
                <a:gd name="T13" fmla="*/ 30 h 236"/>
                <a:gd name="T14" fmla="*/ 84 w 159"/>
                <a:gd name="T15" fmla="*/ 11 h 236"/>
                <a:gd name="T16" fmla="*/ 85 w 159"/>
                <a:gd name="T17" fmla="*/ 7 h 236"/>
                <a:gd name="T18" fmla="*/ 82 w 159"/>
                <a:gd name="T19" fmla="*/ 0 h 236"/>
                <a:gd name="T20" fmla="*/ 74 w 159"/>
                <a:gd name="T21" fmla="*/ 1 h 236"/>
                <a:gd name="T22" fmla="*/ 73 w 159"/>
                <a:gd name="T23" fmla="*/ 6 h 236"/>
                <a:gd name="T24" fmla="*/ 75 w 159"/>
                <a:gd name="T25" fmla="*/ 11 h 236"/>
                <a:gd name="T26" fmla="*/ 73 w 159"/>
                <a:gd name="T27" fmla="*/ 34 h 236"/>
                <a:gd name="T28" fmla="*/ 63 w 159"/>
                <a:gd name="T29" fmla="*/ 11 h 236"/>
                <a:gd name="T30" fmla="*/ 49 w 159"/>
                <a:gd name="T31" fmla="*/ 2 h 236"/>
                <a:gd name="T32" fmla="*/ 22 w 159"/>
                <a:gd name="T33" fmla="*/ 16 h 236"/>
                <a:gd name="T34" fmla="*/ 4 w 159"/>
                <a:gd name="T35" fmla="*/ 52 h 236"/>
                <a:gd name="T36" fmla="*/ 11 w 159"/>
                <a:gd name="T37" fmla="*/ 77 h 236"/>
                <a:gd name="T38" fmla="*/ 42 w 159"/>
                <a:gd name="T39" fmla="*/ 99 h 236"/>
                <a:gd name="T40" fmla="*/ 45 w 159"/>
                <a:gd name="T41" fmla="*/ 105 h 236"/>
                <a:gd name="T42" fmla="*/ 49 w 159"/>
                <a:gd name="T43" fmla="*/ 212 h 236"/>
                <a:gd name="T44" fmla="*/ 46 w 159"/>
                <a:gd name="T45" fmla="*/ 218 h 236"/>
                <a:gd name="T46" fmla="*/ 34 w 159"/>
                <a:gd name="T47" fmla="*/ 227 h 236"/>
                <a:gd name="T48" fmla="*/ 32 w 159"/>
                <a:gd name="T49" fmla="*/ 234 h 236"/>
                <a:gd name="T50" fmla="*/ 35 w 159"/>
                <a:gd name="T51" fmla="*/ 235 h 236"/>
                <a:gd name="T52" fmla="*/ 46 w 159"/>
                <a:gd name="T53" fmla="*/ 234 h 236"/>
                <a:gd name="T54" fmla="*/ 75 w 159"/>
                <a:gd name="T55" fmla="*/ 228 h 236"/>
                <a:gd name="T56" fmla="*/ 85 w 159"/>
                <a:gd name="T57" fmla="*/ 228 h 236"/>
                <a:gd name="T58" fmla="*/ 113 w 159"/>
                <a:gd name="T59" fmla="*/ 234 h 236"/>
                <a:gd name="T60" fmla="*/ 121 w 159"/>
                <a:gd name="T61" fmla="*/ 235 h 236"/>
                <a:gd name="T62" fmla="*/ 125 w 159"/>
                <a:gd name="T63" fmla="*/ 235 h 236"/>
                <a:gd name="T64" fmla="*/ 127 w 159"/>
                <a:gd name="T65" fmla="*/ 235 h 236"/>
                <a:gd name="T66" fmla="*/ 125 w 159"/>
                <a:gd name="T67" fmla="*/ 226 h 236"/>
                <a:gd name="T68" fmla="*/ 113 w 159"/>
                <a:gd name="T69" fmla="*/ 218 h 236"/>
                <a:gd name="T70" fmla="*/ 110 w 159"/>
                <a:gd name="T71" fmla="*/ 212 h 236"/>
                <a:gd name="T72" fmla="*/ 113 w 159"/>
                <a:gd name="T73" fmla="*/ 104 h 236"/>
                <a:gd name="T74" fmla="*/ 116 w 159"/>
                <a:gd name="T75" fmla="*/ 99 h 236"/>
                <a:gd name="T76" fmla="*/ 148 w 159"/>
                <a:gd name="T77" fmla="*/ 77 h 236"/>
                <a:gd name="T78" fmla="*/ 155 w 159"/>
                <a:gd name="T79" fmla="*/ 5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9" h="236">
                  <a:moveTo>
                    <a:pt x="155" y="52"/>
                  </a:moveTo>
                  <a:cubicBezTo>
                    <a:pt x="150" y="40"/>
                    <a:pt x="144" y="28"/>
                    <a:pt x="137" y="16"/>
                  </a:cubicBezTo>
                  <a:cubicBezTo>
                    <a:pt x="130" y="6"/>
                    <a:pt x="122" y="1"/>
                    <a:pt x="110" y="2"/>
                  </a:cubicBezTo>
                  <a:cubicBezTo>
                    <a:pt x="108" y="2"/>
                    <a:pt x="106" y="2"/>
                    <a:pt x="104" y="2"/>
                  </a:cubicBezTo>
                  <a:cubicBezTo>
                    <a:pt x="100" y="2"/>
                    <a:pt x="99" y="3"/>
                    <a:pt x="97" y="6"/>
                  </a:cubicBezTo>
                  <a:cubicBezTo>
                    <a:pt x="95" y="13"/>
                    <a:pt x="92" y="20"/>
                    <a:pt x="89" y="27"/>
                  </a:cubicBezTo>
                  <a:cubicBezTo>
                    <a:pt x="88" y="28"/>
                    <a:pt x="88" y="30"/>
                    <a:pt x="86" y="30"/>
                  </a:cubicBezTo>
                  <a:cubicBezTo>
                    <a:pt x="85" y="24"/>
                    <a:pt x="84" y="17"/>
                    <a:pt x="84" y="11"/>
                  </a:cubicBezTo>
                  <a:cubicBezTo>
                    <a:pt x="83" y="9"/>
                    <a:pt x="84" y="8"/>
                    <a:pt x="85" y="7"/>
                  </a:cubicBezTo>
                  <a:cubicBezTo>
                    <a:pt x="88" y="3"/>
                    <a:pt x="87" y="2"/>
                    <a:pt x="82" y="0"/>
                  </a:cubicBezTo>
                  <a:cubicBezTo>
                    <a:pt x="80" y="0"/>
                    <a:pt x="77" y="0"/>
                    <a:pt x="74" y="1"/>
                  </a:cubicBezTo>
                  <a:cubicBezTo>
                    <a:pt x="72" y="2"/>
                    <a:pt x="71" y="4"/>
                    <a:pt x="73" y="6"/>
                  </a:cubicBezTo>
                  <a:cubicBezTo>
                    <a:pt x="74" y="8"/>
                    <a:pt x="75" y="9"/>
                    <a:pt x="75" y="11"/>
                  </a:cubicBezTo>
                  <a:cubicBezTo>
                    <a:pt x="74" y="18"/>
                    <a:pt x="73" y="26"/>
                    <a:pt x="73" y="34"/>
                  </a:cubicBezTo>
                  <a:cubicBezTo>
                    <a:pt x="69" y="26"/>
                    <a:pt x="66" y="19"/>
                    <a:pt x="63" y="11"/>
                  </a:cubicBezTo>
                  <a:cubicBezTo>
                    <a:pt x="59" y="2"/>
                    <a:pt x="59" y="3"/>
                    <a:pt x="49" y="2"/>
                  </a:cubicBezTo>
                  <a:cubicBezTo>
                    <a:pt x="37" y="1"/>
                    <a:pt x="29" y="6"/>
                    <a:pt x="22" y="16"/>
                  </a:cubicBezTo>
                  <a:cubicBezTo>
                    <a:pt x="16" y="28"/>
                    <a:pt x="10" y="40"/>
                    <a:pt x="4" y="52"/>
                  </a:cubicBezTo>
                  <a:cubicBezTo>
                    <a:pt x="0" y="60"/>
                    <a:pt x="0" y="69"/>
                    <a:pt x="11" y="77"/>
                  </a:cubicBezTo>
                  <a:cubicBezTo>
                    <a:pt x="21" y="84"/>
                    <a:pt x="32" y="91"/>
                    <a:pt x="42" y="99"/>
                  </a:cubicBezTo>
                  <a:cubicBezTo>
                    <a:pt x="44" y="100"/>
                    <a:pt x="45" y="102"/>
                    <a:pt x="45" y="105"/>
                  </a:cubicBezTo>
                  <a:cubicBezTo>
                    <a:pt x="46" y="141"/>
                    <a:pt x="48" y="177"/>
                    <a:pt x="49" y="212"/>
                  </a:cubicBezTo>
                  <a:cubicBezTo>
                    <a:pt x="49" y="215"/>
                    <a:pt x="48" y="217"/>
                    <a:pt x="46" y="218"/>
                  </a:cubicBezTo>
                  <a:cubicBezTo>
                    <a:pt x="42" y="221"/>
                    <a:pt x="38" y="224"/>
                    <a:pt x="34" y="227"/>
                  </a:cubicBezTo>
                  <a:cubicBezTo>
                    <a:pt x="31" y="229"/>
                    <a:pt x="32" y="232"/>
                    <a:pt x="32" y="234"/>
                  </a:cubicBezTo>
                  <a:cubicBezTo>
                    <a:pt x="32" y="236"/>
                    <a:pt x="34" y="235"/>
                    <a:pt x="35" y="235"/>
                  </a:cubicBezTo>
                  <a:cubicBezTo>
                    <a:pt x="38" y="236"/>
                    <a:pt x="42" y="235"/>
                    <a:pt x="46" y="234"/>
                  </a:cubicBezTo>
                  <a:cubicBezTo>
                    <a:pt x="55" y="232"/>
                    <a:pt x="65" y="230"/>
                    <a:pt x="75" y="228"/>
                  </a:cubicBezTo>
                  <a:cubicBezTo>
                    <a:pt x="78" y="227"/>
                    <a:pt x="82" y="227"/>
                    <a:pt x="85" y="228"/>
                  </a:cubicBezTo>
                  <a:cubicBezTo>
                    <a:pt x="94" y="230"/>
                    <a:pt x="103" y="232"/>
                    <a:pt x="113" y="234"/>
                  </a:cubicBezTo>
                  <a:cubicBezTo>
                    <a:pt x="115" y="235"/>
                    <a:pt x="118" y="235"/>
                    <a:pt x="121" y="235"/>
                  </a:cubicBezTo>
                  <a:cubicBezTo>
                    <a:pt x="122" y="235"/>
                    <a:pt x="124" y="235"/>
                    <a:pt x="125" y="235"/>
                  </a:cubicBezTo>
                  <a:cubicBezTo>
                    <a:pt x="126" y="235"/>
                    <a:pt x="127" y="236"/>
                    <a:pt x="127" y="235"/>
                  </a:cubicBezTo>
                  <a:cubicBezTo>
                    <a:pt x="127" y="232"/>
                    <a:pt x="129" y="229"/>
                    <a:pt x="125" y="226"/>
                  </a:cubicBezTo>
                  <a:cubicBezTo>
                    <a:pt x="121" y="224"/>
                    <a:pt x="117" y="221"/>
                    <a:pt x="113" y="218"/>
                  </a:cubicBezTo>
                  <a:cubicBezTo>
                    <a:pt x="111" y="217"/>
                    <a:pt x="110" y="215"/>
                    <a:pt x="110" y="212"/>
                  </a:cubicBezTo>
                  <a:cubicBezTo>
                    <a:pt x="111" y="176"/>
                    <a:pt x="112" y="140"/>
                    <a:pt x="113" y="104"/>
                  </a:cubicBezTo>
                  <a:cubicBezTo>
                    <a:pt x="113" y="102"/>
                    <a:pt x="114" y="101"/>
                    <a:pt x="116" y="99"/>
                  </a:cubicBezTo>
                  <a:cubicBezTo>
                    <a:pt x="127" y="92"/>
                    <a:pt x="137" y="84"/>
                    <a:pt x="148" y="77"/>
                  </a:cubicBezTo>
                  <a:cubicBezTo>
                    <a:pt x="158" y="70"/>
                    <a:pt x="159" y="61"/>
                    <a:pt x="155" y="52"/>
                  </a:cubicBezTo>
                  <a:close/>
                </a:path>
              </a:pathLst>
            </a:custGeom>
            <a:solidFill>
              <a:srgbClr val="362F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3" name="Freeform 39">
              <a:extLst>
                <a:ext uri="{FF2B5EF4-FFF2-40B4-BE49-F238E27FC236}">
                  <a16:creationId xmlns:a16="http://schemas.microsoft.com/office/drawing/2014/main" id="{9E2E3B37-69FE-4ECB-8EE5-8226CF439278}"/>
                </a:ext>
              </a:extLst>
            </p:cNvPr>
            <p:cNvSpPr>
              <a:spLocks/>
            </p:cNvSpPr>
            <p:nvPr/>
          </p:nvSpPr>
          <p:spPr bwMode="auto">
            <a:xfrm>
              <a:off x="1292" y="1670"/>
              <a:ext cx="295" cy="278"/>
            </a:xfrm>
            <a:custGeom>
              <a:avLst/>
              <a:gdLst>
                <a:gd name="T0" fmla="*/ 35 w 78"/>
                <a:gd name="T1" fmla="*/ 72 h 73"/>
                <a:gd name="T2" fmla="*/ 72 w 78"/>
                <a:gd name="T3" fmla="*/ 48 h 73"/>
                <a:gd name="T4" fmla="*/ 59 w 78"/>
                <a:gd name="T5" fmla="*/ 7 h 73"/>
                <a:gd name="T6" fmla="*/ 58 w 78"/>
                <a:gd name="T7" fmla="*/ 6 h 73"/>
                <a:gd name="T8" fmla="*/ 55 w 78"/>
                <a:gd name="T9" fmla="*/ 4 h 73"/>
                <a:gd name="T10" fmla="*/ 52 w 78"/>
                <a:gd name="T11" fmla="*/ 3 h 73"/>
                <a:gd name="T12" fmla="*/ 42 w 78"/>
                <a:gd name="T13" fmla="*/ 1 h 73"/>
                <a:gd name="T14" fmla="*/ 36 w 78"/>
                <a:gd name="T15" fmla="*/ 1 h 73"/>
                <a:gd name="T16" fmla="*/ 4 w 78"/>
                <a:gd name="T17" fmla="*/ 43 h 73"/>
                <a:gd name="T18" fmla="*/ 35 w 78"/>
                <a:gd name="T1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73">
                  <a:moveTo>
                    <a:pt x="35" y="72"/>
                  </a:moveTo>
                  <a:cubicBezTo>
                    <a:pt x="52" y="73"/>
                    <a:pt x="67" y="63"/>
                    <a:pt x="72" y="48"/>
                  </a:cubicBezTo>
                  <a:cubicBezTo>
                    <a:pt x="78" y="33"/>
                    <a:pt x="72" y="16"/>
                    <a:pt x="59" y="7"/>
                  </a:cubicBezTo>
                  <a:cubicBezTo>
                    <a:pt x="59" y="7"/>
                    <a:pt x="58" y="6"/>
                    <a:pt x="58" y="6"/>
                  </a:cubicBezTo>
                  <a:cubicBezTo>
                    <a:pt x="57" y="5"/>
                    <a:pt x="56" y="4"/>
                    <a:pt x="55" y="4"/>
                  </a:cubicBezTo>
                  <a:cubicBezTo>
                    <a:pt x="54" y="4"/>
                    <a:pt x="53" y="3"/>
                    <a:pt x="52" y="3"/>
                  </a:cubicBezTo>
                  <a:cubicBezTo>
                    <a:pt x="49" y="2"/>
                    <a:pt x="46" y="0"/>
                    <a:pt x="42" y="1"/>
                  </a:cubicBezTo>
                  <a:cubicBezTo>
                    <a:pt x="40" y="0"/>
                    <a:pt x="38" y="0"/>
                    <a:pt x="36" y="1"/>
                  </a:cubicBezTo>
                  <a:cubicBezTo>
                    <a:pt x="15" y="1"/>
                    <a:pt x="0" y="22"/>
                    <a:pt x="4" y="43"/>
                  </a:cubicBezTo>
                  <a:cubicBezTo>
                    <a:pt x="6" y="58"/>
                    <a:pt x="20" y="70"/>
                    <a:pt x="35" y="72"/>
                  </a:cubicBezTo>
                  <a:close/>
                </a:path>
              </a:pathLst>
            </a:custGeom>
            <a:solidFill>
              <a:srgbClr val="362F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grpSp>
      <p:pic>
        <p:nvPicPr>
          <p:cNvPr id="22" name="Imagen 21">
            <a:extLst>
              <a:ext uri="{FF2B5EF4-FFF2-40B4-BE49-F238E27FC236}">
                <a16:creationId xmlns:a16="http://schemas.microsoft.com/office/drawing/2014/main" id="{D487A610-27A0-4FED-8133-2908DD2AC46A}"/>
              </a:ext>
            </a:extLst>
          </p:cNvPr>
          <p:cNvPicPr/>
          <p:nvPr/>
        </p:nvPicPr>
        <p:blipFill>
          <a:blip r:embed="rId8">
            <a:extLst>
              <a:ext uri="{28A0092B-C50C-407E-A947-70E740481C1C}">
                <a14:useLocalDpi xmlns:a14="http://schemas.microsoft.com/office/drawing/2010/main" val="0"/>
              </a:ext>
            </a:extLst>
          </a:blip>
          <a:stretch>
            <a:fillRect/>
          </a:stretch>
        </p:blipFill>
        <p:spPr>
          <a:xfrm>
            <a:off x="1" y="5791650"/>
            <a:ext cx="12192000" cy="1058844"/>
          </a:xfrm>
          <a:prstGeom prst="rect">
            <a:avLst/>
          </a:prstGeom>
        </p:spPr>
      </p:pic>
    </p:spTree>
    <p:extLst>
      <p:ext uri="{BB962C8B-B14F-4D97-AF65-F5344CB8AC3E}">
        <p14:creationId xmlns:p14="http://schemas.microsoft.com/office/powerpoint/2010/main" val="2670459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a:extLst>
              <a:ext uri="{FF2B5EF4-FFF2-40B4-BE49-F238E27FC236}">
                <a16:creationId xmlns:a16="http://schemas.microsoft.com/office/drawing/2014/main" id="{C4677DE0-558E-431F-92AC-D01F0B87D420}"/>
              </a:ext>
            </a:extLst>
          </p:cNvPr>
          <p:cNvGraphicFramePr>
            <a:graphicFrameLocks noChangeAspect="1"/>
          </p:cNvGraphicFramePr>
          <p:nvPr>
            <p:extLst>
              <p:ext uri="{D42A27DB-BD31-4B8C-83A1-F6EECF244321}">
                <p14:modId xmlns:p14="http://schemas.microsoft.com/office/powerpoint/2010/main" val="1355578670"/>
              </p:ext>
            </p:extLst>
          </p:nvPr>
        </p:nvGraphicFramePr>
        <p:xfrm>
          <a:off x="755650" y="122238"/>
          <a:ext cx="10460038" cy="838200"/>
        </p:xfrm>
        <a:graphic>
          <a:graphicData uri="http://schemas.openxmlformats.org/presentationml/2006/ole">
            <mc:AlternateContent xmlns:mc="http://schemas.openxmlformats.org/markup-compatibility/2006">
              <mc:Choice xmlns:v="urn:schemas-microsoft-com:vml" Requires="v">
                <p:oleObj spid="_x0000_s2127" name="Worksheet" r:id="rId3" imgW="13497030" imgH="1076312" progId="Excel.Sheet.12">
                  <p:embed/>
                </p:oleObj>
              </mc:Choice>
              <mc:Fallback>
                <p:oleObj name="Worksheet" r:id="rId3" imgW="13497030" imgH="1076312" progId="Excel.Sheet.12">
                  <p:embed/>
                  <p:pic>
                    <p:nvPicPr>
                      <p:cNvPr id="5" name="Objeto 4">
                        <a:extLst>
                          <a:ext uri="{FF2B5EF4-FFF2-40B4-BE49-F238E27FC236}">
                            <a16:creationId xmlns:a16="http://schemas.microsoft.com/office/drawing/2014/main" id="{99FFF4F0-B373-4E81-A605-1F680D0CDA4A}"/>
                          </a:ext>
                        </a:extLst>
                      </p:cNvPr>
                      <p:cNvPicPr/>
                      <p:nvPr/>
                    </p:nvPicPr>
                    <p:blipFill>
                      <a:blip r:embed="rId4"/>
                      <a:stretch>
                        <a:fillRect/>
                      </a:stretch>
                    </p:blipFill>
                    <p:spPr>
                      <a:xfrm>
                        <a:off x="755650" y="122238"/>
                        <a:ext cx="10460038" cy="838200"/>
                      </a:xfrm>
                      <a:prstGeom prst="rect">
                        <a:avLst/>
                      </a:prstGeom>
                    </p:spPr>
                  </p:pic>
                </p:oleObj>
              </mc:Fallback>
            </mc:AlternateContent>
          </a:graphicData>
        </a:graphic>
      </p:graphicFrame>
      <p:grpSp>
        <p:nvGrpSpPr>
          <p:cNvPr id="6" name="그룹 88">
            <a:extLst>
              <a:ext uri="{FF2B5EF4-FFF2-40B4-BE49-F238E27FC236}">
                <a16:creationId xmlns:a16="http://schemas.microsoft.com/office/drawing/2014/main" id="{9831CBD6-F965-4FB7-941B-56B739055976}"/>
              </a:ext>
            </a:extLst>
          </p:cNvPr>
          <p:cNvGrpSpPr/>
          <p:nvPr/>
        </p:nvGrpSpPr>
        <p:grpSpPr>
          <a:xfrm>
            <a:off x="2238878" y="1274506"/>
            <a:ext cx="2116409" cy="1059937"/>
            <a:chOff x="1682410" y="2217893"/>
            <a:chExt cx="2019261" cy="852380"/>
          </a:xfrm>
          <a:solidFill>
            <a:schemeClr val="tx1"/>
          </a:solidFill>
          <a:effectLst>
            <a:outerShdw blurRad="50800" dist="38100" dir="2700000" algn="tl" rotWithShape="0">
              <a:schemeClr val="tx1">
                <a:lumMod val="50000"/>
                <a:lumOff val="50000"/>
                <a:alpha val="40000"/>
              </a:schemeClr>
            </a:outerShdw>
          </a:effectLst>
        </p:grpSpPr>
        <p:grpSp>
          <p:nvGrpSpPr>
            <p:cNvPr id="7" name="그룹 89">
              <a:extLst>
                <a:ext uri="{FF2B5EF4-FFF2-40B4-BE49-F238E27FC236}">
                  <a16:creationId xmlns:a16="http://schemas.microsoft.com/office/drawing/2014/main" id="{6FEC2EA3-65DE-4C36-B08A-5BF72DB15657}"/>
                </a:ext>
              </a:extLst>
            </p:cNvPr>
            <p:cNvGrpSpPr/>
            <p:nvPr/>
          </p:nvGrpSpPr>
          <p:grpSpPr>
            <a:xfrm>
              <a:off x="1774163" y="2217893"/>
              <a:ext cx="1927508" cy="852380"/>
              <a:chOff x="1774163" y="2217893"/>
              <a:chExt cx="1927508" cy="852380"/>
            </a:xfrm>
            <a:grpFill/>
          </p:grpSpPr>
          <p:sp>
            <p:nvSpPr>
              <p:cNvPr id="9" name="Freeform 18">
                <a:extLst>
                  <a:ext uri="{FF2B5EF4-FFF2-40B4-BE49-F238E27FC236}">
                    <a16:creationId xmlns:a16="http://schemas.microsoft.com/office/drawing/2014/main" id="{0BAEB3C5-2267-42C5-BD53-6AF09208211A}"/>
                  </a:ext>
                </a:extLst>
              </p:cNvPr>
              <p:cNvSpPr/>
              <p:nvPr/>
            </p:nvSpPr>
            <p:spPr>
              <a:xfrm flipH="1">
                <a:off x="1774163" y="2350718"/>
                <a:ext cx="1600825" cy="719555"/>
              </a:xfrm>
              <a:custGeom>
                <a:avLst/>
                <a:gdLst>
                  <a:gd name="connsiteX0" fmla="*/ 4126727 w 4126727"/>
                  <a:gd name="connsiteY0" fmla="*/ 866693 h 1836752"/>
                  <a:gd name="connsiteX1" fmla="*/ 2782957 w 4126727"/>
                  <a:gd name="connsiteY1" fmla="*/ 0 h 1836752"/>
                  <a:gd name="connsiteX2" fmla="*/ 2703444 w 4126727"/>
                  <a:gd name="connsiteY2" fmla="*/ 7952 h 1836752"/>
                  <a:gd name="connsiteX3" fmla="*/ 1375576 w 4126727"/>
                  <a:gd name="connsiteY3" fmla="*/ 326004 h 1836752"/>
                  <a:gd name="connsiteX4" fmla="*/ 0 w 4126727"/>
                  <a:gd name="connsiteY4" fmla="*/ 477079 h 1836752"/>
                  <a:gd name="connsiteX5" fmla="*/ 1574358 w 4126727"/>
                  <a:gd name="connsiteY5" fmla="*/ 898498 h 1836752"/>
                  <a:gd name="connsiteX6" fmla="*/ 2576223 w 4126727"/>
                  <a:gd name="connsiteY6" fmla="*/ 1280160 h 1836752"/>
                  <a:gd name="connsiteX7" fmla="*/ 3267986 w 4126727"/>
                  <a:gd name="connsiteY7" fmla="*/ 1836752 h 1836752"/>
                  <a:gd name="connsiteX8" fmla="*/ 4126727 w 4126727"/>
                  <a:gd name="connsiteY8" fmla="*/ 866693 h 1836752"/>
                  <a:gd name="connsiteX0" fmla="*/ 4126727 w 4126727"/>
                  <a:gd name="connsiteY0" fmla="*/ 884466 h 1854525"/>
                  <a:gd name="connsiteX1" fmla="*/ 2782957 w 4126727"/>
                  <a:gd name="connsiteY1" fmla="*/ 17773 h 1854525"/>
                  <a:gd name="connsiteX2" fmla="*/ 2703444 w 4126727"/>
                  <a:gd name="connsiteY2" fmla="*/ 25725 h 1854525"/>
                  <a:gd name="connsiteX3" fmla="*/ 1375576 w 4126727"/>
                  <a:gd name="connsiteY3" fmla="*/ 343777 h 1854525"/>
                  <a:gd name="connsiteX4" fmla="*/ 0 w 4126727"/>
                  <a:gd name="connsiteY4" fmla="*/ 494852 h 1854525"/>
                  <a:gd name="connsiteX5" fmla="*/ 1574358 w 4126727"/>
                  <a:gd name="connsiteY5" fmla="*/ 916271 h 1854525"/>
                  <a:gd name="connsiteX6" fmla="*/ 2576223 w 4126727"/>
                  <a:gd name="connsiteY6" fmla="*/ 1297933 h 1854525"/>
                  <a:gd name="connsiteX7" fmla="*/ 3267986 w 4126727"/>
                  <a:gd name="connsiteY7" fmla="*/ 1854525 h 1854525"/>
                  <a:gd name="connsiteX8" fmla="*/ 4126727 w 4126727"/>
                  <a:gd name="connsiteY8" fmla="*/ 884466 h 1854525"/>
                  <a:gd name="connsiteX0" fmla="*/ 1375576 w 4126727"/>
                  <a:gd name="connsiteY0" fmla="*/ 331865 h 1842613"/>
                  <a:gd name="connsiteX1" fmla="*/ 0 w 4126727"/>
                  <a:gd name="connsiteY1" fmla="*/ 482940 h 1842613"/>
                  <a:gd name="connsiteX2" fmla="*/ 1574358 w 4126727"/>
                  <a:gd name="connsiteY2" fmla="*/ 904359 h 1842613"/>
                  <a:gd name="connsiteX3" fmla="*/ 2576223 w 4126727"/>
                  <a:gd name="connsiteY3" fmla="*/ 1286021 h 1842613"/>
                  <a:gd name="connsiteX4" fmla="*/ 3267986 w 4126727"/>
                  <a:gd name="connsiteY4" fmla="*/ 1842613 h 1842613"/>
                  <a:gd name="connsiteX5" fmla="*/ 4126727 w 4126727"/>
                  <a:gd name="connsiteY5" fmla="*/ 872554 h 1842613"/>
                  <a:gd name="connsiteX6" fmla="*/ 2782957 w 4126727"/>
                  <a:gd name="connsiteY6" fmla="*/ 5861 h 1842613"/>
                  <a:gd name="connsiteX7" fmla="*/ 2794884 w 4126727"/>
                  <a:gd name="connsiteY7" fmla="*/ 105253 h 1842613"/>
                  <a:gd name="connsiteX0" fmla="*/ 1375576 w 4126727"/>
                  <a:gd name="connsiteY0" fmla="*/ 326004 h 1836752"/>
                  <a:gd name="connsiteX1" fmla="*/ 0 w 4126727"/>
                  <a:gd name="connsiteY1" fmla="*/ 477079 h 1836752"/>
                  <a:gd name="connsiteX2" fmla="*/ 1574358 w 4126727"/>
                  <a:gd name="connsiteY2" fmla="*/ 898498 h 1836752"/>
                  <a:gd name="connsiteX3" fmla="*/ 2576223 w 4126727"/>
                  <a:gd name="connsiteY3" fmla="*/ 1280160 h 1836752"/>
                  <a:gd name="connsiteX4" fmla="*/ 3267986 w 4126727"/>
                  <a:gd name="connsiteY4" fmla="*/ 1836752 h 1836752"/>
                  <a:gd name="connsiteX5" fmla="*/ 4126727 w 4126727"/>
                  <a:gd name="connsiteY5" fmla="*/ 866693 h 1836752"/>
                  <a:gd name="connsiteX6" fmla="*/ 2782957 w 4126727"/>
                  <a:gd name="connsiteY6" fmla="*/ 0 h 1836752"/>
                  <a:gd name="connsiteX0" fmla="*/ 1375576 w 4126727"/>
                  <a:gd name="connsiteY0" fmla="*/ 326004 h 1836752"/>
                  <a:gd name="connsiteX1" fmla="*/ 0 w 4126727"/>
                  <a:gd name="connsiteY1" fmla="*/ 477079 h 1836752"/>
                  <a:gd name="connsiteX2" fmla="*/ 1574358 w 4126727"/>
                  <a:gd name="connsiteY2" fmla="*/ 898498 h 1836752"/>
                  <a:gd name="connsiteX3" fmla="*/ 2576223 w 4126727"/>
                  <a:gd name="connsiteY3" fmla="*/ 1280160 h 1836752"/>
                  <a:gd name="connsiteX4" fmla="*/ 3267986 w 4126727"/>
                  <a:gd name="connsiteY4" fmla="*/ 1836752 h 1836752"/>
                  <a:gd name="connsiteX5" fmla="*/ 4126727 w 4126727"/>
                  <a:gd name="connsiteY5" fmla="*/ 866693 h 1836752"/>
                  <a:gd name="connsiteX6" fmla="*/ 2782957 w 412672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1375576 w 4063117"/>
                  <a:gd name="connsiteY7"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1375576 w 4063117"/>
                  <a:gd name="connsiteY7" fmla="*/ 326004 h 1836752"/>
                  <a:gd name="connsiteX0" fmla="*/ 1375576 w 4063117"/>
                  <a:gd name="connsiteY0" fmla="*/ 390578 h 1901326"/>
                  <a:gd name="connsiteX1" fmla="*/ 0 w 4063117"/>
                  <a:gd name="connsiteY1" fmla="*/ 541653 h 1901326"/>
                  <a:gd name="connsiteX2" fmla="*/ 1574358 w 4063117"/>
                  <a:gd name="connsiteY2" fmla="*/ 963072 h 1901326"/>
                  <a:gd name="connsiteX3" fmla="*/ 2576223 w 4063117"/>
                  <a:gd name="connsiteY3" fmla="*/ 1344734 h 1901326"/>
                  <a:gd name="connsiteX4" fmla="*/ 3267986 w 4063117"/>
                  <a:gd name="connsiteY4" fmla="*/ 1901326 h 1901326"/>
                  <a:gd name="connsiteX5" fmla="*/ 4063117 w 4063117"/>
                  <a:gd name="connsiteY5" fmla="*/ 994878 h 1901326"/>
                  <a:gd name="connsiteX6" fmla="*/ 2782957 w 4063117"/>
                  <a:gd name="connsiteY6" fmla="*/ 64574 h 1901326"/>
                  <a:gd name="connsiteX7" fmla="*/ 2178658 w 4063117"/>
                  <a:gd name="connsiteY7" fmla="*/ 96380 h 1901326"/>
                  <a:gd name="connsiteX8" fmla="*/ 1375576 w 4063117"/>
                  <a:gd name="connsiteY8" fmla="*/ 390578 h 1901326"/>
                  <a:gd name="connsiteX0" fmla="*/ 1375576 w 4063117"/>
                  <a:gd name="connsiteY0" fmla="*/ 383650 h 1894398"/>
                  <a:gd name="connsiteX1" fmla="*/ 0 w 4063117"/>
                  <a:gd name="connsiteY1" fmla="*/ 534725 h 1894398"/>
                  <a:gd name="connsiteX2" fmla="*/ 1574358 w 4063117"/>
                  <a:gd name="connsiteY2" fmla="*/ 956144 h 1894398"/>
                  <a:gd name="connsiteX3" fmla="*/ 2576223 w 4063117"/>
                  <a:gd name="connsiteY3" fmla="*/ 1337806 h 1894398"/>
                  <a:gd name="connsiteX4" fmla="*/ 3267986 w 4063117"/>
                  <a:gd name="connsiteY4" fmla="*/ 1894398 h 1894398"/>
                  <a:gd name="connsiteX5" fmla="*/ 4063117 w 4063117"/>
                  <a:gd name="connsiteY5" fmla="*/ 987950 h 1894398"/>
                  <a:gd name="connsiteX6" fmla="*/ 2782957 w 4063117"/>
                  <a:gd name="connsiteY6" fmla="*/ 57646 h 1894398"/>
                  <a:gd name="connsiteX7" fmla="*/ 2178658 w 4063117"/>
                  <a:gd name="connsiteY7" fmla="*/ 89452 h 1894398"/>
                  <a:gd name="connsiteX8" fmla="*/ 1375576 w 4063117"/>
                  <a:gd name="connsiteY8" fmla="*/ 383650 h 1894398"/>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419093 w 4106634"/>
                  <a:gd name="connsiteY0" fmla="*/ 326004 h 1836752"/>
                  <a:gd name="connsiteX1" fmla="*/ 43517 w 4106634"/>
                  <a:gd name="connsiteY1" fmla="*/ 477079 h 1836752"/>
                  <a:gd name="connsiteX2" fmla="*/ 1617875 w 4106634"/>
                  <a:gd name="connsiteY2" fmla="*/ 898498 h 1836752"/>
                  <a:gd name="connsiteX3" fmla="*/ 2619740 w 4106634"/>
                  <a:gd name="connsiteY3" fmla="*/ 1280160 h 1836752"/>
                  <a:gd name="connsiteX4" fmla="*/ 3311503 w 4106634"/>
                  <a:gd name="connsiteY4" fmla="*/ 1836752 h 1836752"/>
                  <a:gd name="connsiteX5" fmla="*/ 4106634 w 4106634"/>
                  <a:gd name="connsiteY5" fmla="*/ 930304 h 1836752"/>
                  <a:gd name="connsiteX6" fmla="*/ 2826474 w 4106634"/>
                  <a:gd name="connsiteY6" fmla="*/ 0 h 1836752"/>
                  <a:gd name="connsiteX7" fmla="*/ 2222175 w 4106634"/>
                  <a:gd name="connsiteY7" fmla="*/ 31806 h 1836752"/>
                  <a:gd name="connsiteX8" fmla="*/ 1419093 w 4106634"/>
                  <a:gd name="connsiteY8" fmla="*/ 326004 h 1836752"/>
                  <a:gd name="connsiteX0" fmla="*/ 1419093 w 4106634"/>
                  <a:gd name="connsiteY0" fmla="*/ 326004 h 1836752"/>
                  <a:gd name="connsiteX1" fmla="*/ 43517 w 4106634"/>
                  <a:gd name="connsiteY1" fmla="*/ 477079 h 1836752"/>
                  <a:gd name="connsiteX2" fmla="*/ 1617875 w 4106634"/>
                  <a:gd name="connsiteY2" fmla="*/ 898498 h 1836752"/>
                  <a:gd name="connsiteX3" fmla="*/ 2619740 w 4106634"/>
                  <a:gd name="connsiteY3" fmla="*/ 1280160 h 1836752"/>
                  <a:gd name="connsiteX4" fmla="*/ 3311503 w 4106634"/>
                  <a:gd name="connsiteY4" fmla="*/ 1836752 h 1836752"/>
                  <a:gd name="connsiteX5" fmla="*/ 4106634 w 4106634"/>
                  <a:gd name="connsiteY5" fmla="*/ 930304 h 1836752"/>
                  <a:gd name="connsiteX6" fmla="*/ 2826474 w 4106634"/>
                  <a:gd name="connsiteY6" fmla="*/ 0 h 1836752"/>
                  <a:gd name="connsiteX7" fmla="*/ 2222175 w 4106634"/>
                  <a:gd name="connsiteY7" fmla="*/ 31806 h 1836752"/>
                  <a:gd name="connsiteX8" fmla="*/ 1419093 w 4106634"/>
                  <a:gd name="connsiteY8" fmla="*/ 326004 h 1836752"/>
                  <a:gd name="connsiteX0" fmla="*/ 1424462 w 4112003"/>
                  <a:gd name="connsiteY0" fmla="*/ 326004 h 1836752"/>
                  <a:gd name="connsiteX1" fmla="*/ 48886 w 4112003"/>
                  <a:gd name="connsiteY1" fmla="*/ 477079 h 1836752"/>
                  <a:gd name="connsiteX2" fmla="*/ 1623244 w 4112003"/>
                  <a:gd name="connsiteY2" fmla="*/ 898498 h 1836752"/>
                  <a:gd name="connsiteX3" fmla="*/ 2625109 w 4112003"/>
                  <a:gd name="connsiteY3" fmla="*/ 1280160 h 1836752"/>
                  <a:gd name="connsiteX4" fmla="*/ 3316872 w 4112003"/>
                  <a:gd name="connsiteY4" fmla="*/ 1836752 h 1836752"/>
                  <a:gd name="connsiteX5" fmla="*/ 4112003 w 4112003"/>
                  <a:gd name="connsiteY5" fmla="*/ 930304 h 1836752"/>
                  <a:gd name="connsiteX6" fmla="*/ 2831843 w 4112003"/>
                  <a:gd name="connsiteY6" fmla="*/ 0 h 1836752"/>
                  <a:gd name="connsiteX7" fmla="*/ 2227544 w 4112003"/>
                  <a:gd name="connsiteY7" fmla="*/ 31806 h 1836752"/>
                  <a:gd name="connsiteX8" fmla="*/ 1424462 w 4112003"/>
                  <a:gd name="connsiteY8" fmla="*/ 326004 h 1836752"/>
                  <a:gd name="connsiteX0" fmla="*/ 1424462 w 4112003"/>
                  <a:gd name="connsiteY0" fmla="*/ 326004 h 1836752"/>
                  <a:gd name="connsiteX1" fmla="*/ 48886 w 4112003"/>
                  <a:gd name="connsiteY1" fmla="*/ 477079 h 1836752"/>
                  <a:gd name="connsiteX2" fmla="*/ 1623244 w 4112003"/>
                  <a:gd name="connsiteY2" fmla="*/ 898498 h 1836752"/>
                  <a:gd name="connsiteX3" fmla="*/ 2132129 w 4112003"/>
                  <a:gd name="connsiteY3" fmla="*/ 993914 h 1836752"/>
                  <a:gd name="connsiteX4" fmla="*/ 2625109 w 4112003"/>
                  <a:gd name="connsiteY4" fmla="*/ 1280160 h 1836752"/>
                  <a:gd name="connsiteX5" fmla="*/ 3316872 w 4112003"/>
                  <a:gd name="connsiteY5" fmla="*/ 1836752 h 1836752"/>
                  <a:gd name="connsiteX6" fmla="*/ 4112003 w 4112003"/>
                  <a:gd name="connsiteY6" fmla="*/ 930304 h 1836752"/>
                  <a:gd name="connsiteX7" fmla="*/ 2831843 w 4112003"/>
                  <a:gd name="connsiteY7" fmla="*/ 0 h 1836752"/>
                  <a:gd name="connsiteX8" fmla="*/ 2227544 w 4112003"/>
                  <a:gd name="connsiteY8" fmla="*/ 31806 h 1836752"/>
                  <a:gd name="connsiteX9" fmla="*/ 1424462 w 4112003"/>
                  <a:gd name="connsiteY9" fmla="*/ 326004 h 1836752"/>
                  <a:gd name="connsiteX0" fmla="*/ 1435225 w 4122766"/>
                  <a:gd name="connsiteY0" fmla="*/ 326004 h 1836752"/>
                  <a:gd name="connsiteX1" fmla="*/ 59649 w 4122766"/>
                  <a:gd name="connsiteY1" fmla="*/ 477079 h 1836752"/>
                  <a:gd name="connsiteX2" fmla="*/ 1634007 w 4122766"/>
                  <a:gd name="connsiteY2" fmla="*/ 898498 h 1836752"/>
                  <a:gd name="connsiteX3" fmla="*/ 2142892 w 4122766"/>
                  <a:gd name="connsiteY3" fmla="*/ 993914 h 1836752"/>
                  <a:gd name="connsiteX4" fmla="*/ 2635872 w 4122766"/>
                  <a:gd name="connsiteY4" fmla="*/ 1280160 h 1836752"/>
                  <a:gd name="connsiteX5" fmla="*/ 3327635 w 4122766"/>
                  <a:gd name="connsiteY5" fmla="*/ 1836752 h 1836752"/>
                  <a:gd name="connsiteX6" fmla="*/ 4122766 w 4122766"/>
                  <a:gd name="connsiteY6" fmla="*/ 930304 h 1836752"/>
                  <a:gd name="connsiteX7" fmla="*/ 2842606 w 4122766"/>
                  <a:gd name="connsiteY7" fmla="*/ 0 h 1836752"/>
                  <a:gd name="connsiteX8" fmla="*/ 2238307 w 4122766"/>
                  <a:gd name="connsiteY8" fmla="*/ 31806 h 1836752"/>
                  <a:gd name="connsiteX9" fmla="*/ 1435225 w 4122766"/>
                  <a:gd name="connsiteY9" fmla="*/ 326004 h 1836752"/>
                  <a:gd name="connsiteX0" fmla="*/ 1435225 w 4122766"/>
                  <a:gd name="connsiteY0" fmla="*/ 326004 h 1836752"/>
                  <a:gd name="connsiteX1" fmla="*/ 59649 w 4122766"/>
                  <a:gd name="connsiteY1" fmla="*/ 477079 h 1836752"/>
                  <a:gd name="connsiteX2" fmla="*/ 1634007 w 4122766"/>
                  <a:gd name="connsiteY2" fmla="*/ 898498 h 1836752"/>
                  <a:gd name="connsiteX3" fmla="*/ 2142892 w 4122766"/>
                  <a:gd name="connsiteY3" fmla="*/ 993914 h 1836752"/>
                  <a:gd name="connsiteX4" fmla="*/ 2635872 w 4122766"/>
                  <a:gd name="connsiteY4" fmla="*/ 1280160 h 1836752"/>
                  <a:gd name="connsiteX5" fmla="*/ 3327635 w 4122766"/>
                  <a:gd name="connsiteY5" fmla="*/ 1836752 h 1836752"/>
                  <a:gd name="connsiteX6" fmla="*/ 4122766 w 4122766"/>
                  <a:gd name="connsiteY6" fmla="*/ 930304 h 1836752"/>
                  <a:gd name="connsiteX7" fmla="*/ 2842606 w 4122766"/>
                  <a:gd name="connsiteY7" fmla="*/ 0 h 1836752"/>
                  <a:gd name="connsiteX8" fmla="*/ 2238307 w 4122766"/>
                  <a:gd name="connsiteY8" fmla="*/ 31806 h 1836752"/>
                  <a:gd name="connsiteX9" fmla="*/ 1435225 w 4122766"/>
                  <a:gd name="connsiteY9" fmla="*/ 326004 h 1836752"/>
                  <a:gd name="connsiteX0" fmla="*/ 1435225 w 4122766"/>
                  <a:gd name="connsiteY0" fmla="*/ 338408 h 1849156"/>
                  <a:gd name="connsiteX1" fmla="*/ 59649 w 4122766"/>
                  <a:gd name="connsiteY1" fmla="*/ 489483 h 1849156"/>
                  <a:gd name="connsiteX2" fmla="*/ 1634007 w 4122766"/>
                  <a:gd name="connsiteY2" fmla="*/ 910902 h 1849156"/>
                  <a:gd name="connsiteX3" fmla="*/ 2142892 w 4122766"/>
                  <a:gd name="connsiteY3" fmla="*/ 1006318 h 1849156"/>
                  <a:gd name="connsiteX4" fmla="*/ 2635872 w 4122766"/>
                  <a:gd name="connsiteY4" fmla="*/ 1292564 h 1849156"/>
                  <a:gd name="connsiteX5" fmla="*/ 3327635 w 4122766"/>
                  <a:gd name="connsiteY5" fmla="*/ 1849156 h 1849156"/>
                  <a:gd name="connsiteX6" fmla="*/ 4122766 w 4122766"/>
                  <a:gd name="connsiteY6" fmla="*/ 942708 h 1849156"/>
                  <a:gd name="connsiteX7" fmla="*/ 2842606 w 4122766"/>
                  <a:gd name="connsiteY7" fmla="*/ 12404 h 1849156"/>
                  <a:gd name="connsiteX8" fmla="*/ 2238307 w 4122766"/>
                  <a:gd name="connsiteY8" fmla="*/ 44210 h 1849156"/>
                  <a:gd name="connsiteX9" fmla="*/ 1435225 w 4122766"/>
                  <a:gd name="connsiteY9" fmla="*/ 338408 h 1849156"/>
                  <a:gd name="connsiteX0" fmla="*/ 1435225 w 4122766"/>
                  <a:gd name="connsiteY0" fmla="*/ 354916 h 1865664"/>
                  <a:gd name="connsiteX1" fmla="*/ 59649 w 4122766"/>
                  <a:gd name="connsiteY1" fmla="*/ 505991 h 1865664"/>
                  <a:gd name="connsiteX2" fmla="*/ 1634007 w 4122766"/>
                  <a:gd name="connsiteY2" fmla="*/ 927410 h 1865664"/>
                  <a:gd name="connsiteX3" fmla="*/ 2142892 w 4122766"/>
                  <a:gd name="connsiteY3" fmla="*/ 1022826 h 1865664"/>
                  <a:gd name="connsiteX4" fmla="*/ 2635872 w 4122766"/>
                  <a:gd name="connsiteY4" fmla="*/ 1309072 h 1865664"/>
                  <a:gd name="connsiteX5" fmla="*/ 3327635 w 4122766"/>
                  <a:gd name="connsiteY5" fmla="*/ 1865664 h 1865664"/>
                  <a:gd name="connsiteX6" fmla="*/ 4122766 w 4122766"/>
                  <a:gd name="connsiteY6" fmla="*/ 959216 h 1865664"/>
                  <a:gd name="connsiteX7" fmla="*/ 2842606 w 4122766"/>
                  <a:gd name="connsiteY7" fmla="*/ 28912 h 1865664"/>
                  <a:gd name="connsiteX8" fmla="*/ 2238307 w 4122766"/>
                  <a:gd name="connsiteY8" fmla="*/ 60718 h 1865664"/>
                  <a:gd name="connsiteX9" fmla="*/ 1435225 w 4122766"/>
                  <a:gd name="connsiteY9" fmla="*/ 354916 h 1865664"/>
                  <a:gd name="connsiteX0" fmla="*/ 1435225 w 4122766"/>
                  <a:gd name="connsiteY0" fmla="*/ 354916 h 1865664"/>
                  <a:gd name="connsiteX1" fmla="*/ 59649 w 4122766"/>
                  <a:gd name="connsiteY1" fmla="*/ 505991 h 1865664"/>
                  <a:gd name="connsiteX2" fmla="*/ 1634007 w 4122766"/>
                  <a:gd name="connsiteY2" fmla="*/ 927410 h 1865664"/>
                  <a:gd name="connsiteX3" fmla="*/ 2142892 w 4122766"/>
                  <a:gd name="connsiteY3" fmla="*/ 1022826 h 1865664"/>
                  <a:gd name="connsiteX4" fmla="*/ 2635872 w 4122766"/>
                  <a:gd name="connsiteY4" fmla="*/ 1309072 h 1865664"/>
                  <a:gd name="connsiteX5" fmla="*/ 3327635 w 4122766"/>
                  <a:gd name="connsiteY5" fmla="*/ 1865664 h 1865664"/>
                  <a:gd name="connsiteX6" fmla="*/ 4122766 w 4122766"/>
                  <a:gd name="connsiteY6" fmla="*/ 959216 h 1865664"/>
                  <a:gd name="connsiteX7" fmla="*/ 2842606 w 4122766"/>
                  <a:gd name="connsiteY7" fmla="*/ 28912 h 1865664"/>
                  <a:gd name="connsiteX8" fmla="*/ 2238307 w 4122766"/>
                  <a:gd name="connsiteY8" fmla="*/ 60718 h 1865664"/>
                  <a:gd name="connsiteX9" fmla="*/ 1435225 w 4122766"/>
                  <a:gd name="connsiteY9" fmla="*/ 354916 h 1865664"/>
                  <a:gd name="connsiteX0" fmla="*/ 1435225 w 4122766"/>
                  <a:gd name="connsiteY0" fmla="*/ 339809 h 1850557"/>
                  <a:gd name="connsiteX1" fmla="*/ 59649 w 4122766"/>
                  <a:gd name="connsiteY1" fmla="*/ 490884 h 1850557"/>
                  <a:gd name="connsiteX2" fmla="*/ 1634007 w 4122766"/>
                  <a:gd name="connsiteY2" fmla="*/ 912303 h 1850557"/>
                  <a:gd name="connsiteX3" fmla="*/ 2142892 w 4122766"/>
                  <a:gd name="connsiteY3" fmla="*/ 1007719 h 1850557"/>
                  <a:gd name="connsiteX4" fmla="*/ 2635872 w 4122766"/>
                  <a:gd name="connsiteY4" fmla="*/ 1293965 h 1850557"/>
                  <a:gd name="connsiteX5" fmla="*/ 3327635 w 4122766"/>
                  <a:gd name="connsiteY5" fmla="*/ 1850557 h 1850557"/>
                  <a:gd name="connsiteX6" fmla="*/ 4122766 w 4122766"/>
                  <a:gd name="connsiteY6" fmla="*/ 944109 h 1850557"/>
                  <a:gd name="connsiteX7" fmla="*/ 2842606 w 4122766"/>
                  <a:gd name="connsiteY7" fmla="*/ 13805 h 1850557"/>
                  <a:gd name="connsiteX8" fmla="*/ 2166745 w 4122766"/>
                  <a:gd name="connsiteY8" fmla="*/ 93319 h 1850557"/>
                  <a:gd name="connsiteX9" fmla="*/ 1435225 w 4122766"/>
                  <a:gd name="connsiteY9" fmla="*/ 339809 h 1850557"/>
                  <a:gd name="connsiteX0" fmla="*/ 1435225 w 4122766"/>
                  <a:gd name="connsiteY0" fmla="*/ 367230 h 1877978"/>
                  <a:gd name="connsiteX1" fmla="*/ 59649 w 4122766"/>
                  <a:gd name="connsiteY1" fmla="*/ 518305 h 1877978"/>
                  <a:gd name="connsiteX2" fmla="*/ 1634007 w 4122766"/>
                  <a:gd name="connsiteY2" fmla="*/ 939724 h 1877978"/>
                  <a:gd name="connsiteX3" fmla="*/ 2142892 w 4122766"/>
                  <a:gd name="connsiteY3" fmla="*/ 1035140 h 1877978"/>
                  <a:gd name="connsiteX4" fmla="*/ 2635872 w 4122766"/>
                  <a:gd name="connsiteY4" fmla="*/ 1321386 h 1877978"/>
                  <a:gd name="connsiteX5" fmla="*/ 3327635 w 4122766"/>
                  <a:gd name="connsiteY5" fmla="*/ 1877978 h 1877978"/>
                  <a:gd name="connsiteX6" fmla="*/ 4122766 w 4122766"/>
                  <a:gd name="connsiteY6" fmla="*/ 971530 h 1877978"/>
                  <a:gd name="connsiteX7" fmla="*/ 2842606 w 4122766"/>
                  <a:gd name="connsiteY7" fmla="*/ 9421 h 1877978"/>
                  <a:gd name="connsiteX8" fmla="*/ 2166745 w 4122766"/>
                  <a:gd name="connsiteY8" fmla="*/ 120740 h 1877978"/>
                  <a:gd name="connsiteX9" fmla="*/ 1435225 w 4122766"/>
                  <a:gd name="connsiteY9" fmla="*/ 367230 h 1877978"/>
                  <a:gd name="connsiteX0" fmla="*/ 1435225 w 4122766"/>
                  <a:gd name="connsiteY0" fmla="*/ 367230 h 1877978"/>
                  <a:gd name="connsiteX1" fmla="*/ 59649 w 4122766"/>
                  <a:gd name="connsiteY1" fmla="*/ 518305 h 1877978"/>
                  <a:gd name="connsiteX2" fmla="*/ 1634007 w 4122766"/>
                  <a:gd name="connsiteY2" fmla="*/ 939724 h 1877978"/>
                  <a:gd name="connsiteX3" fmla="*/ 2142892 w 4122766"/>
                  <a:gd name="connsiteY3" fmla="*/ 1035140 h 1877978"/>
                  <a:gd name="connsiteX4" fmla="*/ 2635872 w 4122766"/>
                  <a:gd name="connsiteY4" fmla="*/ 1321386 h 1877978"/>
                  <a:gd name="connsiteX5" fmla="*/ 3327635 w 4122766"/>
                  <a:gd name="connsiteY5" fmla="*/ 1877978 h 1877978"/>
                  <a:gd name="connsiteX6" fmla="*/ 4122766 w 4122766"/>
                  <a:gd name="connsiteY6" fmla="*/ 971530 h 1877978"/>
                  <a:gd name="connsiteX7" fmla="*/ 2842606 w 4122766"/>
                  <a:gd name="connsiteY7" fmla="*/ 9421 h 1877978"/>
                  <a:gd name="connsiteX8" fmla="*/ 2166745 w 4122766"/>
                  <a:gd name="connsiteY8" fmla="*/ 120740 h 1877978"/>
                  <a:gd name="connsiteX9" fmla="*/ 1435225 w 4122766"/>
                  <a:gd name="connsiteY9" fmla="*/ 367230 h 1877978"/>
                  <a:gd name="connsiteX0" fmla="*/ 1435225 w 4122766"/>
                  <a:gd name="connsiteY0" fmla="*/ 376690 h 1887438"/>
                  <a:gd name="connsiteX1" fmla="*/ 59649 w 4122766"/>
                  <a:gd name="connsiteY1" fmla="*/ 527765 h 1887438"/>
                  <a:gd name="connsiteX2" fmla="*/ 1634007 w 4122766"/>
                  <a:gd name="connsiteY2" fmla="*/ 949184 h 1887438"/>
                  <a:gd name="connsiteX3" fmla="*/ 2142892 w 4122766"/>
                  <a:gd name="connsiteY3" fmla="*/ 1044600 h 1887438"/>
                  <a:gd name="connsiteX4" fmla="*/ 2635872 w 4122766"/>
                  <a:gd name="connsiteY4" fmla="*/ 1330846 h 1887438"/>
                  <a:gd name="connsiteX5" fmla="*/ 3327635 w 4122766"/>
                  <a:gd name="connsiteY5" fmla="*/ 1887438 h 1887438"/>
                  <a:gd name="connsiteX6" fmla="*/ 4122766 w 4122766"/>
                  <a:gd name="connsiteY6" fmla="*/ 980990 h 1887438"/>
                  <a:gd name="connsiteX7" fmla="*/ 2842606 w 4122766"/>
                  <a:gd name="connsiteY7" fmla="*/ 18881 h 1887438"/>
                  <a:gd name="connsiteX8" fmla="*/ 2166745 w 4122766"/>
                  <a:gd name="connsiteY8" fmla="*/ 130200 h 1887438"/>
                  <a:gd name="connsiteX9" fmla="*/ 1435225 w 4122766"/>
                  <a:gd name="connsiteY9" fmla="*/ 376690 h 1887438"/>
                  <a:gd name="connsiteX0" fmla="*/ 1435225 w 4067107"/>
                  <a:gd name="connsiteY0" fmla="*/ 376690 h 1887438"/>
                  <a:gd name="connsiteX1" fmla="*/ 59649 w 4067107"/>
                  <a:gd name="connsiteY1" fmla="*/ 527765 h 1887438"/>
                  <a:gd name="connsiteX2" fmla="*/ 1634007 w 4067107"/>
                  <a:gd name="connsiteY2" fmla="*/ 949184 h 1887438"/>
                  <a:gd name="connsiteX3" fmla="*/ 2142892 w 4067107"/>
                  <a:gd name="connsiteY3" fmla="*/ 1044600 h 1887438"/>
                  <a:gd name="connsiteX4" fmla="*/ 2635872 w 4067107"/>
                  <a:gd name="connsiteY4" fmla="*/ 1330846 h 1887438"/>
                  <a:gd name="connsiteX5" fmla="*/ 3327635 w 4067107"/>
                  <a:gd name="connsiteY5" fmla="*/ 1887438 h 1887438"/>
                  <a:gd name="connsiteX6" fmla="*/ 4067107 w 4067107"/>
                  <a:gd name="connsiteY6" fmla="*/ 1036649 h 1887438"/>
                  <a:gd name="connsiteX7" fmla="*/ 2842606 w 4067107"/>
                  <a:gd name="connsiteY7" fmla="*/ 18881 h 1887438"/>
                  <a:gd name="connsiteX8" fmla="*/ 2166745 w 4067107"/>
                  <a:gd name="connsiteY8" fmla="*/ 130200 h 1887438"/>
                  <a:gd name="connsiteX9" fmla="*/ 1435225 w 4067107"/>
                  <a:gd name="connsiteY9" fmla="*/ 376690 h 1887438"/>
                  <a:gd name="connsiteX0" fmla="*/ 1435225 w 4067107"/>
                  <a:gd name="connsiteY0" fmla="*/ 376690 h 1887438"/>
                  <a:gd name="connsiteX1" fmla="*/ 59649 w 4067107"/>
                  <a:gd name="connsiteY1" fmla="*/ 527765 h 1887438"/>
                  <a:gd name="connsiteX2" fmla="*/ 1634007 w 4067107"/>
                  <a:gd name="connsiteY2" fmla="*/ 949184 h 1887438"/>
                  <a:gd name="connsiteX3" fmla="*/ 2142892 w 4067107"/>
                  <a:gd name="connsiteY3" fmla="*/ 1044600 h 1887438"/>
                  <a:gd name="connsiteX4" fmla="*/ 2635872 w 4067107"/>
                  <a:gd name="connsiteY4" fmla="*/ 1330846 h 1887438"/>
                  <a:gd name="connsiteX5" fmla="*/ 3327635 w 4067107"/>
                  <a:gd name="connsiteY5" fmla="*/ 1887438 h 1887438"/>
                  <a:gd name="connsiteX6" fmla="*/ 4067107 w 4067107"/>
                  <a:gd name="connsiteY6" fmla="*/ 1036649 h 1887438"/>
                  <a:gd name="connsiteX7" fmla="*/ 2842606 w 4067107"/>
                  <a:gd name="connsiteY7" fmla="*/ 18881 h 1887438"/>
                  <a:gd name="connsiteX8" fmla="*/ 2166745 w 4067107"/>
                  <a:gd name="connsiteY8" fmla="*/ 130200 h 1887438"/>
                  <a:gd name="connsiteX9" fmla="*/ 1435225 w 4067107"/>
                  <a:gd name="connsiteY9" fmla="*/ 376690 h 1887438"/>
                  <a:gd name="connsiteX0" fmla="*/ 1435225 w 4067107"/>
                  <a:gd name="connsiteY0" fmla="*/ 376690 h 1887438"/>
                  <a:gd name="connsiteX1" fmla="*/ 59649 w 4067107"/>
                  <a:gd name="connsiteY1" fmla="*/ 527765 h 1887438"/>
                  <a:gd name="connsiteX2" fmla="*/ 1634007 w 4067107"/>
                  <a:gd name="connsiteY2" fmla="*/ 949184 h 1887438"/>
                  <a:gd name="connsiteX3" fmla="*/ 2142892 w 4067107"/>
                  <a:gd name="connsiteY3" fmla="*/ 1044600 h 1887438"/>
                  <a:gd name="connsiteX4" fmla="*/ 2548408 w 4067107"/>
                  <a:gd name="connsiteY4" fmla="*/ 1275187 h 1887438"/>
                  <a:gd name="connsiteX5" fmla="*/ 3327635 w 4067107"/>
                  <a:gd name="connsiteY5" fmla="*/ 1887438 h 1887438"/>
                  <a:gd name="connsiteX6" fmla="*/ 4067107 w 4067107"/>
                  <a:gd name="connsiteY6" fmla="*/ 1036649 h 1887438"/>
                  <a:gd name="connsiteX7" fmla="*/ 2842606 w 4067107"/>
                  <a:gd name="connsiteY7" fmla="*/ 18881 h 1887438"/>
                  <a:gd name="connsiteX8" fmla="*/ 2166745 w 4067107"/>
                  <a:gd name="connsiteY8" fmla="*/ 130200 h 1887438"/>
                  <a:gd name="connsiteX9" fmla="*/ 1435225 w 4067107"/>
                  <a:gd name="connsiteY9" fmla="*/ 376690 h 1887438"/>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548408 w 4067107"/>
                  <a:gd name="connsiteY4" fmla="*/ 1275187 h 1927194"/>
                  <a:gd name="connsiteX5" fmla="*/ 3089096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548408 w 4067107"/>
                  <a:gd name="connsiteY4" fmla="*/ 1275187 h 1927194"/>
                  <a:gd name="connsiteX5" fmla="*/ 3256074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476846 w 4067107"/>
                  <a:gd name="connsiteY4" fmla="*/ 1378554 h 1927194"/>
                  <a:gd name="connsiteX5" fmla="*/ 3256074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476846 w 4067107"/>
                  <a:gd name="connsiteY4" fmla="*/ 1378554 h 1927194"/>
                  <a:gd name="connsiteX5" fmla="*/ 3256074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747240"/>
                  <a:gd name="connsiteX1" fmla="*/ 59649 w 4067107"/>
                  <a:gd name="connsiteY1" fmla="*/ 527765 h 1747240"/>
                  <a:gd name="connsiteX2" fmla="*/ 1634007 w 4067107"/>
                  <a:gd name="connsiteY2" fmla="*/ 949184 h 1747240"/>
                  <a:gd name="connsiteX3" fmla="*/ 2142892 w 4067107"/>
                  <a:gd name="connsiteY3" fmla="*/ 1044600 h 1747240"/>
                  <a:gd name="connsiteX4" fmla="*/ 2476846 w 4067107"/>
                  <a:gd name="connsiteY4" fmla="*/ 1378554 h 1747240"/>
                  <a:gd name="connsiteX5" fmla="*/ 3004138 w 4067107"/>
                  <a:gd name="connsiteY5" fmla="*/ 1747240 h 1747240"/>
                  <a:gd name="connsiteX6" fmla="*/ 4067107 w 4067107"/>
                  <a:gd name="connsiteY6" fmla="*/ 1036649 h 1747240"/>
                  <a:gd name="connsiteX7" fmla="*/ 2842606 w 4067107"/>
                  <a:gd name="connsiteY7" fmla="*/ 18881 h 1747240"/>
                  <a:gd name="connsiteX8" fmla="*/ 2166745 w 4067107"/>
                  <a:gd name="connsiteY8" fmla="*/ 130200 h 1747240"/>
                  <a:gd name="connsiteX9" fmla="*/ 1435225 w 4067107"/>
                  <a:gd name="connsiteY9" fmla="*/ 376690 h 1747240"/>
                  <a:gd name="connsiteX0" fmla="*/ 1435225 w 3887153"/>
                  <a:gd name="connsiteY0" fmla="*/ 376690 h 1747240"/>
                  <a:gd name="connsiteX1" fmla="*/ 59649 w 3887153"/>
                  <a:gd name="connsiteY1" fmla="*/ 527765 h 1747240"/>
                  <a:gd name="connsiteX2" fmla="*/ 1634007 w 3887153"/>
                  <a:gd name="connsiteY2" fmla="*/ 949184 h 1747240"/>
                  <a:gd name="connsiteX3" fmla="*/ 2142892 w 3887153"/>
                  <a:gd name="connsiteY3" fmla="*/ 1044600 h 1747240"/>
                  <a:gd name="connsiteX4" fmla="*/ 2476846 w 3887153"/>
                  <a:gd name="connsiteY4" fmla="*/ 1378554 h 1747240"/>
                  <a:gd name="connsiteX5" fmla="*/ 3004138 w 3887153"/>
                  <a:gd name="connsiteY5" fmla="*/ 1747240 h 1747240"/>
                  <a:gd name="connsiteX6" fmla="*/ 3887153 w 3887153"/>
                  <a:gd name="connsiteY6" fmla="*/ 784714 h 1747240"/>
                  <a:gd name="connsiteX7" fmla="*/ 2842606 w 3887153"/>
                  <a:gd name="connsiteY7" fmla="*/ 18881 h 1747240"/>
                  <a:gd name="connsiteX8" fmla="*/ 2166745 w 3887153"/>
                  <a:gd name="connsiteY8" fmla="*/ 130200 h 1747240"/>
                  <a:gd name="connsiteX9" fmla="*/ 1435225 w 3887153"/>
                  <a:gd name="connsiteY9" fmla="*/ 376690 h 1747240"/>
                  <a:gd name="connsiteX0" fmla="*/ 1435225 w 3887153"/>
                  <a:gd name="connsiteY0" fmla="*/ 376690 h 1747240"/>
                  <a:gd name="connsiteX1" fmla="*/ 59649 w 3887153"/>
                  <a:gd name="connsiteY1" fmla="*/ 527765 h 1747240"/>
                  <a:gd name="connsiteX2" fmla="*/ 1634007 w 3887153"/>
                  <a:gd name="connsiteY2" fmla="*/ 949184 h 1747240"/>
                  <a:gd name="connsiteX3" fmla="*/ 2142892 w 3887153"/>
                  <a:gd name="connsiteY3" fmla="*/ 1044600 h 1747240"/>
                  <a:gd name="connsiteX4" fmla="*/ 2476846 w 3887153"/>
                  <a:gd name="connsiteY4" fmla="*/ 1378554 h 1747240"/>
                  <a:gd name="connsiteX5" fmla="*/ 2806187 w 3887153"/>
                  <a:gd name="connsiteY5" fmla="*/ 1747240 h 1747240"/>
                  <a:gd name="connsiteX6" fmla="*/ 3887153 w 3887153"/>
                  <a:gd name="connsiteY6" fmla="*/ 784714 h 1747240"/>
                  <a:gd name="connsiteX7" fmla="*/ 2842606 w 3887153"/>
                  <a:gd name="connsiteY7" fmla="*/ 18881 h 1747240"/>
                  <a:gd name="connsiteX8" fmla="*/ 2166745 w 3887153"/>
                  <a:gd name="connsiteY8" fmla="*/ 130200 h 1747240"/>
                  <a:gd name="connsiteX9" fmla="*/ 1435225 w 3887153"/>
                  <a:gd name="connsiteY9" fmla="*/ 376690 h 174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7153" h="1747240">
                    <a:moveTo>
                      <a:pt x="1435225" y="376690"/>
                    </a:moveTo>
                    <a:cubicBezTo>
                      <a:pt x="921041" y="355486"/>
                      <a:pt x="168317" y="374040"/>
                      <a:pt x="59649" y="527765"/>
                    </a:cubicBezTo>
                    <a:cubicBezTo>
                      <a:pt x="-282257" y="890874"/>
                      <a:pt x="926341" y="920030"/>
                      <a:pt x="1634007" y="949184"/>
                    </a:cubicBezTo>
                    <a:cubicBezTo>
                      <a:pt x="1755927" y="988940"/>
                      <a:pt x="2020972" y="1004844"/>
                      <a:pt x="2142892" y="1044600"/>
                    </a:cubicBezTo>
                    <a:lnTo>
                      <a:pt x="2476846" y="1378554"/>
                    </a:lnTo>
                    <a:lnTo>
                      <a:pt x="2806187" y="1747240"/>
                    </a:lnTo>
                    <a:lnTo>
                      <a:pt x="3887153" y="784714"/>
                    </a:lnTo>
                    <a:cubicBezTo>
                      <a:pt x="3502840" y="495816"/>
                      <a:pt x="3512746" y="372650"/>
                      <a:pt x="2842606" y="18881"/>
                    </a:cubicBezTo>
                    <a:cubicBezTo>
                      <a:pt x="2541783" y="-38103"/>
                      <a:pt x="2417210" y="44060"/>
                      <a:pt x="2166745" y="130200"/>
                    </a:cubicBezTo>
                    <a:cubicBezTo>
                      <a:pt x="1932182" y="184534"/>
                      <a:pt x="1811587" y="315730"/>
                      <a:pt x="1435225" y="376690"/>
                    </a:cubicBezTo>
                    <a:close/>
                  </a:path>
                </a:pathLst>
              </a:custGeom>
              <a:grpFill/>
              <a:ln>
                <a:solidFill>
                  <a:schemeClr val="lt1">
                    <a:hueOff val="0"/>
                    <a:satOff val="0"/>
                    <a:lumOff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Freeform 19">
                <a:extLst>
                  <a:ext uri="{FF2B5EF4-FFF2-40B4-BE49-F238E27FC236}">
                    <a16:creationId xmlns:a16="http://schemas.microsoft.com/office/drawing/2014/main" id="{4C74635A-AF7D-4746-9F2C-A6F3F560045D}"/>
                  </a:ext>
                </a:extLst>
              </p:cNvPr>
              <p:cNvSpPr/>
              <p:nvPr/>
            </p:nvSpPr>
            <p:spPr>
              <a:xfrm flipH="1">
                <a:off x="2156087" y="2217893"/>
                <a:ext cx="1545584" cy="794676"/>
              </a:xfrm>
              <a:custGeom>
                <a:avLst/>
                <a:gdLst>
                  <a:gd name="connsiteX0" fmla="*/ 1288111 w 3347499"/>
                  <a:gd name="connsiteY0" fmla="*/ 620202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288111 w 3347499"/>
                  <a:gd name="connsiteY9" fmla="*/ 620202 h 1995778"/>
                  <a:gd name="connsiteX0" fmla="*/ 1288111 w 3347499"/>
                  <a:gd name="connsiteY0" fmla="*/ 620202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288111 w 3347499"/>
                  <a:gd name="connsiteY9" fmla="*/ 620202 h 1995778"/>
                  <a:gd name="connsiteX0" fmla="*/ 1304013 w 3347499"/>
                  <a:gd name="connsiteY0" fmla="*/ 652007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304013 w 3347499"/>
                  <a:gd name="connsiteY9" fmla="*/ 652007 h 1995778"/>
                  <a:gd name="connsiteX0" fmla="*/ 1304013 w 3347499"/>
                  <a:gd name="connsiteY0" fmla="*/ 652007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304013 w 3347499"/>
                  <a:gd name="connsiteY9" fmla="*/ 652007 h 1995778"/>
                  <a:gd name="connsiteX0" fmla="*/ 1304013 w 3347499"/>
                  <a:gd name="connsiteY0" fmla="*/ 635267 h 1979038"/>
                  <a:gd name="connsiteX1" fmla="*/ 659958 w 3347499"/>
                  <a:gd name="connsiteY1" fmla="*/ 78676 h 1979038"/>
                  <a:gd name="connsiteX2" fmla="*/ 373711 w 3347499"/>
                  <a:gd name="connsiteY2" fmla="*/ 23017 h 1979038"/>
                  <a:gd name="connsiteX3" fmla="*/ 95416 w 3347499"/>
                  <a:gd name="connsiteY3" fmla="*/ 38919 h 1979038"/>
                  <a:gd name="connsiteX4" fmla="*/ 111318 w 3347499"/>
                  <a:gd name="connsiteY4" fmla="*/ 134335 h 1979038"/>
                  <a:gd name="connsiteX5" fmla="*/ 0 w 3347499"/>
                  <a:gd name="connsiteY5" fmla="*/ 197946 h 1979038"/>
                  <a:gd name="connsiteX6" fmla="*/ 779228 w 3347499"/>
                  <a:gd name="connsiteY6" fmla="*/ 1247518 h 1979038"/>
                  <a:gd name="connsiteX7" fmla="*/ 1900362 w 3347499"/>
                  <a:gd name="connsiteY7" fmla="*/ 1979038 h 1979038"/>
                  <a:gd name="connsiteX8" fmla="*/ 3347499 w 3347499"/>
                  <a:gd name="connsiteY8" fmla="*/ 1637132 h 1979038"/>
                  <a:gd name="connsiteX9" fmla="*/ 1304013 w 3347499"/>
                  <a:gd name="connsiteY9" fmla="*/ 635267 h 1979038"/>
                  <a:gd name="connsiteX0" fmla="*/ 1304013 w 3347499"/>
                  <a:gd name="connsiteY0" fmla="*/ 654838 h 1998609"/>
                  <a:gd name="connsiteX1" fmla="*/ 659958 w 3347499"/>
                  <a:gd name="connsiteY1" fmla="*/ 98247 h 1998609"/>
                  <a:gd name="connsiteX2" fmla="*/ 373711 w 3347499"/>
                  <a:gd name="connsiteY2" fmla="*/ 42588 h 1998609"/>
                  <a:gd name="connsiteX3" fmla="*/ 95416 w 3347499"/>
                  <a:gd name="connsiteY3" fmla="*/ 58490 h 1998609"/>
                  <a:gd name="connsiteX4" fmla="*/ 111318 w 3347499"/>
                  <a:gd name="connsiteY4" fmla="*/ 153906 h 1998609"/>
                  <a:gd name="connsiteX5" fmla="*/ 0 w 3347499"/>
                  <a:gd name="connsiteY5" fmla="*/ 217517 h 1998609"/>
                  <a:gd name="connsiteX6" fmla="*/ 779228 w 3347499"/>
                  <a:gd name="connsiteY6" fmla="*/ 1267089 h 1998609"/>
                  <a:gd name="connsiteX7" fmla="*/ 1900362 w 3347499"/>
                  <a:gd name="connsiteY7" fmla="*/ 1998609 h 1998609"/>
                  <a:gd name="connsiteX8" fmla="*/ 3347499 w 3347499"/>
                  <a:gd name="connsiteY8" fmla="*/ 1656703 h 1998609"/>
                  <a:gd name="connsiteX9" fmla="*/ 1304013 w 3347499"/>
                  <a:gd name="connsiteY9" fmla="*/ 654838 h 1998609"/>
                  <a:gd name="connsiteX0" fmla="*/ 1304013 w 3347499"/>
                  <a:gd name="connsiteY0" fmla="*/ 654838 h 1998609"/>
                  <a:gd name="connsiteX1" fmla="*/ 659958 w 3347499"/>
                  <a:gd name="connsiteY1" fmla="*/ 98247 h 1998609"/>
                  <a:gd name="connsiteX2" fmla="*/ 373711 w 3347499"/>
                  <a:gd name="connsiteY2" fmla="*/ 42588 h 1998609"/>
                  <a:gd name="connsiteX3" fmla="*/ 95416 w 3347499"/>
                  <a:gd name="connsiteY3" fmla="*/ 58490 h 1998609"/>
                  <a:gd name="connsiteX4" fmla="*/ 174928 w 3347499"/>
                  <a:gd name="connsiteY4" fmla="*/ 177759 h 1998609"/>
                  <a:gd name="connsiteX5" fmla="*/ 0 w 3347499"/>
                  <a:gd name="connsiteY5" fmla="*/ 217517 h 1998609"/>
                  <a:gd name="connsiteX6" fmla="*/ 779228 w 3347499"/>
                  <a:gd name="connsiteY6" fmla="*/ 1267089 h 1998609"/>
                  <a:gd name="connsiteX7" fmla="*/ 1900362 w 3347499"/>
                  <a:gd name="connsiteY7" fmla="*/ 1998609 h 1998609"/>
                  <a:gd name="connsiteX8" fmla="*/ 3347499 w 3347499"/>
                  <a:gd name="connsiteY8" fmla="*/ 1656703 h 1998609"/>
                  <a:gd name="connsiteX9" fmla="*/ 1304013 w 3347499"/>
                  <a:gd name="connsiteY9" fmla="*/ 654838 h 1998609"/>
                  <a:gd name="connsiteX0" fmla="*/ 1304013 w 3347499"/>
                  <a:gd name="connsiteY0" fmla="*/ 654838 h 1998609"/>
                  <a:gd name="connsiteX1" fmla="*/ 659958 w 3347499"/>
                  <a:gd name="connsiteY1" fmla="*/ 98247 h 1998609"/>
                  <a:gd name="connsiteX2" fmla="*/ 373711 w 3347499"/>
                  <a:gd name="connsiteY2" fmla="*/ 42588 h 1998609"/>
                  <a:gd name="connsiteX3" fmla="*/ 95416 w 3347499"/>
                  <a:gd name="connsiteY3" fmla="*/ 58490 h 1998609"/>
                  <a:gd name="connsiteX4" fmla="*/ 174928 w 3347499"/>
                  <a:gd name="connsiteY4" fmla="*/ 177759 h 1998609"/>
                  <a:gd name="connsiteX5" fmla="*/ 0 w 3347499"/>
                  <a:gd name="connsiteY5" fmla="*/ 217517 h 1998609"/>
                  <a:gd name="connsiteX6" fmla="*/ 811033 w 3347499"/>
                  <a:gd name="connsiteY6" fmla="*/ 1243235 h 1998609"/>
                  <a:gd name="connsiteX7" fmla="*/ 1900362 w 3347499"/>
                  <a:gd name="connsiteY7" fmla="*/ 1998609 h 1998609"/>
                  <a:gd name="connsiteX8" fmla="*/ 3347499 w 3347499"/>
                  <a:gd name="connsiteY8" fmla="*/ 1656703 h 1998609"/>
                  <a:gd name="connsiteX9" fmla="*/ 1304013 w 3347499"/>
                  <a:gd name="connsiteY9" fmla="*/ 654838 h 1998609"/>
                  <a:gd name="connsiteX0" fmla="*/ 1304013 w 3347499"/>
                  <a:gd name="connsiteY0" fmla="*/ 654838 h 1863437"/>
                  <a:gd name="connsiteX1" fmla="*/ 659958 w 3347499"/>
                  <a:gd name="connsiteY1" fmla="*/ 98247 h 1863437"/>
                  <a:gd name="connsiteX2" fmla="*/ 373711 w 3347499"/>
                  <a:gd name="connsiteY2" fmla="*/ 42588 h 1863437"/>
                  <a:gd name="connsiteX3" fmla="*/ 95416 w 3347499"/>
                  <a:gd name="connsiteY3" fmla="*/ 58490 h 1863437"/>
                  <a:gd name="connsiteX4" fmla="*/ 174928 w 3347499"/>
                  <a:gd name="connsiteY4" fmla="*/ 177759 h 1863437"/>
                  <a:gd name="connsiteX5" fmla="*/ 0 w 3347499"/>
                  <a:gd name="connsiteY5" fmla="*/ 217517 h 1863437"/>
                  <a:gd name="connsiteX6" fmla="*/ 811033 w 3347499"/>
                  <a:gd name="connsiteY6" fmla="*/ 1243235 h 1863437"/>
                  <a:gd name="connsiteX7" fmla="*/ 1924216 w 3347499"/>
                  <a:gd name="connsiteY7" fmla="*/ 1863437 h 1863437"/>
                  <a:gd name="connsiteX8" fmla="*/ 3347499 w 3347499"/>
                  <a:gd name="connsiteY8" fmla="*/ 1656703 h 1863437"/>
                  <a:gd name="connsiteX9" fmla="*/ 1304013 w 3347499"/>
                  <a:gd name="connsiteY9" fmla="*/ 654838 h 1863437"/>
                  <a:gd name="connsiteX0" fmla="*/ 1304013 w 3347499"/>
                  <a:gd name="connsiteY0" fmla="*/ 654838 h 1982707"/>
                  <a:gd name="connsiteX1" fmla="*/ 659958 w 3347499"/>
                  <a:gd name="connsiteY1" fmla="*/ 98247 h 1982707"/>
                  <a:gd name="connsiteX2" fmla="*/ 373711 w 3347499"/>
                  <a:gd name="connsiteY2" fmla="*/ 42588 h 1982707"/>
                  <a:gd name="connsiteX3" fmla="*/ 95416 w 3347499"/>
                  <a:gd name="connsiteY3" fmla="*/ 58490 h 1982707"/>
                  <a:gd name="connsiteX4" fmla="*/ 174928 w 3347499"/>
                  <a:gd name="connsiteY4" fmla="*/ 177759 h 1982707"/>
                  <a:gd name="connsiteX5" fmla="*/ 0 w 3347499"/>
                  <a:gd name="connsiteY5" fmla="*/ 217517 h 1982707"/>
                  <a:gd name="connsiteX6" fmla="*/ 811033 w 3347499"/>
                  <a:gd name="connsiteY6" fmla="*/ 1243235 h 1982707"/>
                  <a:gd name="connsiteX7" fmla="*/ 2146852 w 3347499"/>
                  <a:gd name="connsiteY7" fmla="*/ 1982707 h 1982707"/>
                  <a:gd name="connsiteX8" fmla="*/ 3347499 w 3347499"/>
                  <a:gd name="connsiteY8" fmla="*/ 1656703 h 1982707"/>
                  <a:gd name="connsiteX9" fmla="*/ 1304013 w 3347499"/>
                  <a:gd name="connsiteY9"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1304013 w 3387256"/>
                  <a:gd name="connsiteY9"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26401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26401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82060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82060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39470 w 3387256"/>
                  <a:gd name="connsiteY9" fmla="*/ 813865 h 1982707"/>
                  <a:gd name="connsiteX10" fmla="*/ 1304013 w 3387256"/>
                  <a:gd name="connsiteY10" fmla="*/ 654838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39470 w 3387256"/>
                  <a:gd name="connsiteY9" fmla="*/ 813865 h 1982707"/>
                  <a:gd name="connsiteX10" fmla="*/ 1272207 w 3387256"/>
                  <a:gd name="connsiteY10" fmla="*/ 630984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39470 w 3387256"/>
                  <a:gd name="connsiteY9" fmla="*/ 813865 h 1982707"/>
                  <a:gd name="connsiteX10" fmla="*/ 1272207 w 3387256"/>
                  <a:gd name="connsiteY10" fmla="*/ 630984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2353585 w 3387256"/>
                  <a:gd name="connsiteY9" fmla="*/ 1267090 h 1982707"/>
                  <a:gd name="connsiteX10" fmla="*/ 739470 w 3387256"/>
                  <a:gd name="connsiteY10" fmla="*/ 813865 h 1982707"/>
                  <a:gd name="connsiteX11" fmla="*/ 1272207 w 3387256"/>
                  <a:gd name="connsiteY11" fmla="*/ 630984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2353585 w 3387256"/>
                  <a:gd name="connsiteY9" fmla="*/ 1267090 h 1982707"/>
                  <a:gd name="connsiteX10" fmla="*/ 739470 w 3387256"/>
                  <a:gd name="connsiteY10" fmla="*/ 813865 h 1982707"/>
                  <a:gd name="connsiteX11" fmla="*/ 1272207 w 338725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39470 w 3753016"/>
                  <a:gd name="connsiteY10" fmla="*/ 813865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39470 w 3753016"/>
                  <a:gd name="connsiteY10" fmla="*/ 813865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85390 w 3753016"/>
                  <a:gd name="connsiteY9" fmla="*/ 1314798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85390 w 3753016"/>
                  <a:gd name="connsiteY9" fmla="*/ 1314798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72207 w 3753016"/>
                  <a:gd name="connsiteY11" fmla="*/ 630984 h 1982707"/>
                  <a:gd name="connsiteX0" fmla="*/ 1280159 w 3753016"/>
                  <a:gd name="connsiteY0" fmla="*/ 662789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280159 w 3753016"/>
                  <a:gd name="connsiteY0" fmla="*/ 662789 h 1982707"/>
                  <a:gd name="connsiteX1" fmla="*/ 659958 w 3753016"/>
                  <a:gd name="connsiteY1" fmla="*/ 98247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280159 w 3753016"/>
                  <a:gd name="connsiteY0" fmla="*/ 662789 h 1982707"/>
                  <a:gd name="connsiteX1" fmla="*/ 659958 w 3753016"/>
                  <a:gd name="connsiteY1" fmla="*/ 98247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280159 w 3753016"/>
                  <a:gd name="connsiteY0" fmla="*/ 662789 h 1982707"/>
                  <a:gd name="connsiteX1" fmla="*/ 731519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311965 w 3753016"/>
                  <a:gd name="connsiteY0" fmla="*/ 662789 h 1982707"/>
                  <a:gd name="connsiteX1" fmla="*/ 731519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731519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699714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699714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699714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5192 h 1985110"/>
                  <a:gd name="connsiteX1" fmla="*/ 699714 w 3753016"/>
                  <a:gd name="connsiteY1" fmla="*/ 92698 h 1985110"/>
                  <a:gd name="connsiteX2" fmla="*/ 397565 w 3753016"/>
                  <a:gd name="connsiteY2" fmla="*/ 37040 h 1985110"/>
                  <a:gd name="connsiteX3" fmla="*/ 95416 w 3753016"/>
                  <a:gd name="connsiteY3" fmla="*/ 60893 h 1985110"/>
                  <a:gd name="connsiteX4" fmla="*/ 119269 w 3753016"/>
                  <a:gd name="connsiteY4" fmla="*/ 172211 h 1985110"/>
                  <a:gd name="connsiteX5" fmla="*/ 0 w 3753016"/>
                  <a:gd name="connsiteY5" fmla="*/ 219920 h 1985110"/>
                  <a:gd name="connsiteX6" fmla="*/ 811033 w 3753016"/>
                  <a:gd name="connsiteY6" fmla="*/ 1245638 h 1985110"/>
                  <a:gd name="connsiteX7" fmla="*/ 2146852 w 3753016"/>
                  <a:gd name="connsiteY7" fmla="*/ 1985110 h 1985110"/>
                  <a:gd name="connsiteX8" fmla="*/ 3753016 w 3753016"/>
                  <a:gd name="connsiteY8" fmla="*/ 1500080 h 1985110"/>
                  <a:gd name="connsiteX9" fmla="*/ 2409244 w 3753016"/>
                  <a:gd name="connsiteY9" fmla="*/ 1293347 h 1985110"/>
                  <a:gd name="connsiteX10" fmla="*/ 755373 w 3753016"/>
                  <a:gd name="connsiteY10" fmla="*/ 871927 h 1985110"/>
                  <a:gd name="connsiteX11" fmla="*/ 1311965 w 3753016"/>
                  <a:gd name="connsiteY11" fmla="*/ 665192 h 1985110"/>
                  <a:gd name="connsiteX0" fmla="*/ 1311965 w 3753016"/>
                  <a:gd name="connsiteY0" fmla="*/ 670630 h 1990548"/>
                  <a:gd name="connsiteX1" fmla="*/ 699714 w 3753016"/>
                  <a:gd name="connsiteY1" fmla="*/ 98136 h 1990548"/>
                  <a:gd name="connsiteX2" fmla="*/ 453224 w 3753016"/>
                  <a:gd name="connsiteY2" fmla="*/ 26576 h 1990548"/>
                  <a:gd name="connsiteX3" fmla="*/ 95416 w 3753016"/>
                  <a:gd name="connsiteY3" fmla="*/ 66331 h 1990548"/>
                  <a:gd name="connsiteX4" fmla="*/ 119269 w 3753016"/>
                  <a:gd name="connsiteY4" fmla="*/ 177649 h 1990548"/>
                  <a:gd name="connsiteX5" fmla="*/ 0 w 3753016"/>
                  <a:gd name="connsiteY5" fmla="*/ 225358 h 1990548"/>
                  <a:gd name="connsiteX6" fmla="*/ 811033 w 3753016"/>
                  <a:gd name="connsiteY6" fmla="*/ 1251076 h 1990548"/>
                  <a:gd name="connsiteX7" fmla="*/ 2146852 w 3753016"/>
                  <a:gd name="connsiteY7" fmla="*/ 1990548 h 1990548"/>
                  <a:gd name="connsiteX8" fmla="*/ 3753016 w 3753016"/>
                  <a:gd name="connsiteY8" fmla="*/ 1505518 h 1990548"/>
                  <a:gd name="connsiteX9" fmla="*/ 2409244 w 3753016"/>
                  <a:gd name="connsiteY9" fmla="*/ 1298785 h 1990548"/>
                  <a:gd name="connsiteX10" fmla="*/ 755373 w 3753016"/>
                  <a:gd name="connsiteY10" fmla="*/ 877365 h 1990548"/>
                  <a:gd name="connsiteX11" fmla="*/ 1311965 w 3753016"/>
                  <a:gd name="connsiteY11" fmla="*/ 670630 h 1990548"/>
                  <a:gd name="connsiteX0" fmla="*/ 1311965 w 3753016"/>
                  <a:gd name="connsiteY0" fmla="*/ 671729 h 1991647"/>
                  <a:gd name="connsiteX1" fmla="*/ 699714 w 3753016"/>
                  <a:gd name="connsiteY1" fmla="*/ 99235 h 1991647"/>
                  <a:gd name="connsiteX2" fmla="*/ 453224 w 3753016"/>
                  <a:gd name="connsiteY2" fmla="*/ 27675 h 1991647"/>
                  <a:gd name="connsiteX3" fmla="*/ 95416 w 3753016"/>
                  <a:gd name="connsiteY3" fmla="*/ 67430 h 1991647"/>
                  <a:gd name="connsiteX4" fmla="*/ 119269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19269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19269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37304 w 3778355"/>
                  <a:gd name="connsiteY0" fmla="*/ 671729 h 1991647"/>
                  <a:gd name="connsiteX1" fmla="*/ 725053 w 3778355"/>
                  <a:gd name="connsiteY1" fmla="*/ 99235 h 1991647"/>
                  <a:gd name="connsiteX2" fmla="*/ 478563 w 3778355"/>
                  <a:gd name="connsiteY2" fmla="*/ 27675 h 1991647"/>
                  <a:gd name="connsiteX3" fmla="*/ 152560 w 3778355"/>
                  <a:gd name="connsiteY3" fmla="*/ 67430 h 1991647"/>
                  <a:gd name="connsiteX4" fmla="*/ 232072 w 3778355"/>
                  <a:gd name="connsiteY4" fmla="*/ 186702 h 1991647"/>
                  <a:gd name="connsiteX5" fmla="*/ 25339 w 3778355"/>
                  <a:gd name="connsiteY5" fmla="*/ 226457 h 1991647"/>
                  <a:gd name="connsiteX6" fmla="*/ 836372 w 3778355"/>
                  <a:gd name="connsiteY6" fmla="*/ 1252175 h 1991647"/>
                  <a:gd name="connsiteX7" fmla="*/ 2172191 w 3778355"/>
                  <a:gd name="connsiteY7" fmla="*/ 1991647 h 1991647"/>
                  <a:gd name="connsiteX8" fmla="*/ 3778355 w 3778355"/>
                  <a:gd name="connsiteY8" fmla="*/ 1506617 h 1991647"/>
                  <a:gd name="connsiteX9" fmla="*/ 2434583 w 3778355"/>
                  <a:gd name="connsiteY9" fmla="*/ 1299884 h 1991647"/>
                  <a:gd name="connsiteX10" fmla="*/ 780712 w 3778355"/>
                  <a:gd name="connsiteY10" fmla="*/ 878464 h 1991647"/>
                  <a:gd name="connsiteX11" fmla="*/ 1337304 w 3778355"/>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206733 w 3753016"/>
                  <a:gd name="connsiteY4" fmla="*/ 186702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54897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54897 h 1991647"/>
                  <a:gd name="connsiteX5" fmla="*/ 0 w 3753016"/>
                  <a:gd name="connsiteY5" fmla="*/ 226457 h 1991647"/>
                  <a:gd name="connsiteX6" fmla="*/ 818984 w 3753016"/>
                  <a:gd name="connsiteY6" fmla="*/ 1347591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54897 h 1991647"/>
                  <a:gd name="connsiteX5" fmla="*/ 0 w 3753016"/>
                  <a:gd name="connsiteY5" fmla="*/ 226457 h 1991647"/>
                  <a:gd name="connsiteX6" fmla="*/ 818984 w 3753016"/>
                  <a:gd name="connsiteY6" fmla="*/ 1347591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28037"/>
                  <a:gd name="connsiteX1" fmla="*/ 699714 w 3753016"/>
                  <a:gd name="connsiteY1" fmla="*/ 99235 h 1928037"/>
                  <a:gd name="connsiteX2" fmla="*/ 453224 w 3753016"/>
                  <a:gd name="connsiteY2" fmla="*/ 27675 h 1928037"/>
                  <a:gd name="connsiteX3" fmla="*/ 127221 w 3753016"/>
                  <a:gd name="connsiteY3" fmla="*/ 67430 h 1928037"/>
                  <a:gd name="connsiteX4" fmla="*/ 166977 w 3753016"/>
                  <a:gd name="connsiteY4" fmla="*/ 154897 h 1928037"/>
                  <a:gd name="connsiteX5" fmla="*/ 0 w 3753016"/>
                  <a:gd name="connsiteY5" fmla="*/ 226457 h 1928037"/>
                  <a:gd name="connsiteX6" fmla="*/ 818984 w 3753016"/>
                  <a:gd name="connsiteY6" fmla="*/ 1347591 h 1928037"/>
                  <a:gd name="connsiteX7" fmla="*/ 2011680 w 3753016"/>
                  <a:gd name="connsiteY7" fmla="*/ 1928037 h 1928037"/>
                  <a:gd name="connsiteX8" fmla="*/ 3753016 w 3753016"/>
                  <a:gd name="connsiteY8" fmla="*/ 1506617 h 1928037"/>
                  <a:gd name="connsiteX9" fmla="*/ 2409244 w 3753016"/>
                  <a:gd name="connsiteY9" fmla="*/ 1299884 h 1928037"/>
                  <a:gd name="connsiteX10" fmla="*/ 755373 w 3753016"/>
                  <a:gd name="connsiteY10" fmla="*/ 878464 h 1928037"/>
                  <a:gd name="connsiteX11" fmla="*/ 1311965 w 3753016"/>
                  <a:gd name="connsiteY11" fmla="*/ 671729 h 1928037"/>
                  <a:gd name="connsiteX0" fmla="*/ 1311965 w 3753016"/>
                  <a:gd name="connsiteY0" fmla="*/ 671729 h 1928037"/>
                  <a:gd name="connsiteX1" fmla="*/ 699714 w 3753016"/>
                  <a:gd name="connsiteY1" fmla="*/ 99235 h 1928037"/>
                  <a:gd name="connsiteX2" fmla="*/ 453224 w 3753016"/>
                  <a:gd name="connsiteY2" fmla="*/ 27675 h 1928037"/>
                  <a:gd name="connsiteX3" fmla="*/ 127221 w 3753016"/>
                  <a:gd name="connsiteY3" fmla="*/ 67430 h 1928037"/>
                  <a:gd name="connsiteX4" fmla="*/ 166977 w 3753016"/>
                  <a:gd name="connsiteY4" fmla="*/ 154897 h 1928037"/>
                  <a:gd name="connsiteX5" fmla="*/ 0 w 3753016"/>
                  <a:gd name="connsiteY5" fmla="*/ 226457 h 1928037"/>
                  <a:gd name="connsiteX6" fmla="*/ 818984 w 3753016"/>
                  <a:gd name="connsiteY6" fmla="*/ 1347591 h 1928037"/>
                  <a:gd name="connsiteX7" fmla="*/ 2011680 w 3753016"/>
                  <a:gd name="connsiteY7" fmla="*/ 1928037 h 1928037"/>
                  <a:gd name="connsiteX8" fmla="*/ 3753016 w 3753016"/>
                  <a:gd name="connsiteY8" fmla="*/ 1506617 h 1928037"/>
                  <a:gd name="connsiteX9" fmla="*/ 2409244 w 3753016"/>
                  <a:gd name="connsiteY9" fmla="*/ 1299884 h 1928037"/>
                  <a:gd name="connsiteX10" fmla="*/ 755373 w 3753016"/>
                  <a:gd name="connsiteY10" fmla="*/ 878464 h 1928037"/>
                  <a:gd name="connsiteX11" fmla="*/ 1311965 w 3753016"/>
                  <a:gd name="connsiteY11" fmla="*/ 671729 h 1928037"/>
                  <a:gd name="connsiteX0" fmla="*/ 1311965 w 3753016"/>
                  <a:gd name="connsiteY0" fmla="*/ 671729 h 1929647"/>
                  <a:gd name="connsiteX1" fmla="*/ 699714 w 3753016"/>
                  <a:gd name="connsiteY1" fmla="*/ 99235 h 1929647"/>
                  <a:gd name="connsiteX2" fmla="*/ 453224 w 3753016"/>
                  <a:gd name="connsiteY2" fmla="*/ 27675 h 1929647"/>
                  <a:gd name="connsiteX3" fmla="*/ 127221 w 3753016"/>
                  <a:gd name="connsiteY3" fmla="*/ 67430 h 1929647"/>
                  <a:gd name="connsiteX4" fmla="*/ 166977 w 3753016"/>
                  <a:gd name="connsiteY4" fmla="*/ 154897 h 1929647"/>
                  <a:gd name="connsiteX5" fmla="*/ 0 w 3753016"/>
                  <a:gd name="connsiteY5" fmla="*/ 226457 h 1929647"/>
                  <a:gd name="connsiteX6" fmla="*/ 818984 w 3753016"/>
                  <a:gd name="connsiteY6" fmla="*/ 1347591 h 1929647"/>
                  <a:gd name="connsiteX7" fmla="*/ 2011680 w 3753016"/>
                  <a:gd name="connsiteY7" fmla="*/ 1928037 h 1929647"/>
                  <a:gd name="connsiteX8" fmla="*/ 3753016 w 3753016"/>
                  <a:gd name="connsiteY8" fmla="*/ 1506617 h 1929647"/>
                  <a:gd name="connsiteX9" fmla="*/ 2409244 w 3753016"/>
                  <a:gd name="connsiteY9" fmla="*/ 1299884 h 1929647"/>
                  <a:gd name="connsiteX10" fmla="*/ 755373 w 3753016"/>
                  <a:gd name="connsiteY10" fmla="*/ 878464 h 1929647"/>
                  <a:gd name="connsiteX11" fmla="*/ 1311965 w 3753016"/>
                  <a:gd name="connsiteY11" fmla="*/ 671729 h 192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53016" h="1929647">
                    <a:moveTo>
                      <a:pt x="1311965" y="671729"/>
                    </a:moveTo>
                    <a:cubicBezTo>
                      <a:pt x="1166191" y="480897"/>
                      <a:pt x="893195" y="-35936"/>
                      <a:pt x="699714" y="99235"/>
                    </a:cubicBezTo>
                    <a:cubicBezTo>
                      <a:pt x="667909" y="136342"/>
                      <a:pt x="636104" y="-73042"/>
                      <a:pt x="453224" y="27675"/>
                    </a:cubicBezTo>
                    <a:cubicBezTo>
                      <a:pt x="360459" y="32976"/>
                      <a:pt x="331304" y="-57141"/>
                      <a:pt x="127221" y="67430"/>
                    </a:cubicBezTo>
                    <a:cubicBezTo>
                      <a:pt x="74212" y="88634"/>
                      <a:pt x="188181" y="128392"/>
                      <a:pt x="166977" y="154897"/>
                    </a:cubicBezTo>
                    <a:cubicBezTo>
                      <a:pt x="145773" y="181402"/>
                      <a:pt x="70236" y="131041"/>
                      <a:pt x="0" y="226457"/>
                    </a:cubicBezTo>
                    <a:cubicBezTo>
                      <a:pt x="272995" y="600168"/>
                      <a:pt x="673210" y="1283981"/>
                      <a:pt x="818984" y="1347591"/>
                    </a:cubicBezTo>
                    <a:cubicBezTo>
                      <a:pt x="1216549" y="1541073"/>
                      <a:pt x="1741336" y="1885630"/>
                      <a:pt x="2011680" y="1928037"/>
                    </a:cubicBezTo>
                    <a:cubicBezTo>
                      <a:pt x="2266121" y="1954542"/>
                      <a:pt x="3172571" y="1647090"/>
                      <a:pt x="3753016" y="1506617"/>
                    </a:cubicBezTo>
                    <a:cubicBezTo>
                      <a:pt x="3697357" y="1407226"/>
                      <a:pt x="3208351" y="1168688"/>
                      <a:pt x="2409244" y="1299884"/>
                    </a:cubicBezTo>
                    <a:cubicBezTo>
                      <a:pt x="489003" y="1295909"/>
                      <a:pt x="734169" y="972555"/>
                      <a:pt x="755373" y="878464"/>
                    </a:cubicBezTo>
                    <a:cubicBezTo>
                      <a:pt x="816333" y="727390"/>
                      <a:pt x="1115833" y="695583"/>
                      <a:pt x="1311965" y="671729"/>
                    </a:cubicBezTo>
                    <a:close/>
                  </a:path>
                </a:pathLst>
              </a:custGeom>
              <a:grpFill/>
              <a:ln>
                <a:solidFill>
                  <a:schemeClr val="lt1">
                    <a:hueOff val="0"/>
                    <a:satOff val="0"/>
                    <a:lumOff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8" name="직사각형 90">
              <a:extLst>
                <a:ext uri="{FF2B5EF4-FFF2-40B4-BE49-F238E27FC236}">
                  <a16:creationId xmlns:a16="http://schemas.microsoft.com/office/drawing/2014/main" id="{C3D9973A-D9BD-4E3E-9DB1-6B163DF50217}"/>
                </a:ext>
              </a:extLst>
            </p:cNvPr>
            <p:cNvSpPr/>
            <p:nvPr/>
          </p:nvSpPr>
          <p:spPr>
            <a:xfrm rot="18740140">
              <a:off x="1894195" y="2506511"/>
              <a:ext cx="285737" cy="709307"/>
            </a:xfrm>
            <a:prstGeom prst="rect">
              <a:avLst/>
            </a:prstGeom>
            <a:grpFill/>
            <a:ln>
              <a:solidFill>
                <a:schemeClr val="lt1">
                  <a:hueOff val="0"/>
                  <a:satOff val="0"/>
                  <a:lumOff val="0"/>
                </a:schemeClr>
              </a:solidFill>
            </a:ln>
            <a:effectLst>
              <a:outerShdw blurRad="50800" dist="508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1" name="Rectángulo 10">
            <a:extLst>
              <a:ext uri="{FF2B5EF4-FFF2-40B4-BE49-F238E27FC236}">
                <a16:creationId xmlns:a16="http://schemas.microsoft.com/office/drawing/2014/main" id="{38C60477-F556-4121-B106-C952E55304E4}"/>
              </a:ext>
            </a:extLst>
          </p:cNvPr>
          <p:cNvSpPr/>
          <p:nvPr/>
        </p:nvSpPr>
        <p:spPr>
          <a:xfrm>
            <a:off x="5733051" y="1343286"/>
            <a:ext cx="5224451" cy="523220"/>
          </a:xfrm>
          <a:prstGeom prst="rect">
            <a:avLst/>
          </a:prstGeom>
        </p:spPr>
        <p:txBody>
          <a:bodyPr wrap="square">
            <a:spAutoFit/>
          </a:bodyPr>
          <a:lstStyle/>
          <a:p>
            <a:pPr algn="ctr"/>
            <a:r>
              <a:rPr lang="es-ES" sz="2800" b="1" dirty="0">
                <a:solidFill>
                  <a:srgbClr val="0033CC"/>
                </a:solidFill>
                <a:effectLst>
                  <a:outerShdw blurRad="63500" dist="50800" dir="16200000" rotWithShape="0">
                    <a:schemeClr val="tx1">
                      <a:alpha val="77000"/>
                    </a:schemeClr>
                  </a:outerShdw>
                </a:effectLst>
                <a:latin typeface="Century Gothic" panose="020B0502020202020204" pitchFamily="34" charset="0"/>
              </a:rPr>
              <a:t>OBJETIVO GENERAL</a:t>
            </a:r>
          </a:p>
        </p:txBody>
      </p:sp>
      <p:grpSp>
        <p:nvGrpSpPr>
          <p:cNvPr id="12" name="Group 39">
            <a:extLst>
              <a:ext uri="{FF2B5EF4-FFF2-40B4-BE49-F238E27FC236}">
                <a16:creationId xmlns:a16="http://schemas.microsoft.com/office/drawing/2014/main" id="{671745CE-366F-443E-BF6A-BEC8990C4A6A}"/>
              </a:ext>
            </a:extLst>
          </p:cNvPr>
          <p:cNvGrpSpPr/>
          <p:nvPr/>
        </p:nvGrpSpPr>
        <p:grpSpPr>
          <a:xfrm>
            <a:off x="325299" y="2808834"/>
            <a:ext cx="3076519" cy="2807993"/>
            <a:chOff x="1860141" y="1756389"/>
            <a:chExt cx="2928676" cy="3166732"/>
          </a:xfrm>
        </p:grpSpPr>
        <p:sp>
          <p:nvSpPr>
            <p:cNvPr id="13" name="Freeform 848">
              <a:extLst>
                <a:ext uri="{FF2B5EF4-FFF2-40B4-BE49-F238E27FC236}">
                  <a16:creationId xmlns:a16="http://schemas.microsoft.com/office/drawing/2014/main" id="{BA008680-0C1B-4B72-BFFE-796EA6A9A5DD}"/>
                </a:ext>
              </a:extLst>
            </p:cNvPr>
            <p:cNvSpPr>
              <a:spLocks/>
            </p:cNvSpPr>
            <p:nvPr/>
          </p:nvSpPr>
          <p:spPr bwMode="auto">
            <a:xfrm>
              <a:off x="2590926" y="1756389"/>
              <a:ext cx="2015194" cy="2253254"/>
            </a:xfrm>
            <a:custGeom>
              <a:avLst/>
              <a:gdLst>
                <a:gd name="T0" fmla="*/ 296 w 730"/>
                <a:gd name="T1" fmla="*/ 0 h 814"/>
                <a:gd name="T2" fmla="*/ 730 w 730"/>
                <a:gd name="T3" fmla="*/ 214 h 814"/>
                <a:gd name="T4" fmla="*/ 434 w 730"/>
                <a:gd name="T5" fmla="*/ 814 h 814"/>
                <a:gd name="T6" fmla="*/ 0 w 730"/>
                <a:gd name="T7" fmla="*/ 599 h 814"/>
                <a:gd name="T8" fmla="*/ 296 w 730"/>
                <a:gd name="T9" fmla="*/ 0 h 814"/>
              </a:gdLst>
              <a:ahLst/>
              <a:cxnLst>
                <a:cxn ang="0">
                  <a:pos x="T0" y="T1"/>
                </a:cxn>
                <a:cxn ang="0">
                  <a:pos x="T2" y="T3"/>
                </a:cxn>
                <a:cxn ang="0">
                  <a:pos x="T4" y="T5"/>
                </a:cxn>
                <a:cxn ang="0">
                  <a:pos x="T6" y="T7"/>
                </a:cxn>
                <a:cxn ang="0">
                  <a:pos x="T8" y="T9"/>
                </a:cxn>
              </a:cxnLst>
              <a:rect l="0" t="0" r="r" b="b"/>
              <a:pathLst>
                <a:path w="730" h="814">
                  <a:moveTo>
                    <a:pt x="296" y="0"/>
                  </a:moveTo>
                  <a:lnTo>
                    <a:pt x="730" y="214"/>
                  </a:lnTo>
                  <a:lnTo>
                    <a:pt x="434" y="814"/>
                  </a:lnTo>
                  <a:lnTo>
                    <a:pt x="0" y="599"/>
                  </a:lnTo>
                  <a:lnTo>
                    <a:pt x="296" y="0"/>
                  </a:lnTo>
                  <a:close/>
                </a:path>
              </a:pathLst>
            </a:custGeom>
            <a:solidFill>
              <a:srgbClr val="FBFFFF"/>
            </a:solidFill>
            <a:ln w="0">
              <a:solidFill>
                <a:srgbClr val="FB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849">
              <a:extLst>
                <a:ext uri="{FF2B5EF4-FFF2-40B4-BE49-F238E27FC236}">
                  <a16:creationId xmlns:a16="http://schemas.microsoft.com/office/drawing/2014/main" id="{E28E6AC2-C2F8-4567-86B9-9504B3F28444}"/>
                </a:ext>
              </a:extLst>
            </p:cNvPr>
            <p:cNvSpPr>
              <a:spLocks/>
            </p:cNvSpPr>
            <p:nvPr/>
          </p:nvSpPr>
          <p:spPr bwMode="auto">
            <a:xfrm>
              <a:off x="2884348" y="2952218"/>
              <a:ext cx="537018" cy="287885"/>
            </a:xfrm>
            <a:custGeom>
              <a:avLst/>
              <a:gdLst>
                <a:gd name="T0" fmla="*/ 7 w 194"/>
                <a:gd name="T1" fmla="*/ 0 h 105"/>
                <a:gd name="T2" fmla="*/ 194 w 194"/>
                <a:gd name="T3" fmla="*/ 92 h 105"/>
                <a:gd name="T4" fmla="*/ 187 w 194"/>
                <a:gd name="T5" fmla="*/ 105 h 105"/>
                <a:gd name="T6" fmla="*/ 0 w 194"/>
                <a:gd name="T7" fmla="*/ 12 h 105"/>
                <a:gd name="T8" fmla="*/ 7 w 194"/>
                <a:gd name="T9" fmla="*/ 0 h 105"/>
              </a:gdLst>
              <a:ahLst/>
              <a:cxnLst>
                <a:cxn ang="0">
                  <a:pos x="T0" y="T1"/>
                </a:cxn>
                <a:cxn ang="0">
                  <a:pos x="T2" y="T3"/>
                </a:cxn>
                <a:cxn ang="0">
                  <a:pos x="T4" y="T5"/>
                </a:cxn>
                <a:cxn ang="0">
                  <a:pos x="T6" y="T7"/>
                </a:cxn>
                <a:cxn ang="0">
                  <a:pos x="T8" y="T9"/>
                </a:cxn>
              </a:cxnLst>
              <a:rect l="0" t="0" r="r" b="b"/>
              <a:pathLst>
                <a:path w="194" h="105">
                  <a:moveTo>
                    <a:pt x="7" y="0"/>
                  </a:moveTo>
                  <a:lnTo>
                    <a:pt x="194" y="92"/>
                  </a:lnTo>
                  <a:lnTo>
                    <a:pt x="187" y="105"/>
                  </a:lnTo>
                  <a:lnTo>
                    <a:pt x="0" y="12"/>
                  </a:lnTo>
                  <a:lnTo>
                    <a:pt x="7" y="0"/>
                  </a:lnTo>
                  <a:close/>
                </a:path>
              </a:pathLst>
            </a:custGeom>
            <a:solidFill>
              <a:srgbClr val="7A848F"/>
            </a:solidFill>
            <a:ln w="0">
              <a:solidFill>
                <a:srgbClr val="7A848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850">
              <a:extLst>
                <a:ext uri="{FF2B5EF4-FFF2-40B4-BE49-F238E27FC236}">
                  <a16:creationId xmlns:a16="http://schemas.microsoft.com/office/drawing/2014/main" id="{2C03E476-AE38-4CBF-982A-40E67D29B5E9}"/>
                </a:ext>
              </a:extLst>
            </p:cNvPr>
            <p:cNvSpPr>
              <a:spLocks/>
            </p:cNvSpPr>
            <p:nvPr/>
          </p:nvSpPr>
          <p:spPr bwMode="auto">
            <a:xfrm>
              <a:off x="2856665" y="3007581"/>
              <a:ext cx="537018" cy="287885"/>
            </a:xfrm>
            <a:custGeom>
              <a:avLst/>
              <a:gdLst>
                <a:gd name="T0" fmla="*/ 7 w 194"/>
                <a:gd name="T1" fmla="*/ 0 h 104"/>
                <a:gd name="T2" fmla="*/ 194 w 194"/>
                <a:gd name="T3" fmla="*/ 91 h 104"/>
                <a:gd name="T4" fmla="*/ 187 w 194"/>
                <a:gd name="T5" fmla="*/ 104 h 104"/>
                <a:gd name="T6" fmla="*/ 0 w 194"/>
                <a:gd name="T7" fmla="*/ 12 h 104"/>
                <a:gd name="T8" fmla="*/ 7 w 194"/>
                <a:gd name="T9" fmla="*/ 0 h 104"/>
              </a:gdLst>
              <a:ahLst/>
              <a:cxnLst>
                <a:cxn ang="0">
                  <a:pos x="T0" y="T1"/>
                </a:cxn>
                <a:cxn ang="0">
                  <a:pos x="T2" y="T3"/>
                </a:cxn>
                <a:cxn ang="0">
                  <a:pos x="T4" y="T5"/>
                </a:cxn>
                <a:cxn ang="0">
                  <a:pos x="T6" y="T7"/>
                </a:cxn>
                <a:cxn ang="0">
                  <a:pos x="T8" y="T9"/>
                </a:cxn>
              </a:cxnLst>
              <a:rect l="0" t="0" r="r" b="b"/>
              <a:pathLst>
                <a:path w="194" h="104">
                  <a:moveTo>
                    <a:pt x="7" y="0"/>
                  </a:moveTo>
                  <a:lnTo>
                    <a:pt x="194" y="91"/>
                  </a:lnTo>
                  <a:lnTo>
                    <a:pt x="187" y="104"/>
                  </a:lnTo>
                  <a:lnTo>
                    <a:pt x="0" y="12"/>
                  </a:lnTo>
                  <a:lnTo>
                    <a:pt x="7" y="0"/>
                  </a:lnTo>
                  <a:close/>
                </a:path>
              </a:pathLst>
            </a:custGeom>
            <a:solidFill>
              <a:srgbClr val="7A848F"/>
            </a:solidFill>
            <a:ln w="0">
              <a:solidFill>
                <a:srgbClr val="7A848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851">
              <a:extLst>
                <a:ext uri="{FF2B5EF4-FFF2-40B4-BE49-F238E27FC236}">
                  <a16:creationId xmlns:a16="http://schemas.microsoft.com/office/drawing/2014/main" id="{DB58F3FB-493E-4B26-A77F-F7B403F00F83}"/>
                </a:ext>
              </a:extLst>
            </p:cNvPr>
            <p:cNvSpPr>
              <a:spLocks/>
            </p:cNvSpPr>
            <p:nvPr/>
          </p:nvSpPr>
          <p:spPr bwMode="auto">
            <a:xfrm>
              <a:off x="2834520" y="3057409"/>
              <a:ext cx="531480" cy="293423"/>
            </a:xfrm>
            <a:custGeom>
              <a:avLst/>
              <a:gdLst>
                <a:gd name="T0" fmla="*/ 5 w 192"/>
                <a:gd name="T1" fmla="*/ 0 h 105"/>
                <a:gd name="T2" fmla="*/ 192 w 192"/>
                <a:gd name="T3" fmla="*/ 93 h 105"/>
                <a:gd name="T4" fmla="*/ 187 w 192"/>
                <a:gd name="T5" fmla="*/ 105 h 105"/>
                <a:gd name="T6" fmla="*/ 0 w 192"/>
                <a:gd name="T7" fmla="*/ 14 h 105"/>
                <a:gd name="T8" fmla="*/ 5 w 192"/>
                <a:gd name="T9" fmla="*/ 0 h 105"/>
              </a:gdLst>
              <a:ahLst/>
              <a:cxnLst>
                <a:cxn ang="0">
                  <a:pos x="T0" y="T1"/>
                </a:cxn>
                <a:cxn ang="0">
                  <a:pos x="T2" y="T3"/>
                </a:cxn>
                <a:cxn ang="0">
                  <a:pos x="T4" y="T5"/>
                </a:cxn>
                <a:cxn ang="0">
                  <a:pos x="T6" y="T7"/>
                </a:cxn>
                <a:cxn ang="0">
                  <a:pos x="T8" y="T9"/>
                </a:cxn>
              </a:cxnLst>
              <a:rect l="0" t="0" r="r" b="b"/>
              <a:pathLst>
                <a:path w="192" h="105">
                  <a:moveTo>
                    <a:pt x="5" y="0"/>
                  </a:moveTo>
                  <a:lnTo>
                    <a:pt x="192" y="93"/>
                  </a:lnTo>
                  <a:lnTo>
                    <a:pt x="187" y="105"/>
                  </a:lnTo>
                  <a:lnTo>
                    <a:pt x="0" y="14"/>
                  </a:lnTo>
                  <a:lnTo>
                    <a:pt x="5" y="0"/>
                  </a:lnTo>
                  <a:close/>
                </a:path>
              </a:pathLst>
            </a:custGeom>
            <a:solidFill>
              <a:srgbClr val="7A848F"/>
            </a:solidFill>
            <a:ln w="0">
              <a:solidFill>
                <a:srgbClr val="7A848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852">
              <a:extLst>
                <a:ext uri="{FF2B5EF4-FFF2-40B4-BE49-F238E27FC236}">
                  <a16:creationId xmlns:a16="http://schemas.microsoft.com/office/drawing/2014/main" id="{84AC1B45-03AE-4785-B1A5-3C48FEB81AD5}"/>
                </a:ext>
              </a:extLst>
            </p:cNvPr>
            <p:cNvSpPr>
              <a:spLocks/>
            </p:cNvSpPr>
            <p:nvPr/>
          </p:nvSpPr>
          <p:spPr bwMode="auto">
            <a:xfrm>
              <a:off x="2801303" y="3118306"/>
              <a:ext cx="537018" cy="287885"/>
            </a:xfrm>
            <a:custGeom>
              <a:avLst/>
              <a:gdLst>
                <a:gd name="T0" fmla="*/ 7 w 193"/>
                <a:gd name="T1" fmla="*/ 0 h 105"/>
                <a:gd name="T2" fmla="*/ 193 w 193"/>
                <a:gd name="T3" fmla="*/ 91 h 105"/>
                <a:gd name="T4" fmla="*/ 187 w 193"/>
                <a:gd name="T5" fmla="*/ 105 h 105"/>
                <a:gd name="T6" fmla="*/ 0 w 193"/>
                <a:gd name="T7" fmla="*/ 12 h 105"/>
                <a:gd name="T8" fmla="*/ 7 w 193"/>
                <a:gd name="T9" fmla="*/ 0 h 105"/>
              </a:gdLst>
              <a:ahLst/>
              <a:cxnLst>
                <a:cxn ang="0">
                  <a:pos x="T0" y="T1"/>
                </a:cxn>
                <a:cxn ang="0">
                  <a:pos x="T2" y="T3"/>
                </a:cxn>
                <a:cxn ang="0">
                  <a:pos x="T4" y="T5"/>
                </a:cxn>
                <a:cxn ang="0">
                  <a:pos x="T6" y="T7"/>
                </a:cxn>
                <a:cxn ang="0">
                  <a:pos x="T8" y="T9"/>
                </a:cxn>
              </a:cxnLst>
              <a:rect l="0" t="0" r="r" b="b"/>
              <a:pathLst>
                <a:path w="193" h="105">
                  <a:moveTo>
                    <a:pt x="7" y="0"/>
                  </a:moveTo>
                  <a:lnTo>
                    <a:pt x="193" y="91"/>
                  </a:lnTo>
                  <a:lnTo>
                    <a:pt x="187" y="105"/>
                  </a:lnTo>
                  <a:lnTo>
                    <a:pt x="0" y="12"/>
                  </a:lnTo>
                  <a:lnTo>
                    <a:pt x="7" y="0"/>
                  </a:lnTo>
                  <a:close/>
                </a:path>
              </a:pathLst>
            </a:custGeom>
            <a:solidFill>
              <a:srgbClr val="7A848F"/>
            </a:solidFill>
            <a:ln w="0">
              <a:solidFill>
                <a:srgbClr val="7A848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853">
              <a:extLst>
                <a:ext uri="{FF2B5EF4-FFF2-40B4-BE49-F238E27FC236}">
                  <a16:creationId xmlns:a16="http://schemas.microsoft.com/office/drawing/2014/main" id="{2920C287-5A1C-47C9-AD62-1022803DA12D}"/>
                </a:ext>
              </a:extLst>
            </p:cNvPr>
            <p:cNvSpPr>
              <a:spLocks/>
            </p:cNvSpPr>
            <p:nvPr/>
          </p:nvSpPr>
          <p:spPr bwMode="auto">
            <a:xfrm>
              <a:off x="2773623" y="3173668"/>
              <a:ext cx="537018" cy="287885"/>
            </a:xfrm>
            <a:custGeom>
              <a:avLst/>
              <a:gdLst>
                <a:gd name="T0" fmla="*/ 7 w 194"/>
                <a:gd name="T1" fmla="*/ 0 h 104"/>
                <a:gd name="T2" fmla="*/ 194 w 194"/>
                <a:gd name="T3" fmla="*/ 92 h 104"/>
                <a:gd name="T4" fmla="*/ 187 w 194"/>
                <a:gd name="T5" fmla="*/ 104 h 104"/>
                <a:gd name="T6" fmla="*/ 0 w 194"/>
                <a:gd name="T7" fmla="*/ 12 h 104"/>
                <a:gd name="T8" fmla="*/ 7 w 194"/>
                <a:gd name="T9" fmla="*/ 0 h 104"/>
              </a:gdLst>
              <a:ahLst/>
              <a:cxnLst>
                <a:cxn ang="0">
                  <a:pos x="T0" y="T1"/>
                </a:cxn>
                <a:cxn ang="0">
                  <a:pos x="T2" y="T3"/>
                </a:cxn>
                <a:cxn ang="0">
                  <a:pos x="T4" y="T5"/>
                </a:cxn>
                <a:cxn ang="0">
                  <a:pos x="T6" y="T7"/>
                </a:cxn>
                <a:cxn ang="0">
                  <a:pos x="T8" y="T9"/>
                </a:cxn>
              </a:cxnLst>
              <a:rect l="0" t="0" r="r" b="b"/>
              <a:pathLst>
                <a:path w="194" h="104">
                  <a:moveTo>
                    <a:pt x="7" y="0"/>
                  </a:moveTo>
                  <a:lnTo>
                    <a:pt x="194" y="92"/>
                  </a:lnTo>
                  <a:lnTo>
                    <a:pt x="187" y="104"/>
                  </a:lnTo>
                  <a:lnTo>
                    <a:pt x="0" y="12"/>
                  </a:lnTo>
                  <a:lnTo>
                    <a:pt x="7" y="0"/>
                  </a:lnTo>
                  <a:close/>
                </a:path>
              </a:pathLst>
            </a:custGeom>
            <a:solidFill>
              <a:srgbClr val="7A848F"/>
            </a:solidFill>
            <a:ln w="0">
              <a:solidFill>
                <a:srgbClr val="7A848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854">
              <a:extLst>
                <a:ext uri="{FF2B5EF4-FFF2-40B4-BE49-F238E27FC236}">
                  <a16:creationId xmlns:a16="http://schemas.microsoft.com/office/drawing/2014/main" id="{8E8C62E0-E253-4D31-86F3-E8D252118FCC}"/>
                </a:ext>
              </a:extLst>
            </p:cNvPr>
            <p:cNvSpPr>
              <a:spLocks/>
            </p:cNvSpPr>
            <p:nvPr/>
          </p:nvSpPr>
          <p:spPr bwMode="auto">
            <a:xfrm>
              <a:off x="2745940" y="3229030"/>
              <a:ext cx="537018" cy="287885"/>
            </a:xfrm>
            <a:custGeom>
              <a:avLst/>
              <a:gdLst>
                <a:gd name="T0" fmla="*/ 7 w 194"/>
                <a:gd name="T1" fmla="*/ 0 h 106"/>
                <a:gd name="T2" fmla="*/ 194 w 194"/>
                <a:gd name="T3" fmla="*/ 94 h 106"/>
                <a:gd name="T4" fmla="*/ 187 w 194"/>
                <a:gd name="T5" fmla="*/ 106 h 106"/>
                <a:gd name="T6" fmla="*/ 0 w 194"/>
                <a:gd name="T7" fmla="*/ 14 h 106"/>
                <a:gd name="T8" fmla="*/ 7 w 194"/>
                <a:gd name="T9" fmla="*/ 0 h 106"/>
              </a:gdLst>
              <a:ahLst/>
              <a:cxnLst>
                <a:cxn ang="0">
                  <a:pos x="T0" y="T1"/>
                </a:cxn>
                <a:cxn ang="0">
                  <a:pos x="T2" y="T3"/>
                </a:cxn>
                <a:cxn ang="0">
                  <a:pos x="T4" y="T5"/>
                </a:cxn>
                <a:cxn ang="0">
                  <a:pos x="T6" y="T7"/>
                </a:cxn>
                <a:cxn ang="0">
                  <a:pos x="T8" y="T9"/>
                </a:cxn>
              </a:cxnLst>
              <a:rect l="0" t="0" r="r" b="b"/>
              <a:pathLst>
                <a:path w="194" h="106">
                  <a:moveTo>
                    <a:pt x="7" y="0"/>
                  </a:moveTo>
                  <a:lnTo>
                    <a:pt x="194" y="94"/>
                  </a:lnTo>
                  <a:lnTo>
                    <a:pt x="187" y="106"/>
                  </a:lnTo>
                  <a:lnTo>
                    <a:pt x="0" y="14"/>
                  </a:lnTo>
                  <a:lnTo>
                    <a:pt x="7" y="0"/>
                  </a:lnTo>
                  <a:close/>
                </a:path>
              </a:pathLst>
            </a:custGeom>
            <a:solidFill>
              <a:srgbClr val="7A848F"/>
            </a:solidFill>
            <a:ln w="0">
              <a:solidFill>
                <a:srgbClr val="7A848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855">
              <a:extLst>
                <a:ext uri="{FF2B5EF4-FFF2-40B4-BE49-F238E27FC236}">
                  <a16:creationId xmlns:a16="http://schemas.microsoft.com/office/drawing/2014/main" id="{DBB28786-39EF-4877-BC7B-F17EE2AB771F}"/>
                </a:ext>
              </a:extLst>
            </p:cNvPr>
            <p:cNvSpPr>
              <a:spLocks/>
            </p:cNvSpPr>
            <p:nvPr/>
          </p:nvSpPr>
          <p:spPr bwMode="auto">
            <a:xfrm>
              <a:off x="2723795" y="3284393"/>
              <a:ext cx="531480" cy="293423"/>
            </a:xfrm>
            <a:custGeom>
              <a:avLst/>
              <a:gdLst>
                <a:gd name="T0" fmla="*/ 6 w 192"/>
                <a:gd name="T1" fmla="*/ 0 h 105"/>
                <a:gd name="T2" fmla="*/ 192 w 192"/>
                <a:gd name="T3" fmla="*/ 92 h 105"/>
                <a:gd name="T4" fmla="*/ 187 w 192"/>
                <a:gd name="T5" fmla="*/ 105 h 105"/>
                <a:gd name="T6" fmla="*/ 0 w 192"/>
                <a:gd name="T7" fmla="*/ 14 h 105"/>
                <a:gd name="T8" fmla="*/ 6 w 192"/>
                <a:gd name="T9" fmla="*/ 0 h 105"/>
              </a:gdLst>
              <a:ahLst/>
              <a:cxnLst>
                <a:cxn ang="0">
                  <a:pos x="T0" y="T1"/>
                </a:cxn>
                <a:cxn ang="0">
                  <a:pos x="T2" y="T3"/>
                </a:cxn>
                <a:cxn ang="0">
                  <a:pos x="T4" y="T5"/>
                </a:cxn>
                <a:cxn ang="0">
                  <a:pos x="T6" y="T7"/>
                </a:cxn>
                <a:cxn ang="0">
                  <a:pos x="T8" y="T9"/>
                </a:cxn>
              </a:cxnLst>
              <a:rect l="0" t="0" r="r" b="b"/>
              <a:pathLst>
                <a:path w="192" h="105">
                  <a:moveTo>
                    <a:pt x="6" y="0"/>
                  </a:moveTo>
                  <a:lnTo>
                    <a:pt x="192" y="92"/>
                  </a:lnTo>
                  <a:lnTo>
                    <a:pt x="187" y="105"/>
                  </a:lnTo>
                  <a:lnTo>
                    <a:pt x="0" y="14"/>
                  </a:lnTo>
                  <a:lnTo>
                    <a:pt x="6" y="0"/>
                  </a:lnTo>
                  <a:close/>
                </a:path>
              </a:pathLst>
            </a:custGeom>
            <a:solidFill>
              <a:srgbClr val="7A848F"/>
            </a:solidFill>
            <a:ln w="0">
              <a:solidFill>
                <a:srgbClr val="7A848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856">
              <a:extLst>
                <a:ext uri="{FF2B5EF4-FFF2-40B4-BE49-F238E27FC236}">
                  <a16:creationId xmlns:a16="http://schemas.microsoft.com/office/drawing/2014/main" id="{056B4C06-E8E8-4E1C-B30D-6E2BEDB4B7E7}"/>
                </a:ext>
              </a:extLst>
            </p:cNvPr>
            <p:cNvSpPr>
              <a:spLocks/>
            </p:cNvSpPr>
            <p:nvPr/>
          </p:nvSpPr>
          <p:spPr bwMode="auto">
            <a:xfrm>
              <a:off x="2696116" y="3339755"/>
              <a:ext cx="531480" cy="287885"/>
            </a:xfrm>
            <a:custGeom>
              <a:avLst/>
              <a:gdLst>
                <a:gd name="T0" fmla="*/ 7 w 194"/>
                <a:gd name="T1" fmla="*/ 0 h 104"/>
                <a:gd name="T2" fmla="*/ 194 w 194"/>
                <a:gd name="T3" fmla="*/ 91 h 104"/>
                <a:gd name="T4" fmla="*/ 187 w 194"/>
                <a:gd name="T5" fmla="*/ 104 h 104"/>
                <a:gd name="T6" fmla="*/ 0 w 194"/>
                <a:gd name="T7" fmla="*/ 12 h 104"/>
                <a:gd name="T8" fmla="*/ 7 w 194"/>
                <a:gd name="T9" fmla="*/ 0 h 104"/>
              </a:gdLst>
              <a:ahLst/>
              <a:cxnLst>
                <a:cxn ang="0">
                  <a:pos x="T0" y="T1"/>
                </a:cxn>
                <a:cxn ang="0">
                  <a:pos x="T2" y="T3"/>
                </a:cxn>
                <a:cxn ang="0">
                  <a:pos x="T4" y="T5"/>
                </a:cxn>
                <a:cxn ang="0">
                  <a:pos x="T6" y="T7"/>
                </a:cxn>
                <a:cxn ang="0">
                  <a:pos x="T8" y="T9"/>
                </a:cxn>
              </a:cxnLst>
              <a:rect l="0" t="0" r="r" b="b"/>
              <a:pathLst>
                <a:path w="194" h="104">
                  <a:moveTo>
                    <a:pt x="7" y="0"/>
                  </a:moveTo>
                  <a:lnTo>
                    <a:pt x="194" y="91"/>
                  </a:lnTo>
                  <a:lnTo>
                    <a:pt x="187" y="104"/>
                  </a:lnTo>
                  <a:lnTo>
                    <a:pt x="0" y="12"/>
                  </a:lnTo>
                  <a:lnTo>
                    <a:pt x="7" y="0"/>
                  </a:lnTo>
                  <a:close/>
                </a:path>
              </a:pathLst>
            </a:custGeom>
            <a:solidFill>
              <a:srgbClr val="7A848F"/>
            </a:solidFill>
            <a:ln w="0">
              <a:solidFill>
                <a:srgbClr val="7A848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857">
              <a:extLst>
                <a:ext uri="{FF2B5EF4-FFF2-40B4-BE49-F238E27FC236}">
                  <a16:creationId xmlns:a16="http://schemas.microsoft.com/office/drawing/2014/main" id="{AF7173C9-39A9-4C9F-BDEF-67CE0A022127}"/>
                </a:ext>
              </a:extLst>
            </p:cNvPr>
            <p:cNvSpPr>
              <a:spLocks/>
            </p:cNvSpPr>
            <p:nvPr/>
          </p:nvSpPr>
          <p:spPr bwMode="auto">
            <a:xfrm>
              <a:off x="3460118" y="3234568"/>
              <a:ext cx="537018" cy="287885"/>
            </a:xfrm>
            <a:custGeom>
              <a:avLst/>
              <a:gdLst>
                <a:gd name="T0" fmla="*/ 7 w 193"/>
                <a:gd name="T1" fmla="*/ 0 h 105"/>
                <a:gd name="T2" fmla="*/ 193 w 193"/>
                <a:gd name="T3" fmla="*/ 92 h 105"/>
                <a:gd name="T4" fmla="*/ 186 w 193"/>
                <a:gd name="T5" fmla="*/ 105 h 105"/>
                <a:gd name="T6" fmla="*/ 0 w 193"/>
                <a:gd name="T7" fmla="*/ 12 h 105"/>
                <a:gd name="T8" fmla="*/ 7 w 193"/>
                <a:gd name="T9" fmla="*/ 0 h 105"/>
              </a:gdLst>
              <a:ahLst/>
              <a:cxnLst>
                <a:cxn ang="0">
                  <a:pos x="T0" y="T1"/>
                </a:cxn>
                <a:cxn ang="0">
                  <a:pos x="T2" y="T3"/>
                </a:cxn>
                <a:cxn ang="0">
                  <a:pos x="T4" y="T5"/>
                </a:cxn>
                <a:cxn ang="0">
                  <a:pos x="T6" y="T7"/>
                </a:cxn>
                <a:cxn ang="0">
                  <a:pos x="T8" y="T9"/>
                </a:cxn>
              </a:cxnLst>
              <a:rect l="0" t="0" r="r" b="b"/>
              <a:pathLst>
                <a:path w="193" h="105">
                  <a:moveTo>
                    <a:pt x="7" y="0"/>
                  </a:moveTo>
                  <a:lnTo>
                    <a:pt x="193" y="92"/>
                  </a:lnTo>
                  <a:lnTo>
                    <a:pt x="186" y="105"/>
                  </a:lnTo>
                  <a:lnTo>
                    <a:pt x="0" y="12"/>
                  </a:lnTo>
                  <a:lnTo>
                    <a:pt x="7" y="0"/>
                  </a:lnTo>
                  <a:close/>
                </a:path>
              </a:pathLst>
            </a:custGeom>
            <a:solidFill>
              <a:srgbClr val="7A848F"/>
            </a:solidFill>
            <a:ln w="0">
              <a:solidFill>
                <a:srgbClr val="7A848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858">
              <a:extLst>
                <a:ext uri="{FF2B5EF4-FFF2-40B4-BE49-F238E27FC236}">
                  <a16:creationId xmlns:a16="http://schemas.microsoft.com/office/drawing/2014/main" id="{0BA4948F-2E85-4303-904C-0215BFB85B2D}"/>
                </a:ext>
              </a:extLst>
            </p:cNvPr>
            <p:cNvSpPr>
              <a:spLocks/>
            </p:cNvSpPr>
            <p:nvPr/>
          </p:nvSpPr>
          <p:spPr bwMode="auto">
            <a:xfrm>
              <a:off x="3432435" y="3289931"/>
              <a:ext cx="531480" cy="287885"/>
            </a:xfrm>
            <a:custGeom>
              <a:avLst/>
              <a:gdLst>
                <a:gd name="T0" fmla="*/ 7 w 194"/>
                <a:gd name="T1" fmla="*/ 0 h 103"/>
                <a:gd name="T2" fmla="*/ 194 w 194"/>
                <a:gd name="T3" fmla="*/ 91 h 103"/>
                <a:gd name="T4" fmla="*/ 187 w 194"/>
                <a:gd name="T5" fmla="*/ 103 h 103"/>
                <a:gd name="T6" fmla="*/ 0 w 194"/>
                <a:gd name="T7" fmla="*/ 12 h 103"/>
                <a:gd name="T8" fmla="*/ 7 w 194"/>
                <a:gd name="T9" fmla="*/ 0 h 103"/>
              </a:gdLst>
              <a:ahLst/>
              <a:cxnLst>
                <a:cxn ang="0">
                  <a:pos x="T0" y="T1"/>
                </a:cxn>
                <a:cxn ang="0">
                  <a:pos x="T2" y="T3"/>
                </a:cxn>
                <a:cxn ang="0">
                  <a:pos x="T4" y="T5"/>
                </a:cxn>
                <a:cxn ang="0">
                  <a:pos x="T6" y="T7"/>
                </a:cxn>
                <a:cxn ang="0">
                  <a:pos x="T8" y="T9"/>
                </a:cxn>
              </a:cxnLst>
              <a:rect l="0" t="0" r="r" b="b"/>
              <a:pathLst>
                <a:path w="194" h="103">
                  <a:moveTo>
                    <a:pt x="7" y="0"/>
                  </a:moveTo>
                  <a:lnTo>
                    <a:pt x="194" y="91"/>
                  </a:lnTo>
                  <a:lnTo>
                    <a:pt x="187" y="103"/>
                  </a:lnTo>
                  <a:lnTo>
                    <a:pt x="0" y="12"/>
                  </a:lnTo>
                  <a:lnTo>
                    <a:pt x="7" y="0"/>
                  </a:lnTo>
                  <a:close/>
                </a:path>
              </a:pathLst>
            </a:custGeom>
            <a:solidFill>
              <a:srgbClr val="7A848F"/>
            </a:solidFill>
            <a:ln w="0">
              <a:solidFill>
                <a:srgbClr val="7A848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859">
              <a:extLst>
                <a:ext uri="{FF2B5EF4-FFF2-40B4-BE49-F238E27FC236}">
                  <a16:creationId xmlns:a16="http://schemas.microsoft.com/office/drawing/2014/main" id="{B869C80F-3AE6-40F3-95BE-55F3FC94326A}"/>
                </a:ext>
              </a:extLst>
            </p:cNvPr>
            <p:cNvSpPr>
              <a:spLocks/>
            </p:cNvSpPr>
            <p:nvPr/>
          </p:nvSpPr>
          <p:spPr bwMode="auto">
            <a:xfrm>
              <a:off x="3399217" y="3339755"/>
              <a:ext cx="537018" cy="293423"/>
            </a:xfrm>
            <a:custGeom>
              <a:avLst/>
              <a:gdLst>
                <a:gd name="T0" fmla="*/ 7 w 194"/>
                <a:gd name="T1" fmla="*/ 0 h 105"/>
                <a:gd name="T2" fmla="*/ 194 w 194"/>
                <a:gd name="T3" fmla="*/ 93 h 105"/>
                <a:gd name="T4" fmla="*/ 188 w 194"/>
                <a:gd name="T5" fmla="*/ 105 h 105"/>
                <a:gd name="T6" fmla="*/ 0 w 194"/>
                <a:gd name="T7" fmla="*/ 14 h 105"/>
                <a:gd name="T8" fmla="*/ 7 w 194"/>
                <a:gd name="T9" fmla="*/ 0 h 105"/>
              </a:gdLst>
              <a:ahLst/>
              <a:cxnLst>
                <a:cxn ang="0">
                  <a:pos x="T0" y="T1"/>
                </a:cxn>
                <a:cxn ang="0">
                  <a:pos x="T2" y="T3"/>
                </a:cxn>
                <a:cxn ang="0">
                  <a:pos x="T4" y="T5"/>
                </a:cxn>
                <a:cxn ang="0">
                  <a:pos x="T6" y="T7"/>
                </a:cxn>
                <a:cxn ang="0">
                  <a:pos x="T8" y="T9"/>
                </a:cxn>
              </a:cxnLst>
              <a:rect l="0" t="0" r="r" b="b"/>
              <a:pathLst>
                <a:path w="194" h="105">
                  <a:moveTo>
                    <a:pt x="7" y="0"/>
                  </a:moveTo>
                  <a:lnTo>
                    <a:pt x="194" y="93"/>
                  </a:lnTo>
                  <a:lnTo>
                    <a:pt x="188" y="105"/>
                  </a:lnTo>
                  <a:lnTo>
                    <a:pt x="0" y="14"/>
                  </a:lnTo>
                  <a:lnTo>
                    <a:pt x="7" y="0"/>
                  </a:lnTo>
                  <a:close/>
                </a:path>
              </a:pathLst>
            </a:custGeom>
            <a:solidFill>
              <a:srgbClr val="7A848F"/>
            </a:solidFill>
            <a:ln w="0">
              <a:solidFill>
                <a:srgbClr val="7A848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860">
              <a:extLst>
                <a:ext uri="{FF2B5EF4-FFF2-40B4-BE49-F238E27FC236}">
                  <a16:creationId xmlns:a16="http://schemas.microsoft.com/office/drawing/2014/main" id="{DB24C0F4-1746-4A98-A23C-D980A7090BE7}"/>
                </a:ext>
              </a:extLst>
            </p:cNvPr>
            <p:cNvSpPr>
              <a:spLocks/>
            </p:cNvSpPr>
            <p:nvPr/>
          </p:nvSpPr>
          <p:spPr bwMode="auto">
            <a:xfrm>
              <a:off x="3377072" y="3400656"/>
              <a:ext cx="537018" cy="287885"/>
            </a:xfrm>
            <a:custGeom>
              <a:avLst/>
              <a:gdLst>
                <a:gd name="T0" fmla="*/ 6 w 194"/>
                <a:gd name="T1" fmla="*/ 0 h 105"/>
                <a:gd name="T2" fmla="*/ 194 w 194"/>
                <a:gd name="T3" fmla="*/ 91 h 105"/>
                <a:gd name="T4" fmla="*/ 187 w 194"/>
                <a:gd name="T5" fmla="*/ 105 h 105"/>
                <a:gd name="T6" fmla="*/ 0 w 194"/>
                <a:gd name="T7" fmla="*/ 13 h 105"/>
                <a:gd name="T8" fmla="*/ 6 w 194"/>
                <a:gd name="T9" fmla="*/ 0 h 105"/>
              </a:gdLst>
              <a:ahLst/>
              <a:cxnLst>
                <a:cxn ang="0">
                  <a:pos x="T0" y="T1"/>
                </a:cxn>
                <a:cxn ang="0">
                  <a:pos x="T2" y="T3"/>
                </a:cxn>
                <a:cxn ang="0">
                  <a:pos x="T4" y="T5"/>
                </a:cxn>
                <a:cxn ang="0">
                  <a:pos x="T6" y="T7"/>
                </a:cxn>
                <a:cxn ang="0">
                  <a:pos x="T8" y="T9"/>
                </a:cxn>
              </a:cxnLst>
              <a:rect l="0" t="0" r="r" b="b"/>
              <a:pathLst>
                <a:path w="194" h="105">
                  <a:moveTo>
                    <a:pt x="6" y="0"/>
                  </a:moveTo>
                  <a:lnTo>
                    <a:pt x="194" y="91"/>
                  </a:lnTo>
                  <a:lnTo>
                    <a:pt x="187" y="105"/>
                  </a:lnTo>
                  <a:lnTo>
                    <a:pt x="0" y="13"/>
                  </a:lnTo>
                  <a:lnTo>
                    <a:pt x="6" y="0"/>
                  </a:lnTo>
                  <a:close/>
                </a:path>
              </a:pathLst>
            </a:custGeom>
            <a:solidFill>
              <a:srgbClr val="7A848F"/>
            </a:solidFill>
            <a:ln w="0">
              <a:solidFill>
                <a:srgbClr val="7A848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861">
              <a:extLst>
                <a:ext uri="{FF2B5EF4-FFF2-40B4-BE49-F238E27FC236}">
                  <a16:creationId xmlns:a16="http://schemas.microsoft.com/office/drawing/2014/main" id="{47107E1B-D784-4260-AC19-AA44139D4FB5}"/>
                </a:ext>
              </a:extLst>
            </p:cNvPr>
            <p:cNvSpPr>
              <a:spLocks/>
            </p:cNvSpPr>
            <p:nvPr/>
          </p:nvSpPr>
          <p:spPr bwMode="auto">
            <a:xfrm>
              <a:off x="3349393" y="3456018"/>
              <a:ext cx="537018" cy="287885"/>
            </a:xfrm>
            <a:custGeom>
              <a:avLst/>
              <a:gdLst>
                <a:gd name="T0" fmla="*/ 7 w 194"/>
                <a:gd name="T1" fmla="*/ 0 h 104"/>
                <a:gd name="T2" fmla="*/ 194 w 194"/>
                <a:gd name="T3" fmla="*/ 92 h 104"/>
                <a:gd name="T4" fmla="*/ 187 w 194"/>
                <a:gd name="T5" fmla="*/ 104 h 104"/>
                <a:gd name="T6" fmla="*/ 0 w 194"/>
                <a:gd name="T7" fmla="*/ 12 h 104"/>
                <a:gd name="T8" fmla="*/ 7 w 194"/>
                <a:gd name="T9" fmla="*/ 0 h 104"/>
              </a:gdLst>
              <a:ahLst/>
              <a:cxnLst>
                <a:cxn ang="0">
                  <a:pos x="T0" y="T1"/>
                </a:cxn>
                <a:cxn ang="0">
                  <a:pos x="T2" y="T3"/>
                </a:cxn>
                <a:cxn ang="0">
                  <a:pos x="T4" y="T5"/>
                </a:cxn>
                <a:cxn ang="0">
                  <a:pos x="T6" y="T7"/>
                </a:cxn>
                <a:cxn ang="0">
                  <a:pos x="T8" y="T9"/>
                </a:cxn>
              </a:cxnLst>
              <a:rect l="0" t="0" r="r" b="b"/>
              <a:pathLst>
                <a:path w="194" h="104">
                  <a:moveTo>
                    <a:pt x="7" y="0"/>
                  </a:moveTo>
                  <a:lnTo>
                    <a:pt x="194" y="92"/>
                  </a:lnTo>
                  <a:lnTo>
                    <a:pt x="187" y="104"/>
                  </a:lnTo>
                  <a:lnTo>
                    <a:pt x="0" y="12"/>
                  </a:lnTo>
                  <a:lnTo>
                    <a:pt x="7" y="0"/>
                  </a:lnTo>
                  <a:close/>
                </a:path>
              </a:pathLst>
            </a:custGeom>
            <a:solidFill>
              <a:srgbClr val="7A848F"/>
            </a:solidFill>
            <a:ln w="0">
              <a:solidFill>
                <a:srgbClr val="7A848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862">
              <a:extLst>
                <a:ext uri="{FF2B5EF4-FFF2-40B4-BE49-F238E27FC236}">
                  <a16:creationId xmlns:a16="http://schemas.microsoft.com/office/drawing/2014/main" id="{476941A2-5465-49EC-B86A-B213B54999FD}"/>
                </a:ext>
              </a:extLst>
            </p:cNvPr>
            <p:cNvSpPr>
              <a:spLocks/>
            </p:cNvSpPr>
            <p:nvPr/>
          </p:nvSpPr>
          <p:spPr bwMode="auto">
            <a:xfrm>
              <a:off x="3321710" y="3511381"/>
              <a:ext cx="537018" cy="287885"/>
            </a:xfrm>
            <a:custGeom>
              <a:avLst/>
              <a:gdLst>
                <a:gd name="T0" fmla="*/ 6 w 193"/>
                <a:gd name="T1" fmla="*/ 0 h 106"/>
                <a:gd name="T2" fmla="*/ 193 w 193"/>
                <a:gd name="T3" fmla="*/ 94 h 106"/>
                <a:gd name="T4" fmla="*/ 186 w 193"/>
                <a:gd name="T5" fmla="*/ 106 h 106"/>
                <a:gd name="T6" fmla="*/ 0 w 193"/>
                <a:gd name="T7" fmla="*/ 14 h 106"/>
                <a:gd name="T8" fmla="*/ 6 w 193"/>
                <a:gd name="T9" fmla="*/ 0 h 106"/>
              </a:gdLst>
              <a:ahLst/>
              <a:cxnLst>
                <a:cxn ang="0">
                  <a:pos x="T0" y="T1"/>
                </a:cxn>
                <a:cxn ang="0">
                  <a:pos x="T2" y="T3"/>
                </a:cxn>
                <a:cxn ang="0">
                  <a:pos x="T4" y="T5"/>
                </a:cxn>
                <a:cxn ang="0">
                  <a:pos x="T6" y="T7"/>
                </a:cxn>
                <a:cxn ang="0">
                  <a:pos x="T8" y="T9"/>
                </a:cxn>
              </a:cxnLst>
              <a:rect l="0" t="0" r="r" b="b"/>
              <a:pathLst>
                <a:path w="193" h="106">
                  <a:moveTo>
                    <a:pt x="6" y="0"/>
                  </a:moveTo>
                  <a:lnTo>
                    <a:pt x="193" y="94"/>
                  </a:lnTo>
                  <a:lnTo>
                    <a:pt x="186" y="106"/>
                  </a:lnTo>
                  <a:lnTo>
                    <a:pt x="0" y="14"/>
                  </a:lnTo>
                  <a:lnTo>
                    <a:pt x="6" y="0"/>
                  </a:lnTo>
                  <a:close/>
                </a:path>
              </a:pathLst>
            </a:custGeom>
            <a:solidFill>
              <a:srgbClr val="7A848F"/>
            </a:solidFill>
            <a:ln w="0">
              <a:solidFill>
                <a:srgbClr val="7A848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863">
              <a:extLst>
                <a:ext uri="{FF2B5EF4-FFF2-40B4-BE49-F238E27FC236}">
                  <a16:creationId xmlns:a16="http://schemas.microsoft.com/office/drawing/2014/main" id="{7D818B0A-1590-42D1-B8CC-68BD3AA4D4D3}"/>
                </a:ext>
              </a:extLst>
            </p:cNvPr>
            <p:cNvSpPr>
              <a:spLocks/>
            </p:cNvSpPr>
            <p:nvPr/>
          </p:nvSpPr>
          <p:spPr bwMode="auto">
            <a:xfrm>
              <a:off x="3294031" y="3566743"/>
              <a:ext cx="531480" cy="293423"/>
            </a:xfrm>
            <a:custGeom>
              <a:avLst/>
              <a:gdLst>
                <a:gd name="T0" fmla="*/ 7 w 194"/>
                <a:gd name="T1" fmla="*/ 0 h 105"/>
                <a:gd name="T2" fmla="*/ 194 w 194"/>
                <a:gd name="T3" fmla="*/ 92 h 105"/>
                <a:gd name="T4" fmla="*/ 189 w 194"/>
                <a:gd name="T5" fmla="*/ 105 h 105"/>
                <a:gd name="T6" fmla="*/ 0 w 194"/>
                <a:gd name="T7" fmla="*/ 14 h 105"/>
                <a:gd name="T8" fmla="*/ 7 w 194"/>
                <a:gd name="T9" fmla="*/ 0 h 105"/>
              </a:gdLst>
              <a:ahLst/>
              <a:cxnLst>
                <a:cxn ang="0">
                  <a:pos x="T0" y="T1"/>
                </a:cxn>
                <a:cxn ang="0">
                  <a:pos x="T2" y="T3"/>
                </a:cxn>
                <a:cxn ang="0">
                  <a:pos x="T4" y="T5"/>
                </a:cxn>
                <a:cxn ang="0">
                  <a:pos x="T6" y="T7"/>
                </a:cxn>
                <a:cxn ang="0">
                  <a:pos x="T8" y="T9"/>
                </a:cxn>
              </a:cxnLst>
              <a:rect l="0" t="0" r="r" b="b"/>
              <a:pathLst>
                <a:path w="194" h="105">
                  <a:moveTo>
                    <a:pt x="7" y="0"/>
                  </a:moveTo>
                  <a:lnTo>
                    <a:pt x="194" y="92"/>
                  </a:lnTo>
                  <a:lnTo>
                    <a:pt x="189" y="105"/>
                  </a:lnTo>
                  <a:lnTo>
                    <a:pt x="0" y="14"/>
                  </a:lnTo>
                  <a:lnTo>
                    <a:pt x="7" y="0"/>
                  </a:lnTo>
                  <a:close/>
                </a:path>
              </a:pathLst>
            </a:custGeom>
            <a:solidFill>
              <a:srgbClr val="7A848F"/>
            </a:solidFill>
            <a:ln w="0">
              <a:solidFill>
                <a:srgbClr val="7A848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864">
              <a:extLst>
                <a:ext uri="{FF2B5EF4-FFF2-40B4-BE49-F238E27FC236}">
                  <a16:creationId xmlns:a16="http://schemas.microsoft.com/office/drawing/2014/main" id="{DC1A7213-6398-48BD-A6CC-CF4FC48209C0}"/>
                </a:ext>
              </a:extLst>
            </p:cNvPr>
            <p:cNvSpPr>
              <a:spLocks/>
            </p:cNvSpPr>
            <p:nvPr/>
          </p:nvSpPr>
          <p:spPr bwMode="auto">
            <a:xfrm>
              <a:off x="3266348" y="3622106"/>
              <a:ext cx="537018" cy="287885"/>
            </a:xfrm>
            <a:custGeom>
              <a:avLst/>
              <a:gdLst>
                <a:gd name="T0" fmla="*/ 5 w 193"/>
                <a:gd name="T1" fmla="*/ 0 h 104"/>
                <a:gd name="T2" fmla="*/ 193 w 193"/>
                <a:gd name="T3" fmla="*/ 91 h 104"/>
                <a:gd name="T4" fmla="*/ 186 w 193"/>
                <a:gd name="T5" fmla="*/ 104 h 104"/>
                <a:gd name="T6" fmla="*/ 0 w 193"/>
                <a:gd name="T7" fmla="*/ 12 h 104"/>
                <a:gd name="T8" fmla="*/ 5 w 193"/>
                <a:gd name="T9" fmla="*/ 0 h 104"/>
              </a:gdLst>
              <a:ahLst/>
              <a:cxnLst>
                <a:cxn ang="0">
                  <a:pos x="T0" y="T1"/>
                </a:cxn>
                <a:cxn ang="0">
                  <a:pos x="T2" y="T3"/>
                </a:cxn>
                <a:cxn ang="0">
                  <a:pos x="T4" y="T5"/>
                </a:cxn>
                <a:cxn ang="0">
                  <a:pos x="T6" y="T7"/>
                </a:cxn>
                <a:cxn ang="0">
                  <a:pos x="T8" y="T9"/>
                </a:cxn>
              </a:cxnLst>
              <a:rect l="0" t="0" r="r" b="b"/>
              <a:pathLst>
                <a:path w="193" h="104">
                  <a:moveTo>
                    <a:pt x="5" y="0"/>
                  </a:moveTo>
                  <a:lnTo>
                    <a:pt x="193" y="91"/>
                  </a:lnTo>
                  <a:lnTo>
                    <a:pt x="186" y="104"/>
                  </a:lnTo>
                  <a:lnTo>
                    <a:pt x="0" y="12"/>
                  </a:lnTo>
                  <a:lnTo>
                    <a:pt x="5" y="0"/>
                  </a:lnTo>
                  <a:close/>
                </a:path>
              </a:pathLst>
            </a:custGeom>
            <a:solidFill>
              <a:srgbClr val="7A848F"/>
            </a:solidFill>
            <a:ln w="0">
              <a:solidFill>
                <a:srgbClr val="7A848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865">
              <a:extLst>
                <a:ext uri="{FF2B5EF4-FFF2-40B4-BE49-F238E27FC236}">
                  <a16:creationId xmlns:a16="http://schemas.microsoft.com/office/drawing/2014/main" id="{DC6BC336-8961-4A40-9506-BEA888F532F5}"/>
                </a:ext>
              </a:extLst>
            </p:cNvPr>
            <p:cNvSpPr>
              <a:spLocks/>
            </p:cNvSpPr>
            <p:nvPr/>
          </p:nvSpPr>
          <p:spPr bwMode="auto">
            <a:xfrm>
              <a:off x="2978463" y="2714161"/>
              <a:ext cx="138408" cy="132870"/>
            </a:xfrm>
            <a:custGeom>
              <a:avLst/>
              <a:gdLst>
                <a:gd name="T0" fmla="*/ 14 w 48"/>
                <a:gd name="T1" fmla="*/ 0 h 47"/>
                <a:gd name="T2" fmla="*/ 48 w 48"/>
                <a:gd name="T3" fmla="*/ 18 h 47"/>
                <a:gd name="T4" fmla="*/ 33 w 48"/>
                <a:gd name="T5" fmla="*/ 47 h 47"/>
                <a:gd name="T6" fmla="*/ 0 w 48"/>
                <a:gd name="T7" fmla="*/ 30 h 47"/>
                <a:gd name="T8" fmla="*/ 14 w 48"/>
                <a:gd name="T9" fmla="*/ 0 h 47"/>
              </a:gdLst>
              <a:ahLst/>
              <a:cxnLst>
                <a:cxn ang="0">
                  <a:pos x="T0" y="T1"/>
                </a:cxn>
                <a:cxn ang="0">
                  <a:pos x="T2" y="T3"/>
                </a:cxn>
                <a:cxn ang="0">
                  <a:pos x="T4" y="T5"/>
                </a:cxn>
                <a:cxn ang="0">
                  <a:pos x="T6" y="T7"/>
                </a:cxn>
                <a:cxn ang="0">
                  <a:pos x="T8" y="T9"/>
                </a:cxn>
              </a:cxnLst>
              <a:rect l="0" t="0" r="r" b="b"/>
              <a:pathLst>
                <a:path w="48" h="47">
                  <a:moveTo>
                    <a:pt x="14" y="0"/>
                  </a:moveTo>
                  <a:lnTo>
                    <a:pt x="48" y="18"/>
                  </a:lnTo>
                  <a:lnTo>
                    <a:pt x="33" y="47"/>
                  </a:lnTo>
                  <a:lnTo>
                    <a:pt x="0" y="30"/>
                  </a:lnTo>
                  <a:lnTo>
                    <a:pt x="14" y="0"/>
                  </a:lnTo>
                  <a:close/>
                </a:path>
              </a:pathLst>
            </a:custGeom>
            <a:solidFill>
              <a:srgbClr val="F29AB5"/>
            </a:solidFill>
            <a:ln w="0">
              <a:solidFill>
                <a:srgbClr val="F29AB5"/>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866">
              <a:extLst>
                <a:ext uri="{FF2B5EF4-FFF2-40B4-BE49-F238E27FC236}">
                  <a16:creationId xmlns:a16="http://schemas.microsoft.com/office/drawing/2014/main" id="{91A9D699-BF69-4845-80DB-E1B0D0772934}"/>
                </a:ext>
              </a:extLst>
            </p:cNvPr>
            <p:cNvSpPr>
              <a:spLocks/>
            </p:cNvSpPr>
            <p:nvPr/>
          </p:nvSpPr>
          <p:spPr bwMode="auto">
            <a:xfrm>
              <a:off x="2917566" y="2835959"/>
              <a:ext cx="138408" cy="127335"/>
            </a:xfrm>
            <a:custGeom>
              <a:avLst/>
              <a:gdLst>
                <a:gd name="T0" fmla="*/ 16 w 50"/>
                <a:gd name="T1" fmla="*/ 0 h 46"/>
                <a:gd name="T2" fmla="*/ 50 w 50"/>
                <a:gd name="T3" fmla="*/ 17 h 46"/>
                <a:gd name="T4" fmla="*/ 35 w 50"/>
                <a:gd name="T5" fmla="*/ 46 h 46"/>
                <a:gd name="T6" fmla="*/ 0 w 50"/>
                <a:gd name="T7" fmla="*/ 29 h 46"/>
                <a:gd name="T8" fmla="*/ 16 w 50"/>
                <a:gd name="T9" fmla="*/ 0 h 46"/>
              </a:gdLst>
              <a:ahLst/>
              <a:cxnLst>
                <a:cxn ang="0">
                  <a:pos x="T0" y="T1"/>
                </a:cxn>
                <a:cxn ang="0">
                  <a:pos x="T2" y="T3"/>
                </a:cxn>
                <a:cxn ang="0">
                  <a:pos x="T4" y="T5"/>
                </a:cxn>
                <a:cxn ang="0">
                  <a:pos x="T6" y="T7"/>
                </a:cxn>
                <a:cxn ang="0">
                  <a:pos x="T8" y="T9"/>
                </a:cxn>
              </a:cxnLst>
              <a:rect l="0" t="0" r="r" b="b"/>
              <a:pathLst>
                <a:path w="50" h="46">
                  <a:moveTo>
                    <a:pt x="16" y="0"/>
                  </a:moveTo>
                  <a:lnTo>
                    <a:pt x="50" y="17"/>
                  </a:lnTo>
                  <a:lnTo>
                    <a:pt x="35" y="46"/>
                  </a:lnTo>
                  <a:lnTo>
                    <a:pt x="0" y="29"/>
                  </a:lnTo>
                  <a:lnTo>
                    <a:pt x="16" y="0"/>
                  </a:lnTo>
                  <a:close/>
                </a:path>
              </a:pathLst>
            </a:custGeom>
            <a:solidFill>
              <a:srgbClr val="8FFAFB"/>
            </a:solidFill>
            <a:ln w="0">
              <a:solidFill>
                <a:srgbClr val="8FFAF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867">
              <a:extLst>
                <a:ext uri="{FF2B5EF4-FFF2-40B4-BE49-F238E27FC236}">
                  <a16:creationId xmlns:a16="http://schemas.microsoft.com/office/drawing/2014/main" id="{A3F20317-4F93-4CAC-8B69-7805D75FA944}"/>
                </a:ext>
              </a:extLst>
            </p:cNvPr>
            <p:cNvSpPr>
              <a:spLocks/>
            </p:cNvSpPr>
            <p:nvPr/>
          </p:nvSpPr>
          <p:spPr bwMode="auto">
            <a:xfrm>
              <a:off x="3537625" y="2985436"/>
              <a:ext cx="132870" cy="132870"/>
            </a:xfrm>
            <a:custGeom>
              <a:avLst/>
              <a:gdLst>
                <a:gd name="T0" fmla="*/ 14 w 49"/>
                <a:gd name="T1" fmla="*/ 0 h 47"/>
                <a:gd name="T2" fmla="*/ 49 w 49"/>
                <a:gd name="T3" fmla="*/ 17 h 47"/>
                <a:gd name="T4" fmla="*/ 35 w 49"/>
                <a:gd name="T5" fmla="*/ 47 h 47"/>
                <a:gd name="T6" fmla="*/ 0 w 49"/>
                <a:gd name="T7" fmla="*/ 31 h 47"/>
                <a:gd name="T8" fmla="*/ 14 w 49"/>
                <a:gd name="T9" fmla="*/ 0 h 47"/>
              </a:gdLst>
              <a:ahLst/>
              <a:cxnLst>
                <a:cxn ang="0">
                  <a:pos x="T0" y="T1"/>
                </a:cxn>
                <a:cxn ang="0">
                  <a:pos x="T2" y="T3"/>
                </a:cxn>
                <a:cxn ang="0">
                  <a:pos x="T4" y="T5"/>
                </a:cxn>
                <a:cxn ang="0">
                  <a:pos x="T6" y="T7"/>
                </a:cxn>
                <a:cxn ang="0">
                  <a:pos x="T8" y="T9"/>
                </a:cxn>
              </a:cxnLst>
              <a:rect l="0" t="0" r="r" b="b"/>
              <a:pathLst>
                <a:path w="49" h="47">
                  <a:moveTo>
                    <a:pt x="14" y="0"/>
                  </a:moveTo>
                  <a:lnTo>
                    <a:pt x="49" y="17"/>
                  </a:lnTo>
                  <a:lnTo>
                    <a:pt x="35" y="47"/>
                  </a:lnTo>
                  <a:lnTo>
                    <a:pt x="0" y="31"/>
                  </a:lnTo>
                  <a:lnTo>
                    <a:pt x="14" y="0"/>
                  </a:lnTo>
                  <a:close/>
                </a:path>
              </a:pathLst>
            </a:custGeom>
            <a:solidFill>
              <a:srgbClr val="BFFF2E"/>
            </a:solidFill>
            <a:ln w="0">
              <a:solidFill>
                <a:srgbClr val="BFFF2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868">
              <a:extLst>
                <a:ext uri="{FF2B5EF4-FFF2-40B4-BE49-F238E27FC236}">
                  <a16:creationId xmlns:a16="http://schemas.microsoft.com/office/drawing/2014/main" id="{4E49E1A3-51A6-42A4-86C3-611B82A77864}"/>
                </a:ext>
              </a:extLst>
            </p:cNvPr>
            <p:cNvSpPr>
              <a:spLocks/>
            </p:cNvSpPr>
            <p:nvPr/>
          </p:nvSpPr>
          <p:spPr bwMode="auto">
            <a:xfrm>
              <a:off x="3476725" y="3107233"/>
              <a:ext cx="138408" cy="127335"/>
            </a:xfrm>
            <a:custGeom>
              <a:avLst/>
              <a:gdLst>
                <a:gd name="T0" fmla="*/ 13 w 48"/>
                <a:gd name="T1" fmla="*/ 0 h 47"/>
                <a:gd name="T2" fmla="*/ 48 w 48"/>
                <a:gd name="T3" fmla="*/ 17 h 47"/>
                <a:gd name="T4" fmla="*/ 32 w 48"/>
                <a:gd name="T5" fmla="*/ 47 h 47"/>
                <a:gd name="T6" fmla="*/ 0 w 48"/>
                <a:gd name="T7" fmla="*/ 31 h 47"/>
                <a:gd name="T8" fmla="*/ 13 w 48"/>
                <a:gd name="T9" fmla="*/ 0 h 47"/>
              </a:gdLst>
              <a:ahLst/>
              <a:cxnLst>
                <a:cxn ang="0">
                  <a:pos x="T0" y="T1"/>
                </a:cxn>
                <a:cxn ang="0">
                  <a:pos x="T2" y="T3"/>
                </a:cxn>
                <a:cxn ang="0">
                  <a:pos x="T4" y="T5"/>
                </a:cxn>
                <a:cxn ang="0">
                  <a:pos x="T6" y="T7"/>
                </a:cxn>
                <a:cxn ang="0">
                  <a:pos x="T8" y="T9"/>
                </a:cxn>
              </a:cxnLst>
              <a:rect l="0" t="0" r="r" b="b"/>
              <a:pathLst>
                <a:path w="48" h="47">
                  <a:moveTo>
                    <a:pt x="13" y="0"/>
                  </a:moveTo>
                  <a:lnTo>
                    <a:pt x="48" y="17"/>
                  </a:lnTo>
                  <a:lnTo>
                    <a:pt x="32" y="47"/>
                  </a:lnTo>
                  <a:lnTo>
                    <a:pt x="0" y="31"/>
                  </a:lnTo>
                  <a:lnTo>
                    <a:pt x="13" y="0"/>
                  </a:lnTo>
                  <a:close/>
                </a:path>
              </a:pathLst>
            </a:custGeom>
            <a:solidFill>
              <a:srgbClr val="F6BB3F"/>
            </a:solidFill>
            <a:ln w="0">
              <a:solidFill>
                <a:srgbClr val="F6BB3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869">
              <a:extLst>
                <a:ext uri="{FF2B5EF4-FFF2-40B4-BE49-F238E27FC236}">
                  <a16:creationId xmlns:a16="http://schemas.microsoft.com/office/drawing/2014/main" id="{071122D1-DFC6-43CC-A206-3D5282533E16}"/>
                </a:ext>
              </a:extLst>
            </p:cNvPr>
            <p:cNvSpPr>
              <a:spLocks/>
            </p:cNvSpPr>
            <p:nvPr/>
          </p:nvSpPr>
          <p:spPr bwMode="auto">
            <a:xfrm>
              <a:off x="3139016" y="2808276"/>
              <a:ext cx="121797" cy="94118"/>
            </a:xfrm>
            <a:custGeom>
              <a:avLst/>
              <a:gdLst>
                <a:gd name="T0" fmla="*/ 5 w 45"/>
                <a:gd name="T1" fmla="*/ 0 h 33"/>
                <a:gd name="T2" fmla="*/ 45 w 45"/>
                <a:gd name="T3" fmla="*/ 21 h 33"/>
                <a:gd name="T4" fmla="*/ 40 w 45"/>
                <a:gd name="T5" fmla="*/ 33 h 33"/>
                <a:gd name="T6" fmla="*/ 0 w 45"/>
                <a:gd name="T7" fmla="*/ 12 h 33"/>
                <a:gd name="T8" fmla="*/ 5 w 45"/>
                <a:gd name="T9" fmla="*/ 0 h 33"/>
              </a:gdLst>
              <a:ahLst/>
              <a:cxnLst>
                <a:cxn ang="0">
                  <a:pos x="T0" y="T1"/>
                </a:cxn>
                <a:cxn ang="0">
                  <a:pos x="T2" y="T3"/>
                </a:cxn>
                <a:cxn ang="0">
                  <a:pos x="T4" y="T5"/>
                </a:cxn>
                <a:cxn ang="0">
                  <a:pos x="T6" y="T7"/>
                </a:cxn>
                <a:cxn ang="0">
                  <a:pos x="T8" y="T9"/>
                </a:cxn>
              </a:cxnLst>
              <a:rect l="0" t="0" r="r" b="b"/>
              <a:pathLst>
                <a:path w="45" h="33">
                  <a:moveTo>
                    <a:pt x="5" y="0"/>
                  </a:moveTo>
                  <a:lnTo>
                    <a:pt x="45" y="21"/>
                  </a:lnTo>
                  <a:lnTo>
                    <a:pt x="40" y="33"/>
                  </a:lnTo>
                  <a:lnTo>
                    <a:pt x="0" y="12"/>
                  </a:lnTo>
                  <a:lnTo>
                    <a:pt x="5" y="0"/>
                  </a:lnTo>
                  <a:close/>
                </a:path>
              </a:pathLst>
            </a:custGeom>
            <a:solidFill>
              <a:srgbClr val="C1CECD"/>
            </a:solidFill>
            <a:ln w="0">
              <a:solidFill>
                <a:srgbClr val="C1CEC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870">
              <a:extLst>
                <a:ext uri="{FF2B5EF4-FFF2-40B4-BE49-F238E27FC236}">
                  <a16:creationId xmlns:a16="http://schemas.microsoft.com/office/drawing/2014/main" id="{E976F7A6-A0D8-4945-B8F0-7E5381F79700}"/>
                </a:ext>
              </a:extLst>
            </p:cNvPr>
            <p:cNvSpPr>
              <a:spLocks/>
            </p:cNvSpPr>
            <p:nvPr/>
          </p:nvSpPr>
          <p:spPr bwMode="auto">
            <a:xfrm>
              <a:off x="3078115" y="2935611"/>
              <a:ext cx="127335" cy="83045"/>
            </a:xfrm>
            <a:custGeom>
              <a:avLst/>
              <a:gdLst>
                <a:gd name="T0" fmla="*/ 6 w 47"/>
                <a:gd name="T1" fmla="*/ 0 h 31"/>
                <a:gd name="T2" fmla="*/ 47 w 47"/>
                <a:gd name="T3" fmla="*/ 21 h 31"/>
                <a:gd name="T4" fmla="*/ 40 w 47"/>
                <a:gd name="T5" fmla="*/ 31 h 31"/>
                <a:gd name="T6" fmla="*/ 0 w 47"/>
                <a:gd name="T7" fmla="*/ 12 h 31"/>
                <a:gd name="T8" fmla="*/ 6 w 47"/>
                <a:gd name="T9" fmla="*/ 0 h 31"/>
              </a:gdLst>
              <a:ahLst/>
              <a:cxnLst>
                <a:cxn ang="0">
                  <a:pos x="T0" y="T1"/>
                </a:cxn>
                <a:cxn ang="0">
                  <a:pos x="T2" y="T3"/>
                </a:cxn>
                <a:cxn ang="0">
                  <a:pos x="T4" y="T5"/>
                </a:cxn>
                <a:cxn ang="0">
                  <a:pos x="T6" y="T7"/>
                </a:cxn>
                <a:cxn ang="0">
                  <a:pos x="T8" y="T9"/>
                </a:cxn>
              </a:cxnLst>
              <a:rect l="0" t="0" r="r" b="b"/>
              <a:pathLst>
                <a:path w="47" h="31">
                  <a:moveTo>
                    <a:pt x="6" y="0"/>
                  </a:moveTo>
                  <a:lnTo>
                    <a:pt x="47" y="21"/>
                  </a:lnTo>
                  <a:lnTo>
                    <a:pt x="40" y="31"/>
                  </a:lnTo>
                  <a:lnTo>
                    <a:pt x="0" y="12"/>
                  </a:lnTo>
                  <a:lnTo>
                    <a:pt x="6" y="0"/>
                  </a:lnTo>
                  <a:close/>
                </a:path>
              </a:pathLst>
            </a:custGeom>
            <a:solidFill>
              <a:srgbClr val="C1CECD"/>
            </a:solidFill>
            <a:ln w="0">
              <a:solidFill>
                <a:srgbClr val="C1CEC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871">
              <a:extLst>
                <a:ext uri="{FF2B5EF4-FFF2-40B4-BE49-F238E27FC236}">
                  <a16:creationId xmlns:a16="http://schemas.microsoft.com/office/drawing/2014/main" id="{A44A8E56-569F-4843-8A2E-3FA089D675A8}"/>
                </a:ext>
              </a:extLst>
            </p:cNvPr>
            <p:cNvSpPr>
              <a:spLocks/>
            </p:cNvSpPr>
            <p:nvPr/>
          </p:nvSpPr>
          <p:spPr bwMode="auto">
            <a:xfrm>
              <a:off x="3681568" y="3085088"/>
              <a:ext cx="127335" cy="83045"/>
            </a:xfrm>
            <a:custGeom>
              <a:avLst/>
              <a:gdLst>
                <a:gd name="T0" fmla="*/ 5 w 45"/>
                <a:gd name="T1" fmla="*/ 0 h 32"/>
                <a:gd name="T2" fmla="*/ 45 w 45"/>
                <a:gd name="T3" fmla="*/ 19 h 32"/>
                <a:gd name="T4" fmla="*/ 40 w 45"/>
                <a:gd name="T5" fmla="*/ 32 h 32"/>
                <a:gd name="T6" fmla="*/ 0 w 45"/>
                <a:gd name="T7" fmla="*/ 13 h 32"/>
                <a:gd name="T8" fmla="*/ 5 w 45"/>
                <a:gd name="T9" fmla="*/ 0 h 32"/>
              </a:gdLst>
              <a:ahLst/>
              <a:cxnLst>
                <a:cxn ang="0">
                  <a:pos x="T0" y="T1"/>
                </a:cxn>
                <a:cxn ang="0">
                  <a:pos x="T2" y="T3"/>
                </a:cxn>
                <a:cxn ang="0">
                  <a:pos x="T4" y="T5"/>
                </a:cxn>
                <a:cxn ang="0">
                  <a:pos x="T6" y="T7"/>
                </a:cxn>
                <a:cxn ang="0">
                  <a:pos x="T8" y="T9"/>
                </a:cxn>
              </a:cxnLst>
              <a:rect l="0" t="0" r="r" b="b"/>
              <a:pathLst>
                <a:path w="45" h="32">
                  <a:moveTo>
                    <a:pt x="5" y="0"/>
                  </a:moveTo>
                  <a:lnTo>
                    <a:pt x="45" y="19"/>
                  </a:lnTo>
                  <a:lnTo>
                    <a:pt x="40" y="32"/>
                  </a:lnTo>
                  <a:lnTo>
                    <a:pt x="0" y="13"/>
                  </a:lnTo>
                  <a:lnTo>
                    <a:pt x="5" y="0"/>
                  </a:lnTo>
                  <a:close/>
                </a:path>
              </a:pathLst>
            </a:custGeom>
            <a:solidFill>
              <a:srgbClr val="C1CECD"/>
            </a:solidFill>
            <a:ln w="0">
              <a:solidFill>
                <a:srgbClr val="C1CEC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872">
              <a:extLst>
                <a:ext uri="{FF2B5EF4-FFF2-40B4-BE49-F238E27FC236}">
                  <a16:creationId xmlns:a16="http://schemas.microsoft.com/office/drawing/2014/main" id="{C838DC56-F826-42E0-9316-18EE240B087E}"/>
                </a:ext>
              </a:extLst>
            </p:cNvPr>
            <p:cNvSpPr>
              <a:spLocks/>
            </p:cNvSpPr>
            <p:nvPr/>
          </p:nvSpPr>
          <p:spPr bwMode="auto">
            <a:xfrm>
              <a:off x="3620667" y="3201351"/>
              <a:ext cx="132870" cy="88580"/>
            </a:xfrm>
            <a:custGeom>
              <a:avLst/>
              <a:gdLst>
                <a:gd name="T0" fmla="*/ 6 w 47"/>
                <a:gd name="T1" fmla="*/ 0 h 31"/>
                <a:gd name="T2" fmla="*/ 47 w 47"/>
                <a:gd name="T3" fmla="*/ 20 h 31"/>
                <a:gd name="T4" fmla="*/ 40 w 47"/>
                <a:gd name="T5" fmla="*/ 31 h 31"/>
                <a:gd name="T6" fmla="*/ 0 w 47"/>
                <a:gd name="T7" fmla="*/ 12 h 31"/>
                <a:gd name="T8" fmla="*/ 6 w 47"/>
                <a:gd name="T9" fmla="*/ 0 h 31"/>
              </a:gdLst>
              <a:ahLst/>
              <a:cxnLst>
                <a:cxn ang="0">
                  <a:pos x="T0" y="T1"/>
                </a:cxn>
                <a:cxn ang="0">
                  <a:pos x="T2" y="T3"/>
                </a:cxn>
                <a:cxn ang="0">
                  <a:pos x="T4" y="T5"/>
                </a:cxn>
                <a:cxn ang="0">
                  <a:pos x="T6" y="T7"/>
                </a:cxn>
                <a:cxn ang="0">
                  <a:pos x="T8" y="T9"/>
                </a:cxn>
              </a:cxnLst>
              <a:rect l="0" t="0" r="r" b="b"/>
              <a:pathLst>
                <a:path w="47" h="31">
                  <a:moveTo>
                    <a:pt x="6" y="0"/>
                  </a:moveTo>
                  <a:lnTo>
                    <a:pt x="47" y="20"/>
                  </a:lnTo>
                  <a:lnTo>
                    <a:pt x="40" y="31"/>
                  </a:lnTo>
                  <a:lnTo>
                    <a:pt x="0" y="12"/>
                  </a:lnTo>
                  <a:lnTo>
                    <a:pt x="6" y="0"/>
                  </a:lnTo>
                  <a:close/>
                </a:path>
              </a:pathLst>
            </a:custGeom>
            <a:solidFill>
              <a:srgbClr val="C1CECD"/>
            </a:solidFill>
            <a:ln w="0">
              <a:solidFill>
                <a:srgbClr val="C1CEC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873">
              <a:extLst>
                <a:ext uri="{FF2B5EF4-FFF2-40B4-BE49-F238E27FC236}">
                  <a16:creationId xmlns:a16="http://schemas.microsoft.com/office/drawing/2014/main" id="{7F759B06-6BE4-4338-A687-B6A9AB52C36B}"/>
                </a:ext>
              </a:extLst>
            </p:cNvPr>
            <p:cNvSpPr>
              <a:spLocks/>
            </p:cNvSpPr>
            <p:nvPr/>
          </p:nvSpPr>
          <p:spPr bwMode="auto">
            <a:xfrm>
              <a:off x="3615133" y="2243579"/>
              <a:ext cx="420755" cy="382003"/>
            </a:xfrm>
            <a:custGeom>
              <a:avLst/>
              <a:gdLst>
                <a:gd name="T0" fmla="*/ 43 w 150"/>
                <a:gd name="T1" fmla="*/ 0 h 136"/>
                <a:gd name="T2" fmla="*/ 150 w 150"/>
                <a:gd name="T3" fmla="*/ 52 h 136"/>
                <a:gd name="T4" fmla="*/ 109 w 150"/>
                <a:gd name="T5" fmla="*/ 136 h 136"/>
                <a:gd name="T6" fmla="*/ 0 w 150"/>
                <a:gd name="T7" fmla="*/ 85 h 136"/>
                <a:gd name="T8" fmla="*/ 43 w 150"/>
                <a:gd name="T9" fmla="*/ 0 h 136"/>
              </a:gdLst>
              <a:ahLst/>
              <a:cxnLst>
                <a:cxn ang="0">
                  <a:pos x="T0" y="T1"/>
                </a:cxn>
                <a:cxn ang="0">
                  <a:pos x="T2" y="T3"/>
                </a:cxn>
                <a:cxn ang="0">
                  <a:pos x="T4" y="T5"/>
                </a:cxn>
                <a:cxn ang="0">
                  <a:pos x="T6" y="T7"/>
                </a:cxn>
                <a:cxn ang="0">
                  <a:pos x="T8" y="T9"/>
                </a:cxn>
              </a:cxnLst>
              <a:rect l="0" t="0" r="r" b="b"/>
              <a:pathLst>
                <a:path w="150" h="136">
                  <a:moveTo>
                    <a:pt x="43" y="0"/>
                  </a:moveTo>
                  <a:lnTo>
                    <a:pt x="150" y="52"/>
                  </a:lnTo>
                  <a:lnTo>
                    <a:pt x="109" y="136"/>
                  </a:lnTo>
                  <a:lnTo>
                    <a:pt x="0" y="85"/>
                  </a:lnTo>
                  <a:lnTo>
                    <a:pt x="43" y="0"/>
                  </a:lnTo>
                  <a:close/>
                </a:path>
              </a:pathLst>
            </a:custGeom>
            <a:solidFill>
              <a:srgbClr val="FF4C5B"/>
            </a:solidFill>
            <a:ln w="0">
              <a:solidFill>
                <a:srgbClr val="FF4C5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874">
              <a:extLst>
                <a:ext uri="{FF2B5EF4-FFF2-40B4-BE49-F238E27FC236}">
                  <a16:creationId xmlns:a16="http://schemas.microsoft.com/office/drawing/2014/main" id="{6182EDA5-70E2-4EDF-AEDE-E38E91B9B312}"/>
                </a:ext>
              </a:extLst>
            </p:cNvPr>
            <p:cNvSpPr>
              <a:spLocks/>
            </p:cNvSpPr>
            <p:nvPr/>
          </p:nvSpPr>
          <p:spPr bwMode="auto">
            <a:xfrm>
              <a:off x="4008205" y="2437349"/>
              <a:ext cx="415220" cy="376465"/>
            </a:xfrm>
            <a:custGeom>
              <a:avLst/>
              <a:gdLst>
                <a:gd name="T0" fmla="*/ 41 w 148"/>
                <a:gd name="T1" fmla="*/ 0 h 137"/>
                <a:gd name="T2" fmla="*/ 148 w 148"/>
                <a:gd name="T3" fmla="*/ 52 h 137"/>
                <a:gd name="T4" fmla="*/ 107 w 148"/>
                <a:gd name="T5" fmla="*/ 137 h 137"/>
                <a:gd name="T6" fmla="*/ 0 w 148"/>
                <a:gd name="T7" fmla="*/ 85 h 137"/>
                <a:gd name="T8" fmla="*/ 41 w 148"/>
                <a:gd name="T9" fmla="*/ 0 h 137"/>
              </a:gdLst>
              <a:ahLst/>
              <a:cxnLst>
                <a:cxn ang="0">
                  <a:pos x="T0" y="T1"/>
                </a:cxn>
                <a:cxn ang="0">
                  <a:pos x="T2" y="T3"/>
                </a:cxn>
                <a:cxn ang="0">
                  <a:pos x="T4" y="T5"/>
                </a:cxn>
                <a:cxn ang="0">
                  <a:pos x="T6" y="T7"/>
                </a:cxn>
                <a:cxn ang="0">
                  <a:pos x="T8" y="T9"/>
                </a:cxn>
              </a:cxnLst>
              <a:rect l="0" t="0" r="r" b="b"/>
              <a:pathLst>
                <a:path w="148" h="137">
                  <a:moveTo>
                    <a:pt x="41" y="0"/>
                  </a:moveTo>
                  <a:lnTo>
                    <a:pt x="148" y="52"/>
                  </a:lnTo>
                  <a:lnTo>
                    <a:pt x="107" y="137"/>
                  </a:lnTo>
                  <a:lnTo>
                    <a:pt x="0" y="85"/>
                  </a:lnTo>
                  <a:lnTo>
                    <a:pt x="41" y="0"/>
                  </a:lnTo>
                  <a:close/>
                </a:path>
              </a:pathLst>
            </a:custGeom>
            <a:solidFill>
              <a:schemeClr val="accent4">
                <a:lumMod val="75000"/>
              </a:schemeClr>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875">
              <a:extLst>
                <a:ext uri="{FF2B5EF4-FFF2-40B4-BE49-F238E27FC236}">
                  <a16:creationId xmlns:a16="http://schemas.microsoft.com/office/drawing/2014/main" id="{4E1CE6FB-EDB7-4BC9-90C5-D63D1877521A}"/>
                </a:ext>
              </a:extLst>
            </p:cNvPr>
            <p:cNvSpPr>
              <a:spLocks/>
            </p:cNvSpPr>
            <p:nvPr/>
          </p:nvSpPr>
          <p:spPr bwMode="auto">
            <a:xfrm>
              <a:off x="3388145" y="1839434"/>
              <a:ext cx="1140467" cy="658815"/>
            </a:xfrm>
            <a:custGeom>
              <a:avLst/>
              <a:gdLst>
                <a:gd name="T0" fmla="*/ 22 w 411"/>
                <a:gd name="T1" fmla="*/ 0 h 239"/>
                <a:gd name="T2" fmla="*/ 411 w 411"/>
                <a:gd name="T3" fmla="*/ 192 h 239"/>
                <a:gd name="T4" fmla="*/ 387 w 411"/>
                <a:gd name="T5" fmla="*/ 239 h 239"/>
                <a:gd name="T6" fmla="*/ 0 w 411"/>
                <a:gd name="T7" fmla="*/ 48 h 239"/>
                <a:gd name="T8" fmla="*/ 22 w 411"/>
                <a:gd name="T9" fmla="*/ 0 h 239"/>
              </a:gdLst>
              <a:ahLst/>
              <a:cxnLst>
                <a:cxn ang="0">
                  <a:pos x="T0" y="T1"/>
                </a:cxn>
                <a:cxn ang="0">
                  <a:pos x="T2" y="T3"/>
                </a:cxn>
                <a:cxn ang="0">
                  <a:pos x="T4" y="T5"/>
                </a:cxn>
                <a:cxn ang="0">
                  <a:pos x="T6" y="T7"/>
                </a:cxn>
                <a:cxn ang="0">
                  <a:pos x="T8" y="T9"/>
                </a:cxn>
              </a:cxnLst>
              <a:rect l="0" t="0" r="r" b="b"/>
              <a:pathLst>
                <a:path w="411" h="239">
                  <a:moveTo>
                    <a:pt x="22" y="0"/>
                  </a:moveTo>
                  <a:lnTo>
                    <a:pt x="411" y="192"/>
                  </a:lnTo>
                  <a:lnTo>
                    <a:pt x="387" y="239"/>
                  </a:lnTo>
                  <a:lnTo>
                    <a:pt x="0" y="48"/>
                  </a:lnTo>
                  <a:lnTo>
                    <a:pt x="22" y="0"/>
                  </a:lnTo>
                  <a:close/>
                </a:path>
              </a:pathLst>
            </a:custGeom>
            <a:solidFill>
              <a:schemeClr val="tx2"/>
            </a:solidFill>
            <a:ln w="0">
              <a:solidFill>
                <a:srgbClr val="8FFAF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876">
              <a:extLst>
                <a:ext uri="{FF2B5EF4-FFF2-40B4-BE49-F238E27FC236}">
                  <a16:creationId xmlns:a16="http://schemas.microsoft.com/office/drawing/2014/main" id="{D47B76F1-E534-4C74-AC2F-99E84A93C016}"/>
                </a:ext>
              </a:extLst>
            </p:cNvPr>
            <p:cNvSpPr>
              <a:spLocks/>
            </p:cNvSpPr>
            <p:nvPr/>
          </p:nvSpPr>
          <p:spPr bwMode="auto">
            <a:xfrm>
              <a:off x="3183306" y="2348769"/>
              <a:ext cx="1112787" cy="570235"/>
            </a:xfrm>
            <a:custGeom>
              <a:avLst/>
              <a:gdLst>
                <a:gd name="T0" fmla="*/ 7 w 403"/>
                <a:gd name="T1" fmla="*/ 0 h 208"/>
                <a:gd name="T2" fmla="*/ 403 w 403"/>
                <a:gd name="T3" fmla="*/ 196 h 208"/>
                <a:gd name="T4" fmla="*/ 398 w 403"/>
                <a:gd name="T5" fmla="*/ 208 h 208"/>
                <a:gd name="T6" fmla="*/ 0 w 403"/>
                <a:gd name="T7" fmla="*/ 12 h 208"/>
                <a:gd name="T8" fmla="*/ 7 w 403"/>
                <a:gd name="T9" fmla="*/ 0 h 208"/>
              </a:gdLst>
              <a:ahLst/>
              <a:cxnLst>
                <a:cxn ang="0">
                  <a:pos x="T0" y="T1"/>
                </a:cxn>
                <a:cxn ang="0">
                  <a:pos x="T2" y="T3"/>
                </a:cxn>
                <a:cxn ang="0">
                  <a:pos x="T4" y="T5"/>
                </a:cxn>
                <a:cxn ang="0">
                  <a:pos x="T6" y="T7"/>
                </a:cxn>
                <a:cxn ang="0">
                  <a:pos x="T8" y="T9"/>
                </a:cxn>
              </a:cxnLst>
              <a:rect l="0" t="0" r="r" b="b"/>
              <a:pathLst>
                <a:path w="403" h="208">
                  <a:moveTo>
                    <a:pt x="7" y="0"/>
                  </a:moveTo>
                  <a:lnTo>
                    <a:pt x="403" y="196"/>
                  </a:lnTo>
                  <a:lnTo>
                    <a:pt x="398" y="208"/>
                  </a:lnTo>
                  <a:lnTo>
                    <a:pt x="0" y="12"/>
                  </a:lnTo>
                  <a:lnTo>
                    <a:pt x="7" y="0"/>
                  </a:lnTo>
                  <a:close/>
                </a:path>
              </a:pathLst>
            </a:custGeom>
            <a:solidFill>
              <a:srgbClr val="7A848F"/>
            </a:solidFill>
            <a:ln w="0">
              <a:solidFill>
                <a:srgbClr val="7A848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877">
              <a:extLst>
                <a:ext uri="{FF2B5EF4-FFF2-40B4-BE49-F238E27FC236}">
                  <a16:creationId xmlns:a16="http://schemas.microsoft.com/office/drawing/2014/main" id="{53AD5911-B530-40B9-8543-2315F35413F2}"/>
                </a:ext>
              </a:extLst>
            </p:cNvPr>
            <p:cNvSpPr>
              <a:spLocks/>
            </p:cNvSpPr>
            <p:nvPr/>
          </p:nvSpPr>
          <p:spPr bwMode="auto">
            <a:xfrm>
              <a:off x="3155623" y="2404132"/>
              <a:ext cx="1112787" cy="575770"/>
            </a:xfrm>
            <a:custGeom>
              <a:avLst/>
              <a:gdLst>
                <a:gd name="T0" fmla="*/ 7 w 403"/>
                <a:gd name="T1" fmla="*/ 0 h 207"/>
                <a:gd name="T2" fmla="*/ 403 w 403"/>
                <a:gd name="T3" fmla="*/ 195 h 207"/>
                <a:gd name="T4" fmla="*/ 398 w 403"/>
                <a:gd name="T5" fmla="*/ 207 h 207"/>
                <a:gd name="T6" fmla="*/ 0 w 403"/>
                <a:gd name="T7" fmla="*/ 12 h 207"/>
                <a:gd name="T8" fmla="*/ 7 w 403"/>
                <a:gd name="T9" fmla="*/ 0 h 207"/>
              </a:gdLst>
              <a:ahLst/>
              <a:cxnLst>
                <a:cxn ang="0">
                  <a:pos x="T0" y="T1"/>
                </a:cxn>
                <a:cxn ang="0">
                  <a:pos x="T2" y="T3"/>
                </a:cxn>
                <a:cxn ang="0">
                  <a:pos x="T4" y="T5"/>
                </a:cxn>
                <a:cxn ang="0">
                  <a:pos x="T6" y="T7"/>
                </a:cxn>
                <a:cxn ang="0">
                  <a:pos x="T8" y="T9"/>
                </a:cxn>
              </a:cxnLst>
              <a:rect l="0" t="0" r="r" b="b"/>
              <a:pathLst>
                <a:path w="403" h="207">
                  <a:moveTo>
                    <a:pt x="7" y="0"/>
                  </a:moveTo>
                  <a:lnTo>
                    <a:pt x="403" y="195"/>
                  </a:lnTo>
                  <a:lnTo>
                    <a:pt x="398" y="207"/>
                  </a:lnTo>
                  <a:lnTo>
                    <a:pt x="0" y="12"/>
                  </a:lnTo>
                  <a:lnTo>
                    <a:pt x="7" y="0"/>
                  </a:lnTo>
                  <a:close/>
                </a:path>
              </a:pathLst>
            </a:custGeom>
            <a:solidFill>
              <a:srgbClr val="7A848F"/>
            </a:solidFill>
            <a:ln w="0">
              <a:solidFill>
                <a:srgbClr val="7A848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878">
              <a:extLst>
                <a:ext uri="{FF2B5EF4-FFF2-40B4-BE49-F238E27FC236}">
                  <a16:creationId xmlns:a16="http://schemas.microsoft.com/office/drawing/2014/main" id="{6956825D-3004-4ECC-8EB7-1FC00A15BF00}"/>
                </a:ext>
              </a:extLst>
            </p:cNvPr>
            <p:cNvSpPr>
              <a:spLocks/>
            </p:cNvSpPr>
            <p:nvPr/>
          </p:nvSpPr>
          <p:spPr bwMode="auto">
            <a:xfrm>
              <a:off x="3122405" y="2459494"/>
              <a:ext cx="1118322" cy="575770"/>
            </a:xfrm>
            <a:custGeom>
              <a:avLst/>
              <a:gdLst>
                <a:gd name="T0" fmla="*/ 7 w 402"/>
                <a:gd name="T1" fmla="*/ 0 h 207"/>
                <a:gd name="T2" fmla="*/ 402 w 402"/>
                <a:gd name="T3" fmla="*/ 195 h 207"/>
                <a:gd name="T4" fmla="*/ 397 w 402"/>
                <a:gd name="T5" fmla="*/ 207 h 207"/>
                <a:gd name="T6" fmla="*/ 0 w 402"/>
                <a:gd name="T7" fmla="*/ 14 h 207"/>
                <a:gd name="T8" fmla="*/ 7 w 402"/>
                <a:gd name="T9" fmla="*/ 0 h 207"/>
              </a:gdLst>
              <a:ahLst/>
              <a:cxnLst>
                <a:cxn ang="0">
                  <a:pos x="T0" y="T1"/>
                </a:cxn>
                <a:cxn ang="0">
                  <a:pos x="T2" y="T3"/>
                </a:cxn>
                <a:cxn ang="0">
                  <a:pos x="T4" y="T5"/>
                </a:cxn>
                <a:cxn ang="0">
                  <a:pos x="T6" y="T7"/>
                </a:cxn>
                <a:cxn ang="0">
                  <a:pos x="T8" y="T9"/>
                </a:cxn>
              </a:cxnLst>
              <a:rect l="0" t="0" r="r" b="b"/>
              <a:pathLst>
                <a:path w="402" h="207">
                  <a:moveTo>
                    <a:pt x="7" y="0"/>
                  </a:moveTo>
                  <a:lnTo>
                    <a:pt x="402" y="195"/>
                  </a:lnTo>
                  <a:lnTo>
                    <a:pt x="397" y="207"/>
                  </a:lnTo>
                  <a:lnTo>
                    <a:pt x="0" y="14"/>
                  </a:lnTo>
                  <a:lnTo>
                    <a:pt x="7" y="0"/>
                  </a:lnTo>
                  <a:close/>
                </a:path>
              </a:pathLst>
            </a:custGeom>
            <a:solidFill>
              <a:srgbClr val="7A848F"/>
            </a:solidFill>
            <a:ln w="0">
              <a:solidFill>
                <a:srgbClr val="7A848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879">
              <a:extLst>
                <a:ext uri="{FF2B5EF4-FFF2-40B4-BE49-F238E27FC236}">
                  <a16:creationId xmlns:a16="http://schemas.microsoft.com/office/drawing/2014/main" id="{12BD85B0-8E8C-4900-8374-80BB2BB8CE90}"/>
                </a:ext>
              </a:extLst>
            </p:cNvPr>
            <p:cNvSpPr>
              <a:spLocks/>
            </p:cNvSpPr>
            <p:nvPr/>
          </p:nvSpPr>
          <p:spPr bwMode="auto">
            <a:xfrm>
              <a:off x="3094726" y="2520391"/>
              <a:ext cx="1118322" cy="575770"/>
            </a:xfrm>
            <a:custGeom>
              <a:avLst/>
              <a:gdLst>
                <a:gd name="T0" fmla="*/ 7 w 403"/>
                <a:gd name="T1" fmla="*/ 0 h 210"/>
                <a:gd name="T2" fmla="*/ 403 w 403"/>
                <a:gd name="T3" fmla="*/ 196 h 210"/>
                <a:gd name="T4" fmla="*/ 398 w 403"/>
                <a:gd name="T5" fmla="*/ 210 h 210"/>
                <a:gd name="T6" fmla="*/ 0 w 403"/>
                <a:gd name="T7" fmla="*/ 14 h 210"/>
                <a:gd name="T8" fmla="*/ 7 w 403"/>
                <a:gd name="T9" fmla="*/ 0 h 210"/>
              </a:gdLst>
              <a:ahLst/>
              <a:cxnLst>
                <a:cxn ang="0">
                  <a:pos x="T0" y="T1"/>
                </a:cxn>
                <a:cxn ang="0">
                  <a:pos x="T2" y="T3"/>
                </a:cxn>
                <a:cxn ang="0">
                  <a:pos x="T4" y="T5"/>
                </a:cxn>
                <a:cxn ang="0">
                  <a:pos x="T6" y="T7"/>
                </a:cxn>
                <a:cxn ang="0">
                  <a:pos x="T8" y="T9"/>
                </a:cxn>
              </a:cxnLst>
              <a:rect l="0" t="0" r="r" b="b"/>
              <a:pathLst>
                <a:path w="403" h="210">
                  <a:moveTo>
                    <a:pt x="7" y="0"/>
                  </a:moveTo>
                  <a:lnTo>
                    <a:pt x="403" y="196"/>
                  </a:lnTo>
                  <a:lnTo>
                    <a:pt x="398" y="210"/>
                  </a:lnTo>
                  <a:lnTo>
                    <a:pt x="0" y="14"/>
                  </a:lnTo>
                  <a:lnTo>
                    <a:pt x="7" y="0"/>
                  </a:lnTo>
                  <a:close/>
                </a:path>
              </a:pathLst>
            </a:custGeom>
            <a:solidFill>
              <a:srgbClr val="7A848F"/>
            </a:solidFill>
            <a:ln w="0">
              <a:solidFill>
                <a:srgbClr val="7A848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880">
              <a:extLst>
                <a:ext uri="{FF2B5EF4-FFF2-40B4-BE49-F238E27FC236}">
                  <a16:creationId xmlns:a16="http://schemas.microsoft.com/office/drawing/2014/main" id="{44ADB79D-26B0-41CF-B08C-28BF42465267}"/>
                </a:ext>
              </a:extLst>
            </p:cNvPr>
            <p:cNvSpPr>
              <a:spLocks/>
            </p:cNvSpPr>
            <p:nvPr/>
          </p:nvSpPr>
          <p:spPr bwMode="auto">
            <a:xfrm>
              <a:off x="3067043" y="2575753"/>
              <a:ext cx="1112787" cy="581308"/>
            </a:xfrm>
            <a:custGeom>
              <a:avLst/>
              <a:gdLst>
                <a:gd name="T0" fmla="*/ 7 w 403"/>
                <a:gd name="T1" fmla="*/ 0 h 209"/>
                <a:gd name="T2" fmla="*/ 403 w 403"/>
                <a:gd name="T3" fmla="*/ 196 h 209"/>
                <a:gd name="T4" fmla="*/ 398 w 403"/>
                <a:gd name="T5" fmla="*/ 209 h 209"/>
                <a:gd name="T6" fmla="*/ 0 w 403"/>
                <a:gd name="T7" fmla="*/ 14 h 209"/>
                <a:gd name="T8" fmla="*/ 7 w 403"/>
                <a:gd name="T9" fmla="*/ 0 h 209"/>
              </a:gdLst>
              <a:ahLst/>
              <a:cxnLst>
                <a:cxn ang="0">
                  <a:pos x="T0" y="T1"/>
                </a:cxn>
                <a:cxn ang="0">
                  <a:pos x="T2" y="T3"/>
                </a:cxn>
                <a:cxn ang="0">
                  <a:pos x="T4" y="T5"/>
                </a:cxn>
                <a:cxn ang="0">
                  <a:pos x="T6" y="T7"/>
                </a:cxn>
                <a:cxn ang="0">
                  <a:pos x="T8" y="T9"/>
                </a:cxn>
              </a:cxnLst>
              <a:rect l="0" t="0" r="r" b="b"/>
              <a:pathLst>
                <a:path w="403" h="209">
                  <a:moveTo>
                    <a:pt x="7" y="0"/>
                  </a:moveTo>
                  <a:lnTo>
                    <a:pt x="403" y="196"/>
                  </a:lnTo>
                  <a:lnTo>
                    <a:pt x="398" y="209"/>
                  </a:lnTo>
                  <a:lnTo>
                    <a:pt x="0" y="14"/>
                  </a:lnTo>
                  <a:lnTo>
                    <a:pt x="7" y="0"/>
                  </a:lnTo>
                  <a:close/>
                </a:path>
              </a:pathLst>
            </a:custGeom>
            <a:solidFill>
              <a:srgbClr val="7A848F"/>
            </a:solidFill>
            <a:ln w="0">
              <a:solidFill>
                <a:srgbClr val="7A848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881">
              <a:extLst>
                <a:ext uri="{FF2B5EF4-FFF2-40B4-BE49-F238E27FC236}">
                  <a16:creationId xmlns:a16="http://schemas.microsoft.com/office/drawing/2014/main" id="{E192A563-C543-4038-8CF3-E3FE11C13397}"/>
                </a:ext>
              </a:extLst>
            </p:cNvPr>
            <p:cNvSpPr>
              <a:spLocks/>
            </p:cNvSpPr>
            <p:nvPr/>
          </p:nvSpPr>
          <p:spPr bwMode="auto">
            <a:xfrm>
              <a:off x="3039363" y="2636654"/>
              <a:ext cx="1112787" cy="575770"/>
            </a:xfrm>
            <a:custGeom>
              <a:avLst/>
              <a:gdLst>
                <a:gd name="T0" fmla="*/ 6 w 402"/>
                <a:gd name="T1" fmla="*/ 0 h 207"/>
                <a:gd name="T2" fmla="*/ 402 w 402"/>
                <a:gd name="T3" fmla="*/ 195 h 207"/>
                <a:gd name="T4" fmla="*/ 397 w 402"/>
                <a:gd name="T5" fmla="*/ 207 h 207"/>
                <a:gd name="T6" fmla="*/ 0 w 402"/>
                <a:gd name="T7" fmla="*/ 12 h 207"/>
                <a:gd name="T8" fmla="*/ 6 w 402"/>
                <a:gd name="T9" fmla="*/ 0 h 207"/>
              </a:gdLst>
              <a:ahLst/>
              <a:cxnLst>
                <a:cxn ang="0">
                  <a:pos x="T0" y="T1"/>
                </a:cxn>
                <a:cxn ang="0">
                  <a:pos x="T2" y="T3"/>
                </a:cxn>
                <a:cxn ang="0">
                  <a:pos x="T4" y="T5"/>
                </a:cxn>
                <a:cxn ang="0">
                  <a:pos x="T6" y="T7"/>
                </a:cxn>
                <a:cxn ang="0">
                  <a:pos x="T8" y="T9"/>
                </a:cxn>
              </a:cxnLst>
              <a:rect l="0" t="0" r="r" b="b"/>
              <a:pathLst>
                <a:path w="402" h="207">
                  <a:moveTo>
                    <a:pt x="6" y="0"/>
                  </a:moveTo>
                  <a:lnTo>
                    <a:pt x="402" y="195"/>
                  </a:lnTo>
                  <a:lnTo>
                    <a:pt x="397" y="207"/>
                  </a:lnTo>
                  <a:lnTo>
                    <a:pt x="0" y="12"/>
                  </a:lnTo>
                  <a:lnTo>
                    <a:pt x="6" y="0"/>
                  </a:lnTo>
                  <a:close/>
                </a:path>
              </a:pathLst>
            </a:custGeom>
            <a:solidFill>
              <a:srgbClr val="7A848F"/>
            </a:solidFill>
            <a:ln w="0">
              <a:solidFill>
                <a:srgbClr val="7A848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882">
              <a:extLst>
                <a:ext uri="{FF2B5EF4-FFF2-40B4-BE49-F238E27FC236}">
                  <a16:creationId xmlns:a16="http://schemas.microsoft.com/office/drawing/2014/main" id="{61B735DC-72C6-439A-B09C-C20A27801F18}"/>
                </a:ext>
              </a:extLst>
            </p:cNvPr>
            <p:cNvSpPr>
              <a:spLocks noEditPoints="1"/>
            </p:cNvSpPr>
            <p:nvPr/>
          </p:nvSpPr>
          <p:spPr bwMode="auto">
            <a:xfrm>
              <a:off x="3282958" y="2099636"/>
              <a:ext cx="276812" cy="326640"/>
            </a:xfrm>
            <a:custGeom>
              <a:avLst/>
              <a:gdLst>
                <a:gd name="T0" fmla="*/ 78 w 100"/>
                <a:gd name="T1" fmla="*/ 23 h 120"/>
                <a:gd name="T2" fmla="*/ 74 w 100"/>
                <a:gd name="T3" fmla="*/ 28 h 120"/>
                <a:gd name="T4" fmla="*/ 69 w 100"/>
                <a:gd name="T5" fmla="*/ 33 h 120"/>
                <a:gd name="T6" fmla="*/ 65 w 100"/>
                <a:gd name="T7" fmla="*/ 38 h 120"/>
                <a:gd name="T8" fmla="*/ 50 w 100"/>
                <a:gd name="T9" fmla="*/ 54 h 120"/>
                <a:gd name="T10" fmla="*/ 71 w 100"/>
                <a:gd name="T11" fmla="*/ 64 h 120"/>
                <a:gd name="T12" fmla="*/ 74 w 100"/>
                <a:gd name="T13" fmla="*/ 42 h 120"/>
                <a:gd name="T14" fmla="*/ 76 w 100"/>
                <a:gd name="T15" fmla="*/ 31 h 120"/>
                <a:gd name="T16" fmla="*/ 79 w 100"/>
                <a:gd name="T17" fmla="*/ 23 h 120"/>
                <a:gd name="T18" fmla="*/ 78 w 100"/>
                <a:gd name="T19" fmla="*/ 23 h 120"/>
                <a:gd name="T20" fmla="*/ 74 w 100"/>
                <a:gd name="T21" fmla="*/ 0 h 120"/>
                <a:gd name="T22" fmla="*/ 100 w 100"/>
                <a:gd name="T23" fmla="*/ 14 h 120"/>
                <a:gd name="T24" fmla="*/ 84 w 100"/>
                <a:gd name="T25" fmla="*/ 120 h 120"/>
                <a:gd name="T26" fmla="*/ 62 w 100"/>
                <a:gd name="T27" fmla="*/ 109 h 120"/>
                <a:gd name="T28" fmla="*/ 65 w 100"/>
                <a:gd name="T29" fmla="*/ 82 h 120"/>
                <a:gd name="T30" fmla="*/ 40 w 100"/>
                <a:gd name="T31" fmla="*/ 69 h 120"/>
                <a:gd name="T32" fmla="*/ 22 w 100"/>
                <a:gd name="T33" fmla="*/ 88 h 120"/>
                <a:gd name="T34" fmla="*/ 0 w 100"/>
                <a:gd name="T35" fmla="*/ 78 h 120"/>
                <a:gd name="T36" fmla="*/ 74 w 100"/>
                <a:gd name="T3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 h="120">
                  <a:moveTo>
                    <a:pt x="78" y="23"/>
                  </a:moveTo>
                  <a:lnTo>
                    <a:pt x="74" y="28"/>
                  </a:lnTo>
                  <a:lnTo>
                    <a:pt x="69" y="33"/>
                  </a:lnTo>
                  <a:lnTo>
                    <a:pt x="65" y="38"/>
                  </a:lnTo>
                  <a:lnTo>
                    <a:pt x="50" y="54"/>
                  </a:lnTo>
                  <a:lnTo>
                    <a:pt x="71" y="64"/>
                  </a:lnTo>
                  <a:lnTo>
                    <a:pt x="74" y="42"/>
                  </a:lnTo>
                  <a:lnTo>
                    <a:pt x="76" y="31"/>
                  </a:lnTo>
                  <a:lnTo>
                    <a:pt x="79" y="23"/>
                  </a:lnTo>
                  <a:lnTo>
                    <a:pt x="78" y="23"/>
                  </a:lnTo>
                  <a:close/>
                  <a:moveTo>
                    <a:pt x="74" y="0"/>
                  </a:moveTo>
                  <a:lnTo>
                    <a:pt x="100" y="14"/>
                  </a:lnTo>
                  <a:lnTo>
                    <a:pt x="84" y="120"/>
                  </a:lnTo>
                  <a:lnTo>
                    <a:pt x="62" y="109"/>
                  </a:lnTo>
                  <a:lnTo>
                    <a:pt x="65" y="82"/>
                  </a:lnTo>
                  <a:lnTo>
                    <a:pt x="40" y="69"/>
                  </a:lnTo>
                  <a:lnTo>
                    <a:pt x="22" y="88"/>
                  </a:lnTo>
                  <a:lnTo>
                    <a:pt x="0" y="78"/>
                  </a:lnTo>
                  <a:lnTo>
                    <a:pt x="74" y="0"/>
                  </a:lnTo>
                  <a:close/>
                </a:path>
              </a:pathLst>
            </a:custGeom>
            <a:solidFill>
              <a:schemeClr val="tx2"/>
            </a:solidFill>
            <a:ln w="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883">
              <a:extLst>
                <a:ext uri="{FF2B5EF4-FFF2-40B4-BE49-F238E27FC236}">
                  <a16:creationId xmlns:a16="http://schemas.microsoft.com/office/drawing/2014/main" id="{E69924BA-EB58-4B8F-A85E-217B77D16222}"/>
                </a:ext>
              </a:extLst>
            </p:cNvPr>
            <p:cNvSpPr>
              <a:spLocks noEditPoints="1"/>
            </p:cNvSpPr>
            <p:nvPr/>
          </p:nvSpPr>
          <p:spPr bwMode="auto">
            <a:xfrm>
              <a:off x="2607536" y="2215899"/>
              <a:ext cx="1738381" cy="1511397"/>
            </a:xfrm>
            <a:custGeom>
              <a:avLst/>
              <a:gdLst>
                <a:gd name="T0" fmla="*/ 513 w 628"/>
                <a:gd name="T1" fmla="*/ 60 h 544"/>
                <a:gd name="T2" fmla="*/ 26 w 628"/>
                <a:gd name="T3" fmla="*/ 228 h 544"/>
                <a:gd name="T4" fmla="*/ 126 w 628"/>
                <a:gd name="T5" fmla="*/ 523 h 544"/>
                <a:gd name="T6" fmla="*/ 614 w 628"/>
                <a:gd name="T7" fmla="*/ 356 h 544"/>
                <a:gd name="T8" fmla="*/ 513 w 628"/>
                <a:gd name="T9" fmla="*/ 60 h 544"/>
                <a:gd name="T10" fmla="*/ 481 w 628"/>
                <a:gd name="T11" fmla="*/ 0 h 544"/>
                <a:gd name="T12" fmla="*/ 500 w 628"/>
                <a:gd name="T13" fmla="*/ 6 h 544"/>
                <a:gd name="T14" fmla="*/ 515 w 628"/>
                <a:gd name="T15" fmla="*/ 20 h 544"/>
                <a:gd name="T16" fmla="*/ 526 w 628"/>
                <a:gd name="T17" fmla="*/ 41 h 544"/>
                <a:gd name="T18" fmla="*/ 624 w 628"/>
                <a:gd name="T19" fmla="*/ 325 h 544"/>
                <a:gd name="T20" fmla="*/ 628 w 628"/>
                <a:gd name="T21" fmla="*/ 347 h 544"/>
                <a:gd name="T22" fmla="*/ 622 w 628"/>
                <a:gd name="T23" fmla="*/ 368 h 544"/>
                <a:gd name="T24" fmla="*/ 612 w 628"/>
                <a:gd name="T25" fmla="*/ 385 h 544"/>
                <a:gd name="T26" fmla="*/ 595 w 628"/>
                <a:gd name="T27" fmla="*/ 395 h 544"/>
                <a:gd name="T28" fmla="*/ 166 w 628"/>
                <a:gd name="T29" fmla="*/ 542 h 544"/>
                <a:gd name="T30" fmla="*/ 147 w 628"/>
                <a:gd name="T31" fmla="*/ 544 h 544"/>
                <a:gd name="T32" fmla="*/ 128 w 628"/>
                <a:gd name="T33" fmla="*/ 539 h 544"/>
                <a:gd name="T34" fmla="*/ 112 w 628"/>
                <a:gd name="T35" fmla="*/ 523 h 544"/>
                <a:gd name="T36" fmla="*/ 100 w 628"/>
                <a:gd name="T37" fmla="*/ 504 h 544"/>
                <a:gd name="T38" fmla="*/ 3 w 628"/>
                <a:gd name="T39" fmla="*/ 219 h 544"/>
                <a:gd name="T40" fmla="*/ 0 w 628"/>
                <a:gd name="T41" fmla="*/ 197 h 544"/>
                <a:gd name="T42" fmla="*/ 3 w 628"/>
                <a:gd name="T43" fmla="*/ 176 h 544"/>
                <a:gd name="T44" fmla="*/ 14 w 628"/>
                <a:gd name="T45" fmla="*/ 159 h 544"/>
                <a:gd name="T46" fmla="*/ 31 w 628"/>
                <a:gd name="T47" fmla="*/ 148 h 544"/>
                <a:gd name="T48" fmla="*/ 460 w 628"/>
                <a:gd name="T49" fmla="*/ 1 h 544"/>
                <a:gd name="T50" fmla="*/ 481 w 628"/>
                <a:gd name="T51"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28" h="544">
                  <a:moveTo>
                    <a:pt x="513" y="60"/>
                  </a:moveTo>
                  <a:lnTo>
                    <a:pt x="26" y="228"/>
                  </a:lnTo>
                  <a:lnTo>
                    <a:pt x="126" y="523"/>
                  </a:lnTo>
                  <a:lnTo>
                    <a:pt x="614" y="356"/>
                  </a:lnTo>
                  <a:lnTo>
                    <a:pt x="513" y="60"/>
                  </a:lnTo>
                  <a:close/>
                  <a:moveTo>
                    <a:pt x="481" y="0"/>
                  </a:moveTo>
                  <a:lnTo>
                    <a:pt x="500" y="6"/>
                  </a:lnTo>
                  <a:lnTo>
                    <a:pt x="515" y="20"/>
                  </a:lnTo>
                  <a:lnTo>
                    <a:pt x="526" y="41"/>
                  </a:lnTo>
                  <a:lnTo>
                    <a:pt x="624" y="325"/>
                  </a:lnTo>
                  <a:lnTo>
                    <a:pt x="628" y="347"/>
                  </a:lnTo>
                  <a:lnTo>
                    <a:pt x="622" y="368"/>
                  </a:lnTo>
                  <a:lnTo>
                    <a:pt x="612" y="385"/>
                  </a:lnTo>
                  <a:lnTo>
                    <a:pt x="595" y="395"/>
                  </a:lnTo>
                  <a:lnTo>
                    <a:pt x="166" y="542"/>
                  </a:lnTo>
                  <a:lnTo>
                    <a:pt x="147" y="544"/>
                  </a:lnTo>
                  <a:lnTo>
                    <a:pt x="128" y="539"/>
                  </a:lnTo>
                  <a:lnTo>
                    <a:pt x="112" y="523"/>
                  </a:lnTo>
                  <a:lnTo>
                    <a:pt x="100" y="504"/>
                  </a:lnTo>
                  <a:lnTo>
                    <a:pt x="3" y="219"/>
                  </a:lnTo>
                  <a:lnTo>
                    <a:pt x="0" y="197"/>
                  </a:lnTo>
                  <a:lnTo>
                    <a:pt x="3" y="176"/>
                  </a:lnTo>
                  <a:lnTo>
                    <a:pt x="14" y="159"/>
                  </a:lnTo>
                  <a:lnTo>
                    <a:pt x="31" y="148"/>
                  </a:lnTo>
                  <a:lnTo>
                    <a:pt x="460" y="1"/>
                  </a:lnTo>
                  <a:lnTo>
                    <a:pt x="481" y="0"/>
                  </a:lnTo>
                  <a:close/>
                </a:path>
              </a:pathLst>
            </a:custGeom>
            <a:solidFill>
              <a:schemeClr val="tx2">
                <a:lumMod val="50000"/>
              </a:schemeClr>
            </a:solidFill>
            <a:ln w="0">
              <a:solidFill>
                <a:schemeClr val="tx2">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884">
              <a:extLst>
                <a:ext uri="{FF2B5EF4-FFF2-40B4-BE49-F238E27FC236}">
                  <a16:creationId xmlns:a16="http://schemas.microsoft.com/office/drawing/2014/main" id="{650EB86F-E344-441E-BC80-88AB7261D95E}"/>
                </a:ext>
              </a:extLst>
            </p:cNvPr>
            <p:cNvSpPr>
              <a:spLocks/>
            </p:cNvSpPr>
            <p:nvPr/>
          </p:nvSpPr>
          <p:spPr bwMode="auto">
            <a:xfrm>
              <a:off x="2679505" y="2387521"/>
              <a:ext cx="1627656" cy="1278875"/>
            </a:xfrm>
            <a:custGeom>
              <a:avLst/>
              <a:gdLst>
                <a:gd name="T0" fmla="*/ 487 w 588"/>
                <a:gd name="T1" fmla="*/ 0 h 463"/>
                <a:gd name="T2" fmla="*/ 588 w 588"/>
                <a:gd name="T3" fmla="*/ 296 h 463"/>
                <a:gd name="T4" fmla="*/ 100 w 588"/>
                <a:gd name="T5" fmla="*/ 463 h 463"/>
                <a:gd name="T6" fmla="*/ 0 w 588"/>
                <a:gd name="T7" fmla="*/ 168 h 463"/>
                <a:gd name="T8" fmla="*/ 487 w 588"/>
                <a:gd name="T9" fmla="*/ 0 h 463"/>
              </a:gdLst>
              <a:ahLst/>
              <a:cxnLst>
                <a:cxn ang="0">
                  <a:pos x="T0" y="T1"/>
                </a:cxn>
                <a:cxn ang="0">
                  <a:pos x="T2" y="T3"/>
                </a:cxn>
                <a:cxn ang="0">
                  <a:pos x="T4" y="T5"/>
                </a:cxn>
                <a:cxn ang="0">
                  <a:pos x="T6" y="T7"/>
                </a:cxn>
                <a:cxn ang="0">
                  <a:pos x="T8" y="T9"/>
                </a:cxn>
              </a:cxnLst>
              <a:rect l="0" t="0" r="r" b="b"/>
              <a:pathLst>
                <a:path w="588" h="463">
                  <a:moveTo>
                    <a:pt x="487" y="0"/>
                  </a:moveTo>
                  <a:lnTo>
                    <a:pt x="588" y="296"/>
                  </a:lnTo>
                  <a:lnTo>
                    <a:pt x="100" y="463"/>
                  </a:lnTo>
                  <a:lnTo>
                    <a:pt x="0" y="168"/>
                  </a:lnTo>
                  <a:lnTo>
                    <a:pt x="48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885">
              <a:extLst>
                <a:ext uri="{FF2B5EF4-FFF2-40B4-BE49-F238E27FC236}">
                  <a16:creationId xmlns:a16="http://schemas.microsoft.com/office/drawing/2014/main" id="{300B309B-B0C7-4427-A4EE-929ABCE041E4}"/>
                </a:ext>
              </a:extLst>
            </p:cNvPr>
            <p:cNvSpPr>
              <a:spLocks/>
            </p:cNvSpPr>
            <p:nvPr/>
          </p:nvSpPr>
          <p:spPr bwMode="auto">
            <a:xfrm>
              <a:off x="2729333" y="2503784"/>
              <a:ext cx="143942" cy="226988"/>
            </a:xfrm>
            <a:custGeom>
              <a:avLst/>
              <a:gdLst>
                <a:gd name="T0" fmla="*/ 15 w 50"/>
                <a:gd name="T1" fmla="*/ 0 h 82"/>
                <a:gd name="T2" fmla="*/ 21 w 50"/>
                <a:gd name="T3" fmla="*/ 0 h 82"/>
                <a:gd name="T4" fmla="*/ 26 w 50"/>
                <a:gd name="T5" fmla="*/ 2 h 82"/>
                <a:gd name="T6" fmla="*/ 29 w 50"/>
                <a:gd name="T7" fmla="*/ 5 h 82"/>
                <a:gd name="T8" fmla="*/ 31 w 50"/>
                <a:gd name="T9" fmla="*/ 11 h 82"/>
                <a:gd name="T10" fmla="*/ 48 w 50"/>
                <a:gd name="T11" fmla="*/ 61 h 82"/>
                <a:gd name="T12" fmla="*/ 50 w 50"/>
                <a:gd name="T13" fmla="*/ 66 h 82"/>
                <a:gd name="T14" fmla="*/ 48 w 50"/>
                <a:gd name="T15" fmla="*/ 69 h 82"/>
                <a:gd name="T16" fmla="*/ 47 w 50"/>
                <a:gd name="T17" fmla="*/ 75 h 82"/>
                <a:gd name="T18" fmla="*/ 43 w 50"/>
                <a:gd name="T19" fmla="*/ 78 h 82"/>
                <a:gd name="T20" fmla="*/ 38 w 50"/>
                <a:gd name="T21" fmla="*/ 80 h 82"/>
                <a:gd name="T22" fmla="*/ 33 w 50"/>
                <a:gd name="T23" fmla="*/ 82 h 82"/>
                <a:gd name="T24" fmla="*/ 29 w 50"/>
                <a:gd name="T25" fmla="*/ 82 h 82"/>
                <a:gd name="T26" fmla="*/ 24 w 50"/>
                <a:gd name="T27" fmla="*/ 78 h 82"/>
                <a:gd name="T28" fmla="*/ 21 w 50"/>
                <a:gd name="T29" fmla="*/ 75 h 82"/>
                <a:gd name="T30" fmla="*/ 19 w 50"/>
                <a:gd name="T31" fmla="*/ 71 h 82"/>
                <a:gd name="T32" fmla="*/ 2 w 50"/>
                <a:gd name="T33" fmla="*/ 21 h 82"/>
                <a:gd name="T34" fmla="*/ 0 w 50"/>
                <a:gd name="T35" fmla="*/ 16 h 82"/>
                <a:gd name="T36" fmla="*/ 2 w 50"/>
                <a:gd name="T37" fmla="*/ 11 h 82"/>
                <a:gd name="T38" fmla="*/ 3 w 50"/>
                <a:gd name="T39" fmla="*/ 7 h 82"/>
                <a:gd name="T40" fmla="*/ 7 w 50"/>
                <a:gd name="T41" fmla="*/ 4 h 82"/>
                <a:gd name="T42" fmla="*/ 10 w 50"/>
                <a:gd name="T43" fmla="*/ 0 h 82"/>
                <a:gd name="T44" fmla="*/ 15 w 50"/>
                <a:gd name="T4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 h="82">
                  <a:moveTo>
                    <a:pt x="15" y="0"/>
                  </a:moveTo>
                  <a:lnTo>
                    <a:pt x="21" y="0"/>
                  </a:lnTo>
                  <a:lnTo>
                    <a:pt x="26" y="2"/>
                  </a:lnTo>
                  <a:lnTo>
                    <a:pt x="29" y="5"/>
                  </a:lnTo>
                  <a:lnTo>
                    <a:pt x="31" y="11"/>
                  </a:lnTo>
                  <a:lnTo>
                    <a:pt x="48" y="61"/>
                  </a:lnTo>
                  <a:lnTo>
                    <a:pt x="50" y="66"/>
                  </a:lnTo>
                  <a:lnTo>
                    <a:pt x="48" y="69"/>
                  </a:lnTo>
                  <a:lnTo>
                    <a:pt x="47" y="75"/>
                  </a:lnTo>
                  <a:lnTo>
                    <a:pt x="43" y="78"/>
                  </a:lnTo>
                  <a:lnTo>
                    <a:pt x="38" y="80"/>
                  </a:lnTo>
                  <a:lnTo>
                    <a:pt x="33" y="82"/>
                  </a:lnTo>
                  <a:lnTo>
                    <a:pt x="29" y="82"/>
                  </a:lnTo>
                  <a:lnTo>
                    <a:pt x="24" y="78"/>
                  </a:lnTo>
                  <a:lnTo>
                    <a:pt x="21" y="75"/>
                  </a:lnTo>
                  <a:lnTo>
                    <a:pt x="19" y="71"/>
                  </a:lnTo>
                  <a:lnTo>
                    <a:pt x="2" y="21"/>
                  </a:lnTo>
                  <a:lnTo>
                    <a:pt x="0" y="16"/>
                  </a:lnTo>
                  <a:lnTo>
                    <a:pt x="2" y="11"/>
                  </a:lnTo>
                  <a:lnTo>
                    <a:pt x="3" y="7"/>
                  </a:lnTo>
                  <a:lnTo>
                    <a:pt x="7" y="4"/>
                  </a:lnTo>
                  <a:lnTo>
                    <a:pt x="10" y="0"/>
                  </a:lnTo>
                  <a:lnTo>
                    <a:pt x="15" y="0"/>
                  </a:lnTo>
                  <a:close/>
                </a:path>
              </a:pathLst>
            </a:custGeom>
            <a:solidFill>
              <a:schemeClr val="accent3"/>
            </a:solidFill>
            <a:ln w="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886">
              <a:extLst>
                <a:ext uri="{FF2B5EF4-FFF2-40B4-BE49-F238E27FC236}">
                  <a16:creationId xmlns:a16="http://schemas.microsoft.com/office/drawing/2014/main" id="{D6D00B74-C50C-4A5F-A926-F0F912EF8DCD}"/>
                </a:ext>
              </a:extLst>
            </p:cNvPr>
            <p:cNvSpPr>
              <a:spLocks/>
            </p:cNvSpPr>
            <p:nvPr/>
          </p:nvSpPr>
          <p:spPr bwMode="auto">
            <a:xfrm>
              <a:off x="2856665" y="2459494"/>
              <a:ext cx="132870" cy="226988"/>
            </a:xfrm>
            <a:custGeom>
              <a:avLst/>
              <a:gdLst>
                <a:gd name="T0" fmla="*/ 15 w 48"/>
                <a:gd name="T1" fmla="*/ 0 h 81"/>
                <a:gd name="T2" fmla="*/ 21 w 48"/>
                <a:gd name="T3" fmla="*/ 0 h 81"/>
                <a:gd name="T4" fmla="*/ 24 w 48"/>
                <a:gd name="T5" fmla="*/ 1 h 81"/>
                <a:gd name="T6" fmla="*/ 28 w 48"/>
                <a:gd name="T7" fmla="*/ 5 h 81"/>
                <a:gd name="T8" fmla="*/ 31 w 48"/>
                <a:gd name="T9" fmla="*/ 10 h 81"/>
                <a:gd name="T10" fmla="*/ 48 w 48"/>
                <a:gd name="T11" fmla="*/ 60 h 81"/>
                <a:gd name="T12" fmla="*/ 48 w 48"/>
                <a:gd name="T13" fmla="*/ 65 h 81"/>
                <a:gd name="T14" fmla="*/ 48 w 48"/>
                <a:gd name="T15" fmla="*/ 71 h 81"/>
                <a:gd name="T16" fmla="*/ 47 w 48"/>
                <a:gd name="T17" fmla="*/ 74 h 81"/>
                <a:gd name="T18" fmla="*/ 43 w 48"/>
                <a:gd name="T19" fmla="*/ 78 h 81"/>
                <a:gd name="T20" fmla="*/ 38 w 48"/>
                <a:gd name="T21" fmla="*/ 81 h 81"/>
                <a:gd name="T22" fmla="*/ 33 w 48"/>
                <a:gd name="T23" fmla="*/ 81 h 81"/>
                <a:gd name="T24" fmla="*/ 28 w 48"/>
                <a:gd name="T25" fmla="*/ 81 h 81"/>
                <a:gd name="T26" fmla="*/ 24 w 48"/>
                <a:gd name="T27" fmla="*/ 78 h 81"/>
                <a:gd name="T28" fmla="*/ 21 w 48"/>
                <a:gd name="T29" fmla="*/ 74 h 81"/>
                <a:gd name="T30" fmla="*/ 17 w 48"/>
                <a:gd name="T31" fmla="*/ 71 h 81"/>
                <a:gd name="T32" fmla="*/ 0 w 48"/>
                <a:gd name="T33" fmla="*/ 20 h 81"/>
                <a:gd name="T34" fmla="*/ 0 w 48"/>
                <a:gd name="T35" fmla="*/ 15 h 81"/>
                <a:gd name="T36" fmla="*/ 0 w 48"/>
                <a:gd name="T37" fmla="*/ 10 h 81"/>
                <a:gd name="T38" fmla="*/ 2 w 48"/>
                <a:gd name="T39" fmla="*/ 7 h 81"/>
                <a:gd name="T40" fmla="*/ 5 w 48"/>
                <a:gd name="T41" fmla="*/ 3 h 81"/>
                <a:gd name="T42" fmla="*/ 10 w 48"/>
                <a:gd name="T43" fmla="*/ 0 h 81"/>
                <a:gd name="T44" fmla="*/ 15 w 48"/>
                <a:gd name="T45"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81">
                  <a:moveTo>
                    <a:pt x="15" y="0"/>
                  </a:moveTo>
                  <a:lnTo>
                    <a:pt x="21" y="0"/>
                  </a:lnTo>
                  <a:lnTo>
                    <a:pt x="24" y="1"/>
                  </a:lnTo>
                  <a:lnTo>
                    <a:pt x="28" y="5"/>
                  </a:lnTo>
                  <a:lnTo>
                    <a:pt x="31" y="10"/>
                  </a:lnTo>
                  <a:lnTo>
                    <a:pt x="48" y="60"/>
                  </a:lnTo>
                  <a:lnTo>
                    <a:pt x="48" y="65"/>
                  </a:lnTo>
                  <a:lnTo>
                    <a:pt x="48" y="71"/>
                  </a:lnTo>
                  <a:lnTo>
                    <a:pt x="47" y="74"/>
                  </a:lnTo>
                  <a:lnTo>
                    <a:pt x="43" y="78"/>
                  </a:lnTo>
                  <a:lnTo>
                    <a:pt x="38" y="81"/>
                  </a:lnTo>
                  <a:lnTo>
                    <a:pt x="33" y="81"/>
                  </a:lnTo>
                  <a:lnTo>
                    <a:pt x="28" y="81"/>
                  </a:lnTo>
                  <a:lnTo>
                    <a:pt x="24" y="78"/>
                  </a:lnTo>
                  <a:lnTo>
                    <a:pt x="21" y="74"/>
                  </a:lnTo>
                  <a:lnTo>
                    <a:pt x="17" y="71"/>
                  </a:lnTo>
                  <a:lnTo>
                    <a:pt x="0" y="20"/>
                  </a:lnTo>
                  <a:lnTo>
                    <a:pt x="0" y="15"/>
                  </a:lnTo>
                  <a:lnTo>
                    <a:pt x="0" y="10"/>
                  </a:lnTo>
                  <a:lnTo>
                    <a:pt x="2" y="7"/>
                  </a:lnTo>
                  <a:lnTo>
                    <a:pt x="5" y="3"/>
                  </a:lnTo>
                  <a:lnTo>
                    <a:pt x="10" y="0"/>
                  </a:lnTo>
                  <a:lnTo>
                    <a:pt x="15" y="0"/>
                  </a:lnTo>
                  <a:close/>
                </a:path>
              </a:pathLst>
            </a:custGeom>
            <a:solidFill>
              <a:schemeClr val="accent3"/>
            </a:solidFill>
            <a:ln w="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887">
              <a:extLst>
                <a:ext uri="{FF2B5EF4-FFF2-40B4-BE49-F238E27FC236}">
                  <a16:creationId xmlns:a16="http://schemas.microsoft.com/office/drawing/2014/main" id="{E699D7BC-177F-4ED8-A83F-7F7896F5D4B2}"/>
                </a:ext>
              </a:extLst>
            </p:cNvPr>
            <p:cNvSpPr>
              <a:spLocks/>
            </p:cNvSpPr>
            <p:nvPr/>
          </p:nvSpPr>
          <p:spPr bwMode="auto">
            <a:xfrm>
              <a:off x="3598522" y="2210361"/>
              <a:ext cx="132870" cy="221450"/>
            </a:xfrm>
            <a:custGeom>
              <a:avLst/>
              <a:gdLst>
                <a:gd name="T0" fmla="*/ 15 w 48"/>
                <a:gd name="T1" fmla="*/ 0 h 81"/>
                <a:gd name="T2" fmla="*/ 21 w 48"/>
                <a:gd name="T3" fmla="*/ 0 h 81"/>
                <a:gd name="T4" fmla="*/ 24 w 48"/>
                <a:gd name="T5" fmla="*/ 2 h 81"/>
                <a:gd name="T6" fmla="*/ 27 w 48"/>
                <a:gd name="T7" fmla="*/ 5 h 81"/>
                <a:gd name="T8" fmla="*/ 31 w 48"/>
                <a:gd name="T9" fmla="*/ 10 h 81"/>
                <a:gd name="T10" fmla="*/ 48 w 48"/>
                <a:gd name="T11" fmla="*/ 61 h 81"/>
                <a:gd name="T12" fmla="*/ 48 w 48"/>
                <a:gd name="T13" fmla="*/ 66 h 81"/>
                <a:gd name="T14" fmla="*/ 48 w 48"/>
                <a:gd name="T15" fmla="*/ 69 h 81"/>
                <a:gd name="T16" fmla="*/ 45 w 48"/>
                <a:gd name="T17" fmla="*/ 74 h 81"/>
                <a:gd name="T18" fmla="*/ 41 w 48"/>
                <a:gd name="T19" fmla="*/ 78 h 81"/>
                <a:gd name="T20" fmla="*/ 38 w 48"/>
                <a:gd name="T21" fmla="*/ 80 h 81"/>
                <a:gd name="T22" fmla="*/ 33 w 48"/>
                <a:gd name="T23" fmla="*/ 81 h 81"/>
                <a:gd name="T24" fmla="*/ 27 w 48"/>
                <a:gd name="T25" fmla="*/ 81 h 81"/>
                <a:gd name="T26" fmla="*/ 24 w 48"/>
                <a:gd name="T27" fmla="*/ 78 h 81"/>
                <a:gd name="T28" fmla="*/ 19 w 48"/>
                <a:gd name="T29" fmla="*/ 74 h 81"/>
                <a:gd name="T30" fmla="*/ 17 w 48"/>
                <a:gd name="T31" fmla="*/ 71 h 81"/>
                <a:gd name="T32" fmla="*/ 0 w 48"/>
                <a:gd name="T33" fmla="*/ 21 h 81"/>
                <a:gd name="T34" fmla="*/ 0 w 48"/>
                <a:gd name="T35" fmla="*/ 16 h 81"/>
                <a:gd name="T36" fmla="*/ 0 w 48"/>
                <a:gd name="T37" fmla="*/ 10 h 81"/>
                <a:gd name="T38" fmla="*/ 2 w 48"/>
                <a:gd name="T39" fmla="*/ 7 h 81"/>
                <a:gd name="T40" fmla="*/ 5 w 48"/>
                <a:gd name="T41" fmla="*/ 4 h 81"/>
                <a:gd name="T42" fmla="*/ 10 w 48"/>
                <a:gd name="T43" fmla="*/ 0 h 81"/>
                <a:gd name="T44" fmla="*/ 15 w 48"/>
                <a:gd name="T45"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81">
                  <a:moveTo>
                    <a:pt x="15" y="0"/>
                  </a:moveTo>
                  <a:lnTo>
                    <a:pt x="21" y="0"/>
                  </a:lnTo>
                  <a:lnTo>
                    <a:pt x="24" y="2"/>
                  </a:lnTo>
                  <a:lnTo>
                    <a:pt x="27" y="5"/>
                  </a:lnTo>
                  <a:lnTo>
                    <a:pt x="31" y="10"/>
                  </a:lnTo>
                  <a:lnTo>
                    <a:pt x="48" y="61"/>
                  </a:lnTo>
                  <a:lnTo>
                    <a:pt x="48" y="66"/>
                  </a:lnTo>
                  <a:lnTo>
                    <a:pt x="48" y="69"/>
                  </a:lnTo>
                  <a:lnTo>
                    <a:pt x="45" y="74"/>
                  </a:lnTo>
                  <a:lnTo>
                    <a:pt x="41" y="78"/>
                  </a:lnTo>
                  <a:lnTo>
                    <a:pt x="38" y="80"/>
                  </a:lnTo>
                  <a:lnTo>
                    <a:pt x="33" y="81"/>
                  </a:lnTo>
                  <a:lnTo>
                    <a:pt x="27" y="81"/>
                  </a:lnTo>
                  <a:lnTo>
                    <a:pt x="24" y="78"/>
                  </a:lnTo>
                  <a:lnTo>
                    <a:pt x="19" y="74"/>
                  </a:lnTo>
                  <a:lnTo>
                    <a:pt x="17" y="71"/>
                  </a:lnTo>
                  <a:lnTo>
                    <a:pt x="0" y="21"/>
                  </a:lnTo>
                  <a:lnTo>
                    <a:pt x="0" y="16"/>
                  </a:lnTo>
                  <a:lnTo>
                    <a:pt x="0" y="10"/>
                  </a:lnTo>
                  <a:lnTo>
                    <a:pt x="2" y="7"/>
                  </a:lnTo>
                  <a:lnTo>
                    <a:pt x="5" y="4"/>
                  </a:lnTo>
                  <a:lnTo>
                    <a:pt x="10" y="0"/>
                  </a:lnTo>
                  <a:lnTo>
                    <a:pt x="15" y="0"/>
                  </a:lnTo>
                  <a:close/>
                </a:path>
              </a:pathLst>
            </a:custGeom>
            <a:solidFill>
              <a:schemeClr val="accent3"/>
            </a:solidFill>
            <a:ln w="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888">
              <a:extLst>
                <a:ext uri="{FF2B5EF4-FFF2-40B4-BE49-F238E27FC236}">
                  <a16:creationId xmlns:a16="http://schemas.microsoft.com/office/drawing/2014/main" id="{F678C170-6A8F-47EC-8BC8-DC037CF0CE3C}"/>
                </a:ext>
              </a:extLst>
            </p:cNvPr>
            <p:cNvSpPr>
              <a:spLocks/>
            </p:cNvSpPr>
            <p:nvPr/>
          </p:nvSpPr>
          <p:spPr bwMode="auto">
            <a:xfrm>
              <a:off x="3720320" y="2166071"/>
              <a:ext cx="138408" cy="221450"/>
            </a:xfrm>
            <a:custGeom>
              <a:avLst/>
              <a:gdLst>
                <a:gd name="T0" fmla="*/ 17 w 50"/>
                <a:gd name="T1" fmla="*/ 0 h 81"/>
                <a:gd name="T2" fmla="*/ 21 w 50"/>
                <a:gd name="T3" fmla="*/ 0 h 81"/>
                <a:gd name="T4" fmla="*/ 26 w 50"/>
                <a:gd name="T5" fmla="*/ 3 h 81"/>
                <a:gd name="T6" fmla="*/ 29 w 50"/>
                <a:gd name="T7" fmla="*/ 6 h 81"/>
                <a:gd name="T8" fmla="*/ 31 w 50"/>
                <a:gd name="T9" fmla="*/ 10 h 81"/>
                <a:gd name="T10" fmla="*/ 48 w 50"/>
                <a:gd name="T11" fmla="*/ 60 h 81"/>
                <a:gd name="T12" fmla="*/ 50 w 50"/>
                <a:gd name="T13" fmla="*/ 65 h 81"/>
                <a:gd name="T14" fmla="*/ 48 w 50"/>
                <a:gd name="T15" fmla="*/ 70 h 81"/>
                <a:gd name="T16" fmla="*/ 47 w 50"/>
                <a:gd name="T17" fmla="*/ 74 h 81"/>
                <a:gd name="T18" fmla="*/ 43 w 50"/>
                <a:gd name="T19" fmla="*/ 77 h 81"/>
                <a:gd name="T20" fmla="*/ 40 w 50"/>
                <a:gd name="T21" fmla="*/ 81 h 81"/>
                <a:gd name="T22" fmla="*/ 35 w 50"/>
                <a:gd name="T23" fmla="*/ 81 h 81"/>
                <a:gd name="T24" fmla="*/ 29 w 50"/>
                <a:gd name="T25" fmla="*/ 81 h 81"/>
                <a:gd name="T26" fmla="*/ 24 w 50"/>
                <a:gd name="T27" fmla="*/ 79 h 81"/>
                <a:gd name="T28" fmla="*/ 21 w 50"/>
                <a:gd name="T29" fmla="*/ 76 h 81"/>
                <a:gd name="T30" fmla="*/ 19 w 50"/>
                <a:gd name="T31" fmla="*/ 70 h 81"/>
                <a:gd name="T32" fmla="*/ 2 w 50"/>
                <a:gd name="T33" fmla="*/ 20 h 81"/>
                <a:gd name="T34" fmla="*/ 0 w 50"/>
                <a:gd name="T35" fmla="*/ 15 h 81"/>
                <a:gd name="T36" fmla="*/ 2 w 50"/>
                <a:gd name="T37" fmla="*/ 10 h 81"/>
                <a:gd name="T38" fmla="*/ 4 w 50"/>
                <a:gd name="T39" fmla="*/ 6 h 81"/>
                <a:gd name="T40" fmla="*/ 7 w 50"/>
                <a:gd name="T41" fmla="*/ 3 h 81"/>
                <a:gd name="T42" fmla="*/ 12 w 50"/>
                <a:gd name="T43" fmla="*/ 0 h 81"/>
                <a:gd name="T44" fmla="*/ 17 w 50"/>
                <a:gd name="T45"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 h="81">
                  <a:moveTo>
                    <a:pt x="17" y="0"/>
                  </a:moveTo>
                  <a:lnTo>
                    <a:pt x="21" y="0"/>
                  </a:lnTo>
                  <a:lnTo>
                    <a:pt x="26" y="3"/>
                  </a:lnTo>
                  <a:lnTo>
                    <a:pt x="29" y="6"/>
                  </a:lnTo>
                  <a:lnTo>
                    <a:pt x="31" y="10"/>
                  </a:lnTo>
                  <a:lnTo>
                    <a:pt x="48" y="60"/>
                  </a:lnTo>
                  <a:lnTo>
                    <a:pt x="50" y="65"/>
                  </a:lnTo>
                  <a:lnTo>
                    <a:pt x="48" y="70"/>
                  </a:lnTo>
                  <a:lnTo>
                    <a:pt x="47" y="74"/>
                  </a:lnTo>
                  <a:lnTo>
                    <a:pt x="43" y="77"/>
                  </a:lnTo>
                  <a:lnTo>
                    <a:pt x="40" y="81"/>
                  </a:lnTo>
                  <a:lnTo>
                    <a:pt x="35" y="81"/>
                  </a:lnTo>
                  <a:lnTo>
                    <a:pt x="29" y="81"/>
                  </a:lnTo>
                  <a:lnTo>
                    <a:pt x="24" y="79"/>
                  </a:lnTo>
                  <a:lnTo>
                    <a:pt x="21" y="76"/>
                  </a:lnTo>
                  <a:lnTo>
                    <a:pt x="19" y="70"/>
                  </a:lnTo>
                  <a:lnTo>
                    <a:pt x="2" y="20"/>
                  </a:lnTo>
                  <a:lnTo>
                    <a:pt x="0" y="15"/>
                  </a:lnTo>
                  <a:lnTo>
                    <a:pt x="2" y="10"/>
                  </a:lnTo>
                  <a:lnTo>
                    <a:pt x="4" y="6"/>
                  </a:lnTo>
                  <a:lnTo>
                    <a:pt x="7" y="3"/>
                  </a:lnTo>
                  <a:lnTo>
                    <a:pt x="12" y="0"/>
                  </a:lnTo>
                  <a:lnTo>
                    <a:pt x="17" y="0"/>
                  </a:lnTo>
                  <a:close/>
                </a:path>
              </a:pathLst>
            </a:custGeom>
            <a:solidFill>
              <a:schemeClr val="accent3"/>
            </a:solidFill>
            <a:ln w="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889">
              <a:extLst>
                <a:ext uri="{FF2B5EF4-FFF2-40B4-BE49-F238E27FC236}">
                  <a16:creationId xmlns:a16="http://schemas.microsoft.com/office/drawing/2014/main" id="{7D6324EC-C18D-49DD-973D-F0EAEA1E5D44}"/>
                </a:ext>
              </a:extLst>
            </p:cNvPr>
            <p:cNvSpPr>
              <a:spLocks/>
            </p:cNvSpPr>
            <p:nvPr/>
          </p:nvSpPr>
          <p:spPr bwMode="auto">
            <a:xfrm>
              <a:off x="2751478" y="2852566"/>
              <a:ext cx="155015" cy="166087"/>
            </a:xfrm>
            <a:custGeom>
              <a:avLst/>
              <a:gdLst>
                <a:gd name="T0" fmla="*/ 38 w 57"/>
                <a:gd name="T1" fmla="*/ 0 h 59"/>
                <a:gd name="T2" fmla="*/ 41 w 57"/>
                <a:gd name="T3" fmla="*/ 2 h 59"/>
                <a:gd name="T4" fmla="*/ 47 w 57"/>
                <a:gd name="T5" fmla="*/ 6 h 59"/>
                <a:gd name="T6" fmla="*/ 48 w 57"/>
                <a:gd name="T7" fmla="*/ 9 h 59"/>
                <a:gd name="T8" fmla="*/ 57 w 57"/>
                <a:gd name="T9" fmla="*/ 35 h 59"/>
                <a:gd name="T10" fmla="*/ 57 w 57"/>
                <a:gd name="T11" fmla="*/ 38 h 59"/>
                <a:gd name="T12" fmla="*/ 57 w 57"/>
                <a:gd name="T13" fmla="*/ 44 h 59"/>
                <a:gd name="T14" fmla="*/ 53 w 57"/>
                <a:gd name="T15" fmla="*/ 47 h 59"/>
                <a:gd name="T16" fmla="*/ 50 w 57"/>
                <a:gd name="T17" fmla="*/ 51 h 59"/>
                <a:gd name="T18" fmla="*/ 24 w 57"/>
                <a:gd name="T19" fmla="*/ 59 h 59"/>
                <a:gd name="T20" fmla="*/ 19 w 57"/>
                <a:gd name="T21" fmla="*/ 59 h 59"/>
                <a:gd name="T22" fmla="*/ 15 w 57"/>
                <a:gd name="T23" fmla="*/ 58 h 59"/>
                <a:gd name="T24" fmla="*/ 10 w 57"/>
                <a:gd name="T25" fmla="*/ 56 h 59"/>
                <a:gd name="T26" fmla="*/ 8 w 57"/>
                <a:gd name="T27" fmla="*/ 51 h 59"/>
                <a:gd name="T28" fmla="*/ 0 w 57"/>
                <a:gd name="T29" fmla="*/ 26 h 59"/>
                <a:gd name="T30" fmla="*/ 0 w 57"/>
                <a:gd name="T31" fmla="*/ 21 h 59"/>
                <a:gd name="T32" fmla="*/ 0 w 57"/>
                <a:gd name="T33" fmla="*/ 16 h 59"/>
                <a:gd name="T34" fmla="*/ 3 w 57"/>
                <a:gd name="T35" fmla="*/ 13 h 59"/>
                <a:gd name="T36" fmla="*/ 7 w 57"/>
                <a:gd name="T37" fmla="*/ 11 h 59"/>
                <a:gd name="T38" fmla="*/ 33 w 57"/>
                <a:gd name="T39" fmla="*/ 2 h 59"/>
                <a:gd name="T40" fmla="*/ 38 w 57"/>
                <a:gd name="T4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59">
                  <a:moveTo>
                    <a:pt x="38" y="0"/>
                  </a:moveTo>
                  <a:lnTo>
                    <a:pt x="41" y="2"/>
                  </a:lnTo>
                  <a:lnTo>
                    <a:pt x="47" y="6"/>
                  </a:lnTo>
                  <a:lnTo>
                    <a:pt x="48" y="9"/>
                  </a:lnTo>
                  <a:lnTo>
                    <a:pt x="57" y="35"/>
                  </a:lnTo>
                  <a:lnTo>
                    <a:pt x="57" y="38"/>
                  </a:lnTo>
                  <a:lnTo>
                    <a:pt x="57" y="44"/>
                  </a:lnTo>
                  <a:lnTo>
                    <a:pt x="53" y="47"/>
                  </a:lnTo>
                  <a:lnTo>
                    <a:pt x="50" y="51"/>
                  </a:lnTo>
                  <a:lnTo>
                    <a:pt x="24" y="59"/>
                  </a:lnTo>
                  <a:lnTo>
                    <a:pt x="19" y="59"/>
                  </a:lnTo>
                  <a:lnTo>
                    <a:pt x="15" y="58"/>
                  </a:lnTo>
                  <a:lnTo>
                    <a:pt x="10" y="56"/>
                  </a:lnTo>
                  <a:lnTo>
                    <a:pt x="8" y="51"/>
                  </a:lnTo>
                  <a:lnTo>
                    <a:pt x="0" y="26"/>
                  </a:lnTo>
                  <a:lnTo>
                    <a:pt x="0" y="21"/>
                  </a:lnTo>
                  <a:lnTo>
                    <a:pt x="0" y="16"/>
                  </a:lnTo>
                  <a:lnTo>
                    <a:pt x="3" y="13"/>
                  </a:lnTo>
                  <a:lnTo>
                    <a:pt x="7" y="11"/>
                  </a:lnTo>
                  <a:lnTo>
                    <a:pt x="33" y="2"/>
                  </a:lnTo>
                  <a:lnTo>
                    <a:pt x="38" y="0"/>
                  </a:lnTo>
                  <a:close/>
                </a:path>
              </a:pathLst>
            </a:custGeom>
            <a:solidFill>
              <a:srgbClr val="35DD95"/>
            </a:solidFill>
            <a:ln w="0">
              <a:solidFill>
                <a:srgbClr val="35DD95"/>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890">
              <a:extLst>
                <a:ext uri="{FF2B5EF4-FFF2-40B4-BE49-F238E27FC236}">
                  <a16:creationId xmlns:a16="http://schemas.microsoft.com/office/drawing/2014/main" id="{2D89B8ED-1079-4B24-9C07-044AB5B106F5}"/>
                </a:ext>
              </a:extLst>
            </p:cNvPr>
            <p:cNvSpPr>
              <a:spLocks/>
            </p:cNvSpPr>
            <p:nvPr/>
          </p:nvSpPr>
          <p:spPr bwMode="auto">
            <a:xfrm>
              <a:off x="2939711" y="2791669"/>
              <a:ext cx="160553" cy="160553"/>
            </a:xfrm>
            <a:custGeom>
              <a:avLst/>
              <a:gdLst>
                <a:gd name="T0" fmla="*/ 38 w 59"/>
                <a:gd name="T1" fmla="*/ 0 h 59"/>
                <a:gd name="T2" fmla="*/ 43 w 59"/>
                <a:gd name="T3" fmla="*/ 0 h 59"/>
                <a:gd name="T4" fmla="*/ 47 w 59"/>
                <a:gd name="T5" fmla="*/ 3 h 59"/>
                <a:gd name="T6" fmla="*/ 49 w 59"/>
                <a:gd name="T7" fmla="*/ 9 h 59"/>
                <a:gd name="T8" fmla="*/ 57 w 59"/>
                <a:gd name="T9" fmla="*/ 33 h 59"/>
                <a:gd name="T10" fmla="*/ 59 w 59"/>
                <a:gd name="T11" fmla="*/ 38 h 59"/>
                <a:gd name="T12" fmla="*/ 57 w 59"/>
                <a:gd name="T13" fmla="*/ 43 h 59"/>
                <a:gd name="T14" fmla="*/ 54 w 59"/>
                <a:gd name="T15" fmla="*/ 47 h 59"/>
                <a:gd name="T16" fmla="*/ 50 w 59"/>
                <a:gd name="T17" fmla="*/ 48 h 59"/>
                <a:gd name="T18" fmla="*/ 24 w 59"/>
                <a:gd name="T19" fmla="*/ 57 h 59"/>
                <a:gd name="T20" fmla="*/ 21 w 59"/>
                <a:gd name="T21" fmla="*/ 59 h 59"/>
                <a:gd name="T22" fmla="*/ 16 w 59"/>
                <a:gd name="T23" fmla="*/ 57 h 59"/>
                <a:gd name="T24" fmla="*/ 12 w 59"/>
                <a:gd name="T25" fmla="*/ 54 h 59"/>
                <a:gd name="T26" fmla="*/ 9 w 59"/>
                <a:gd name="T27" fmla="*/ 50 h 59"/>
                <a:gd name="T28" fmla="*/ 0 w 59"/>
                <a:gd name="T29" fmla="*/ 24 h 59"/>
                <a:gd name="T30" fmla="*/ 0 w 59"/>
                <a:gd name="T31" fmla="*/ 19 h 59"/>
                <a:gd name="T32" fmla="*/ 2 w 59"/>
                <a:gd name="T33" fmla="*/ 16 h 59"/>
                <a:gd name="T34" fmla="*/ 4 w 59"/>
                <a:gd name="T35" fmla="*/ 12 h 59"/>
                <a:gd name="T36" fmla="*/ 9 w 59"/>
                <a:gd name="T37" fmla="*/ 9 h 59"/>
                <a:gd name="T38" fmla="*/ 33 w 59"/>
                <a:gd name="T39" fmla="*/ 0 h 59"/>
                <a:gd name="T40" fmla="*/ 38 w 59"/>
                <a:gd name="T4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59">
                  <a:moveTo>
                    <a:pt x="38" y="0"/>
                  </a:moveTo>
                  <a:lnTo>
                    <a:pt x="43" y="0"/>
                  </a:lnTo>
                  <a:lnTo>
                    <a:pt x="47" y="3"/>
                  </a:lnTo>
                  <a:lnTo>
                    <a:pt x="49" y="9"/>
                  </a:lnTo>
                  <a:lnTo>
                    <a:pt x="57" y="33"/>
                  </a:lnTo>
                  <a:lnTo>
                    <a:pt x="59" y="38"/>
                  </a:lnTo>
                  <a:lnTo>
                    <a:pt x="57" y="43"/>
                  </a:lnTo>
                  <a:lnTo>
                    <a:pt x="54" y="47"/>
                  </a:lnTo>
                  <a:lnTo>
                    <a:pt x="50" y="48"/>
                  </a:lnTo>
                  <a:lnTo>
                    <a:pt x="24" y="57"/>
                  </a:lnTo>
                  <a:lnTo>
                    <a:pt x="21" y="59"/>
                  </a:lnTo>
                  <a:lnTo>
                    <a:pt x="16" y="57"/>
                  </a:lnTo>
                  <a:lnTo>
                    <a:pt x="12" y="54"/>
                  </a:lnTo>
                  <a:lnTo>
                    <a:pt x="9" y="50"/>
                  </a:lnTo>
                  <a:lnTo>
                    <a:pt x="0" y="24"/>
                  </a:lnTo>
                  <a:lnTo>
                    <a:pt x="0" y="19"/>
                  </a:lnTo>
                  <a:lnTo>
                    <a:pt x="2" y="16"/>
                  </a:lnTo>
                  <a:lnTo>
                    <a:pt x="4" y="12"/>
                  </a:lnTo>
                  <a:lnTo>
                    <a:pt x="9" y="9"/>
                  </a:lnTo>
                  <a:lnTo>
                    <a:pt x="33" y="0"/>
                  </a:lnTo>
                  <a:lnTo>
                    <a:pt x="38" y="0"/>
                  </a:lnTo>
                  <a:close/>
                </a:path>
              </a:pathLst>
            </a:custGeom>
            <a:solidFill>
              <a:schemeClr val="tx2">
                <a:lumMod val="40000"/>
                <a:lumOff val="60000"/>
              </a:schemeClr>
            </a:solid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891">
              <a:extLst>
                <a:ext uri="{FF2B5EF4-FFF2-40B4-BE49-F238E27FC236}">
                  <a16:creationId xmlns:a16="http://schemas.microsoft.com/office/drawing/2014/main" id="{E1765B25-AEC7-4A6E-9E8F-BD73DA4CCF1F}"/>
                </a:ext>
              </a:extLst>
            </p:cNvPr>
            <p:cNvSpPr>
              <a:spLocks/>
            </p:cNvSpPr>
            <p:nvPr/>
          </p:nvSpPr>
          <p:spPr bwMode="auto">
            <a:xfrm>
              <a:off x="3122405" y="2725234"/>
              <a:ext cx="166087" cy="160553"/>
            </a:xfrm>
            <a:custGeom>
              <a:avLst/>
              <a:gdLst>
                <a:gd name="T0" fmla="*/ 39 w 58"/>
                <a:gd name="T1" fmla="*/ 0 h 59"/>
                <a:gd name="T2" fmla="*/ 43 w 58"/>
                <a:gd name="T3" fmla="*/ 2 h 59"/>
                <a:gd name="T4" fmla="*/ 46 w 58"/>
                <a:gd name="T5" fmla="*/ 5 h 59"/>
                <a:gd name="T6" fmla="*/ 50 w 58"/>
                <a:gd name="T7" fmla="*/ 8 h 59"/>
                <a:gd name="T8" fmla="*/ 58 w 58"/>
                <a:gd name="T9" fmla="*/ 34 h 59"/>
                <a:gd name="T10" fmla="*/ 58 w 58"/>
                <a:gd name="T11" fmla="*/ 38 h 59"/>
                <a:gd name="T12" fmla="*/ 57 w 58"/>
                <a:gd name="T13" fmla="*/ 43 h 59"/>
                <a:gd name="T14" fmla="*/ 55 w 58"/>
                <a:gd name="T15" fmla="*/ 46 h 59"/>
                <a:gd name="T16" fmla="*/ 50 w 58"/>
                <a:gd name="T17" fmla="*/ 50 h 59"/>
                <a:gd name="T18" fmla="*/ 26 w 58"/>
                <a:gd name="T19" fmla="*/ 59 h 59"/>
                <a:gd name="T20" fmla="*/ 20 w 58"/>
                <a:gd name="T21" fmla="*/ 59 h 59"/>
                <a:gd name="T22" fmla="*/ 15 w 58"/>
                <a:gd name="T23" fmla="*/ 57 h 59"/>
                <a:gd name="T24" fmla="*/ 12 w 58"/>
                <a:gd name="T25" fmla="*/ 55 h 59"/>
                <a:gd name="T26" fmla="*/ 10 w 58"/>
                <a:gd name="T27" fmla="*/ 50 h 59"/>
                <a:gd name="T28" fmla="*/ 1 w 58"/>
                <a:gd name="T29" fmla="*/ 26 h 59"/>
                <a:gd name="T30" fmla="*/ 0 w 58"/>
                <a:gd name="T31" fmla="*/ 21 h 59"/>
                <a:gd name="T32" fmla="*/ 1 w 58"/>
                <a:gd name="T33" fmla="*/ 15 h 59"/>
                <a:gd name="T34" fmla="*/ 5 w 58"/>
                <a:gd name="T35" fmla="*/ 12 h 59"/>
                <a:gd name="T36" fmla="*/ 8 w 58"/>
                <a:gd name="T37" fmla="*/ 10 h 59"/>
                <a:gd name="T38" fmla="*/ 34 w 58"/>
                <a:gd name="T39" fmla="*/ 2 h 59"/>
                <a:gd name="T40" fmla="*/ 39 w 58"/>
                <a:gd name="T4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59">
                  <a:moveTo>
                    <a:pt x="39" y="0"/>
                  </a:moveTo>
                  <a:lnTo>
                    <a:pt x="43" y="2"/>
                  </a:lnTo>
                  <a:lnTo>
                    <a:pt x="46" y="5"/>
                  </a:lnTo>
                  <a:lnTo>
                    <a:pt x="50" y="8"/>
                  </a:lnTo>
                  <a:lnTo>
                    <a:pt x="58" y="34"/>
                  </a:lnTo>
                  <a:lnTo>
                    <a:pt x="58" y="38"/>
                  </a:lnTo>
                  <a:lnTo>
                    <a:pt x="57" y="43"/>
                  </a:lnTo>
                  <a:lnTo>
                    <a:pt x="55" y="46"/>
                  </a:lnTo>
                  <a:lnTo>
                    <a:pt x="50" y="50"/>
                  </a:lnTo>
                  <a:lnTo>
                    <a:pt x="26" y="59"/>
                  </a:lnTo>
                  <a:lnTo>
                    <a:pt x="20" y="59"/>
                  </a:lnTo>
                  <a:lnTo>
                    <a:pt x="15" y="57"/>
                  </a:lnTo>
                  <a:lnTo>
                    <a:pt x="12" y="55"/>
                  </a:lnTo>
                  <a:lnTo>
                    <a:pt x="10" y="50"/>
                  </a:lnTo>
                  <a:lnTo>
                    <a:pt x="1" y="26"/>
                  </a:lnTo>
                  <a:lnTo>
                    <a:pt x="0" y="21"/>
                  </a:lnTo>
                  <a:lnTo>
                    <a:pt x="1" y="15"/>
                  </a:lnTo>
                  <a:lnTo>
                    <a:pt x="5" y="12"/>
                  </a:lnTo>
                  <a:lnTo>
                    <a:pt x="8" y="10"/>
                  </a:lnTo>
                  <a:lnTo>
                    <a:pt x="34" y="2"/>
                  </a:lnTo>
                  <a:lnTo>
                    <a:pt x="39" y="0"/>
                  </a:lnTo>
                  <a:close/>
                </a:path>
              </a:pathLst>
            </a:custGeom>
            <a:solidFill>
              <a:schemeClr val="tx2">
                <a:lumMod val="40000"/>
                <a:lumOff val="60000"/>
              </a:schemeClr>
            </a:solid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892">
              <a:extLst>
                <a:ext uri="{FF2B5EF4-FFF2-40B4-BE49-F238E27FC236}">
                  <a16:creationId xmlns:a16="http://schemas.microsoft.com/office/drawing/2014/main" id="{D2A1E4C5-838A-4CC6-B454-F34B7D3C6E9F}"/>
                </a:ext>
              </a:extLst>
            </p:cNvPr>
            <p:cNvSpPr>
              <a:spLocks/>
            </p:cNvSpPr>
            <p:nvPr/>
          </p:nvSpPr>
          <p:spPr bwMode="auto">
            <a:xfrm>
              <a:off x="3316176" y="2664333"/>
              <a:ext cx="160553" cy="160553"/>
            </a:xfrm>
            <a:custGeom>
              <a:avLst/>
              <a:gdLst>
                <a:gd name="T0" fmla="*/ 38 w 59"/>
                <a:gd name="T1" fmla="*/ 0 h 59"/>
                <a:gd name="T2" fmla="*/ 43 w 59"/>
                <a:gd name="T3" fmla="*/ 0 h 59"/>
                <a:gd name="T4" fmla="*/ 47 w 59"/>
                <a:gd name="T5" fmla="*/ 4 h 59"/>
                <a:gd name="T6" fmla="*/ 48 w 59"/>
                <a:gd name="T7" fmla="*/ 9 h 59"/>
                <a:gd name="T8" fmla="*/ 57 w 59"/>
                <a:gd name="T9" fmla="*/ 33 h 59"/>
                <a:gd name="T10" fmla="*/ 59 w 59"/>
                <a:gd name="T11" fmla="*/ 38 h 59"/>
                <a:gd name="T12" fmla="*/ 57 w 59"/>
                <a:gd name="T13" fmla="*/ 44 h 59"/>
                <a:gd name="T14" fmla="*/ 53 w 59"/>
                <a:gd name="T15" fmla="*/ 47 h 59"/>
                <a:gd name="T16" fmla="*/ 50 w 59"/>
                <a:gd name="T17" fmla="*/ 49 h 59"/>
                <a:gd name="T18" fmla="*/ 24 w 59"/>
                <a:gd name="T19" fmla="*/ 57 h 59"/>
                <a:gd name="T20" fmla="*/ 19 w 59"/>
                <a:gd name="T21" fmla="*/ 59 h 59"/>
                <a:gd name="T22" fmla="*/ 15 w 59"/>
                <a:gd name="T23" fmla="*/ 57 h 59"/>
                <a:gd name="T24" fmla="*/ 12 w 59"/>
                <a:gd name="T25" fmla="*/ 54 h 59"/>
                <a:gd name="T26" fmla="*/ 8 w 59"/>
                <a:gd name="T27" fmla="*/ 50 h 59"/>
                <a:gd name="T28" fmla="*/ 0 w 59"/>
                <a:gd name="T29" fmla="*/ 25 h 59"/>
                <a:gd name="T30" fmla="*/ 0 w 59"/>
                <a:gd name="T31" fmla="*/ 19 h 59"/>
                <a:gd name="T32" fmla="*/ 0 w 59"/>
                <a:gd name="T33" fmla="*/ 16 h 59"/>
                <a:gd name="T34" fmla="*/ 3 w 59"/>
                <a:gd name="T35" fmla="*/ 12 h 59"/>
                <a:gd name="T36" fmla="*/ 8 w 59"/>
                <a:gd name="T37" fmla="*/ 9 h 59"/>
                <a:gd name="T38" fmla="*/ 33 w 59"/>
                <a:gd name="T39" fmla="*/ 0 h 59"/>
                <a:gd name="T40" fmla="*/ 38 w 59"/>
                <a:gd name="T4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59">
                  <a:moveTo>
                    <a:pt x="38" y="0"/>
                  </a:moveTo>
                  <a:lnTo>
                    <a:pt x="43" y="0"/>
                  </a:lnTo>
                  <a:lnTo>
                    <a:pt x="47" y="4"/>
                  </a:lnTo>
                  <a:lnTo>
                    <a:pt x="48" y="9"/>
                  </a:lnTo>
                  <a:lnTo>
                    <a:pt x="57" y="33"/>
                  </a:lnTo>
                  <a:lnTo>
                    <a:pt x="59" y="38"/>
                  </a:lnTo>
                  <a:lnTo>
                    <a:pt x="57" y="44"/>
                  </a:lnTo>
                  <a:lnTo>
                    <a:pt x="53" y="47"/>
                  </a:lnTo>
                  <a:lnTo>
                    <a:pt x="50" y="49"/>
                  </a:lnTo>
                  <a:lnTo>
                    <a:pt x="24" y="57"/>
                  </a:lnTo>
                  <a:lnTo>
                    <a:pt x="19" y="59"/>
                  </a:lnTo>
                  <a:lnTo>
                    <a:pt x="15" y="57"/>
                  </a:lnTo>
                  <a:lnTo>
                    <a:pt x="12" y="54"/>
                  </a:lnTo>
                  <a:lnTo>
                    <a:pt x="8" y="50"/>
                  </a:lnTo>
                  <a:lnTo>
                    <a:pt x="0" y="25"/>
                  </a:lnTo>
                  <a:lnTo>
                    <a:pt x="0" y="19"/>
                  </a:lnTo>
                  <a:lnTo>
                    <a:pt x="0" y="16"/>
                  </a:lnTo>
                  <a:lnTo>
                    <a:pt x="3" y="12"/>
                  </a:lnTo>
                  <a:lnTo>
                    <a:pt x="8" y="9"/>
                  </a:lnTo>
                  <a:lnTo>
                    <a:pt x="33" y="0"/>
                  </a:lnTo>
                  <a:lnTo>
                    <a:pt x="38" y="0"/>
                  </a:lnTo>
                  <a:close/>
                </a:path>
              </a:pathLst>
            </a:custGeom>
            <a:solidFill>
              <a:schemeClr val="tx2">
                <a:lumMod val="40000"/>
                <a:lumOff val="60000"/>
              </a:schemeClr>
            </a:solid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893">
              <a:extLst>
                <a:ext uri="{FF2B5EF4-FFF2-40B4-BE49-F238E27FC236}">
                  <a16:creationId xmlns:a16="http://schemas.microsoft.com/office/drawing/2014/main" id="{894E627E-75D2-499A-834C-4D7F608E10B9}"/>
                </a:ext>
              </a:extLst>
            </p:cNvPr>
            <p:cNvSpPr>
              <a:spLocks/>
            </p:cNvSpPr>
            <p:nvPr/>
          </p:nvSpPr>
          <p:spPr bwMode="auto">
            <a:xfrm>
              <a:off x="3504408" y="2597898"/>
              <a:ext cx="160553" cy="160553"/>
            </a:xfrm>
            <a:custGeom>
              <a:avLst/>
              <a:gdLst>
                <a:gd name="T0" fmla="*/ 38 w 59"/>
                <a:gd name="T1" fmla="*/ 0 h 59"/>
                <a:gd name="T2" fmla="*/ 43 w 59"/>
                <a:gd name="T3" fmla="*/ 2 h 59"/>
                <a:gd name="T4" fmla="*/ 47 w 59"/>
                <a:gd name="T5" fmla="*/ 5 h 59"/>
                <a:gd name="T6" fmla="*/ 50 w 59"/>
                <a:gd name="T7" fmla="*/ 9 h 59"/>
                <a:gd name="T8" fmla="*/ 59 w 59"/>
                <a:gd name="T9" fmla="*/ 35 h 59"/>
                <a:gd name="T10" fmla="*/ 59 w 59"/>
                <a:gd name="T11" fmla="*/ 38 h 59"/>
                <a:gd name="T12" fmla="*/ 57 w 59"/>
                <a:gd name="T13" fmla="*/ 43 h 59"/>
                <a:gd name="T14" fmla="*/ 56 w 59"/>
                <a:gd name="T15" fmla="*/ 47 h 59"/>
                <a:gd name="T16" fmla="*/ 50 w 59"/>
                <a:gd name="T17" fmla="*/ 50 h 59"/>
                <a:gd name="T18" fmla="*/ 26 w 59"/>
                <a:gd name="T19" fmla="*/ 59 h 59"/>
                <a:gd name="T20" fmla="*/ 21 w 59"/>
                <a:gd name="T21" fmla="*/ 59 h 59"/>
                <a:gd name="T22" fmla="*/ 16 w 59"/>
                <a:gd name="T23" fmla="*/ 57 h 59"/>
                <a:gd name="T24" fmla="*/ 12 w 59"/>
                <a:gd name="T25" fmla="*/ 55 h 59"/>
                <a:gd name="T26" fmla="*/ 11 w 59"/>
                <a:gd name="T27" fmla="*/ 50 h 59"/>
                <a:gd name="T28" fmla="*/ 2 w 59"/>
                <a:gd name="T29" fmla="*/ 26 h 59"/>
                <a:gd name="T30" fmla="*/ 0 w 59"/>
                <a:gd name="T31" fmla="*/ 21 h 59"/>
                <a:gd name="T32" fmla="*/ 2 w 59"/>
                <a:gd name="T33" fmla="*/ 16 h 59"/>
                <a:gd name="T34" fmla="*/ 5 w 59"/>
                <a:gd name="T35" fmla="*/ 12 h 59"/>
                <a:gd name="T36" fmla="*/ 9 w 59"/>
                <a:gd name="T37" fmla="*/ 10 h 59"/>
                <a:gd name="T38" fmla="*/ 35 w 59"/>
                <a:gd name="T39" fmla="*/ 2 h 59"/>
                <a:gd name="T40" fmla="*/ 38 w 59"/>
                <a:gd name="T4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59">
                  <a:moveTo>
                    <a:pt x="38" y="0"/>
                  </a:moveTo>
                  <a:lnTo>
                    <a:pt x="43" y="2"/>
                  </a:lnTo>
                  <a:lnTo>
                    <a:pt x="47" y="5"/>
                  </a:lnTo>
                  <a:lnTo>
                    <a:pt x="50" y="9"/>
                  </a:lnTo>
                  <a:lnTo>
                    <a:pt x="59" y="35"/>
                  </a:lnTo>
                  <a:lnTo>
                    <a:pt x="59" y="38"/>
                  </a:lnTo>
                  <a:lnTo>
                    <a:pt x="57" y="43"/>
                  </a:lnTo>
                  <a:lnTo>
                    <a:pt x="56" y="47"/>
                  </a:lnTo>
                  <a:lnTo>
                    <a:pt x="50" y="50"/>
                  </a:lnTo>
                  <a:lnTo>
                    <a:pt x="26" y="59"/>
                  </a:lnTo>
                  <a:lnTo>
                    <a:pt x="21" y="59"/>
                  </a:lnTo>
                  <a:lnTo>
                    <a:pt x="16" y="57"/>
                  </a:lnTo>
                  <a:lnTo>
                    <a:pt x="12" y="55"/>
                  </a:lnTo>
                  <a:lnTo>
                    <a:pt x="11" y="50"/>
                  </a:lnTo>
                  <a:lnTo>
                    <a:pt x="2" y="26"/>
                  </a:lnTo>
                  <a:lnTo>
                    <a:pt x="0" y="21"/>
                  </a:lnTo>
                  <a:lnTo>
                    <a:pt x="2" y="16"/>
                  </a:lnTo>
                  <a:lnTo>
                    <a:pt x="5" y="12"/>
                  </a:lnTo>
                  <a:lnTo>
                    <a:pt x="9" y="10"/>
                  </a:lnTo>
                  <a:lnTo>
                    <a:pt x="35" y="2"/>
                  </a:lnTo>
                  <a:lnTo>
                    <a:pt x="38" y="0"/>
                  </a:lnTo>
                  <a:close/>
                </a:path>
              </a:pathLst>
            </a:custGeom>
            <a:solidFill>
              <a:schemeClr val="tx2">
                <a:lumMod val="40000"/>
                <a:lumOff val="60000"/>
              </a:schemeClr>
            </a:solid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894">
              <a:extLst>
                <a:ext uri="{FF2B5EF4-FFF2-40B4-BE49-F238E27FC236}">
                  <a16:creationId xmlns:a16="http://schemas.microsoft.com/office/drawing/2014/main" id="{41DCDF53-536A-4F8F-8F9A-CC060FB2EBAA}"/>
                </a:ext>
              </a:extLst>
            </p:cNvPr>
            <p:cNvSpPr>
              <a:spLocks/>
            </p:cNvSpPr>
            <p:nvPr/>
          </p:nvSpPr>
          <p:spPr bwMode="auto">
            <a:xfrm>
              <a:off x="3692640" y="2531463"/>
              <a:ext cx="160553" cy="166087"/>
            </a:xfrm>
            <a:custGeom>
              <a:avLst/>
              <a:gdLst>
                <a:gd name="T0" fmla="*/ 38 w 57"/>
                <a:gd name="T1" fmla="*/ 0 h 58"/>
                <a:gd name="T2" fmla="*/ 42 w 57"/>
                <a:gd name="T3" fmla="*/ 0 h 58"/>
                <a:gd name="T4" fmla="*/ 47 w 57"/>
                <a:gd name="T5" fmla="*/ 3 h 58"/>
                <a:gd name="T6" fmla="*/ 49 w 57"/>
                <a:gd name="T7" fmla="*/ 7 h 58"/>
                <a:gd name="T8" fmla="*/ 57 w 57"/>
                <a:gd name="T9" fmla="*/ 32 h 58"/>
                <a:gd name="T10" fmla="*/ 57 w 57"/>
                <a:gd name="T11" fmla="*/ 38 h 58"/>
                <a:gd name="T12" fmla="*/ 57 w 57"/>
                <a:gd name="T13" fmla="*/ 43 h 58"/>
                <a:gd name="T14" fmla="*/ 54 w 57"/>
                <a:gd name="T15" fmla="*/ 46 h 58"/>
                <a:gd name="T16" fmla="*/ 51 w 57"/>
                <a:gd name="T17" fmla="*/ 48 h 58"/>
                <a:gd name="T18" fmla="*/ 25 w 57"/>
                <a:gd name="T19" fmla="*/ 57 h 58"/>
                <a:gd name="T20" fmla="*/ 19 w 57"/>
                <a:gd name="T21" fmla="*/ 58 h 58"/>
                <a:gd name="T22" fmla="*/ 16 w 57"/>
                <a:gd name="T23" fmla="*/ 57 h 58"/>
                <a:gd name="T24" fmla="*/ 11 w 57"/>
                <a:gd name="T25" fmla="*/ 53 h 58"/>
                <a:gd name="T26" fmla="*/ 9 w 57"/>
                <a:gd name="T27" fmla="*/ 50 h 58"/>
                <a:gd name="T28" fmla="*/ 0 w 57"/>
                <a:gd name="T29" fmla="*/ 24 h 58"/>
                <a:gd name="T30" fmla="*/ 0 w 57"/>
                <a:gd name="T31" fmla="*/ 19 h 58"/>
                <a:gd name="T32" fmla="*/ 0 w 57"/>
                <a:gd name="T33" fmla="*/ 15 h 58"/>
                <a:gd name="T34" fmla="*/ 4 w 57"/>
                <a:gd name="T35" fmla="*/ 10 h 58"/>
                <a:gd name="T36" fmla="*/ 7 w 57"/>
                <a:gd name="T37" fmla="*/ 8 h 58"/>
                <a:gd name="T38" fmla="*/ 33 w 57"/>
                <a:gd name="T39" fmla="*/ 0 h 58"/>
                <a:gd name="T40" fmla="*/ 38 w 57"/>
                <a:gd name="T4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58">
                  <a:moveTo>
                    <a:pt x="38" y="0"/>
                  </a:moveTo>
                  <a:lnTo>
                    <a:pt x="42" y="0"/>
                  </a:lnTo>
                  <a:lnTo>
                    <a:pt x="47" y="3"/>
                  </a:lnTo>
                  <a:lnTo>
                    <a:pt x="49" y="7"/>
                  </a:lnTo>
                  <a:lnTo>
                    <a:pt x="57" y="32"/>
                  </a:lnTo>
                  <a:lnTo>
                    <a:pt x="57" y="38"/>
                  </a:lnTo>
                  <a:lnTo>
                    <a:pt x="57" y="43"/>
                  </a:lnTo>
                  <a:lnTo>
                    <a:pt x="54" y="46"/>
                  </a:lnTo>
                  <a:lnTo>
                    <a:pt x="51" y="48"/>
                  </a:lnTo>
                  <a:lnTo>
                    <a:pt x="25" y="57"/>
                  </a:lnTo>
                  <a:lnTo>
                    <a:pt x="19" y="58"/>
                  </a:lnTo>
                  <a:lnTo>
                    <a:pt x="16" y="57"/>
                  </a:lnTo>
                  <a:lnTo>
                    <a:pt x="11" y="53"/>
                  </a:lnTo>
                  <a:lnTo>
                    <a:pt x="9" y="50"/>
                  </a:lnTo>
                  <a:lnTo>
                    <a:pt x="0" y="24"/>
                  </a:lnTo>
                  <a:lnTo>
                    <a:pt x="0" y="19"/>
                  </a:lnTo>
                  <a:lnTo>
                    <a:pt x="0" y="15"/>
                  </a:lnTo>
                  <a:lnTo>
                    <a:pt x="4" y="10"/>
                  </a:lnTo>
                  <a:lnTo>
                    <a:pt x="7" y="8"/>
                  </a:lnTo>
                  <a:lnTo>
                    <a:pt x="33" y="0"/>
                  </a:lnTo>
                  <a:lnTo>
                    <a:pt x="38" y="0"/>
                  </a:lnTo>
                  <a:close/>
                </a:path>
              </a:pathLst>
            </a:custGeom>
            <a:solidFill>
              <a:schemeClr val="tx2">
                <a:lumMod val="40000"/>
                <a:lumOff val="60000"/>
              </a:schemeClr>
            </a:solid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895">
              <a:extLst>
                <a:ext uri="{FF2B5EF4-FFF2-40B4-BE49-F238E27FC236}">
                  <a16:creationId xmlns:a16="http://schemas.microsoft.com/office/drawing/2014/main" id="{2FCF695B-99A9-45D7-821F-49DC24E49447}"/>
                </a:ext>
              </a:extLst>
            </p:cNvPr>
            <p:cNvSpPr>
              <a:spLocks/>
            </p:cNvSpPr>
            <p:nvPr/>
          </p:nvSpPr>
          <p:spPr bwMode="auto">
            <a:xfrm>
              <a:off x="3880873" y="2465028"/>
              <a:ext cx="160553" cy="166087"/>
            </a:xfrm>
            <a:custGeom>
              <a:avLst/>
              <a:gdLst>
                <a:gd name="T0" fmla="*/ 38 w 59"/>
                <a:gd name="T1" fmla="*/ 0 h 59"/>
                <a:gd name="T2" fmla="*/ 43 w 59"/>
                <a:gd name="T3" fmla="*/ 2 h 59"/>
                <a:gd name="T4" fmla="*/ 47 w 59"/>
                <a:gd name="T5" fmla="*/ 6 h 59"/>
                <a:gd name="T6" fmla="*/ 48 w 59"/>
                <a:gd name="T7" fmla="*/ 9 h 59"/>
                <a:gd name="T8" fmla="*/ 57 w 59"/>
                <a:gd name="T9" fmla="*/ 35 h 59"/>
                <a:gd name="T10" fmla="*/ 59 w 59"/>
                <a:gd name="T11" fmla="*/ 38 h 59"/>
                <a:gd name="T12" fmla="*/ 57 w 59"/>
                <a:gd name="T13" fmla="*/ 44 h 59"/>
                <a:gd name="T14" fmla="*/ 53 w 59"/>
                <a:gd name="T15" fmla="*/ 47 h 59"/>
                <a:gd name="T16" fmla="*/ 50 w 59"/>
                <a:gd name="T17" fmla="*/ 51 h 59"/>
                <a:gd name="T18" fmla="*/ 24 w 59"/>
                <a:gd name="T19" fmla="*/ 59 h 59"/>
                <a:gd name="T20" fmla="*/ 21 w 59"/>
                <a:gd name="T21" fmla="*/ 59 h 59"/>
                <a:gd name="T22" fmla="*/ 15 w 59"/>
                <a:gd name="T23" fmla="*/ 57 h 59"/>
                <a:gd name="T24" fmla="*/ 12 w 59"/>
                <a:gd name="T25" fmla="*/ 56 h 59"/>
                <a:gd name="T26" fmla="*/ 8 w 59"/>
                <a:gd name="T27" fmla="*/ 51 h 59"/>
                <a:gd name="T28" fmla="*/ 0 w 59"/>
                <a:gd name="T29" fmla="*/ 26 h 59"/>
                <a:gd name="T30" fmla="*/ 0 w 59"/>
                <a:gd name="T31" fmla="*/ 21 h 59"/>
                <a:gd name="T32" fmla="*/ 2 w 59"/>
                <a:gd name="T33" fmla="*/ 16 h 59"/>
                <a:gd name="T34" fmla="*/ 3 w 59"/>
                <a:gd name="T35" fmla="*/ 13 h 59"/>
                <a:gd name="T36" fmla="*/ 8 w 59"/>
                <a:gd name="T37" fmla="*/ 11 h 59"/>
                <a:gd name="T38" fmla="*/ 33 w 59"/>
                <a:gd name="T39" fmla="*/ 2 h 59"/>
                <a:gd name="T40" fmla="*/ 38 w 59"/>
                <a:gd name="T4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59">
                  <a:moveTo>
                    <a:pt x="38" y="0"/>
                  </a:moveTo>
                  <a:lnTo>
                    <a:pt x="43" y="2"/>
                  </a:lnTo>
                  <a:lnTo>
                    <a:pt x="47" y="6"/>
                  </a:lnTo>
                  <a:lnTo>
                    <a:pt x="48" y="9"/>
                  </a:lnTo>
                  <a:lnTo>
                    <a:pt x="57" y="35"/>
                  </a:lnTo>
                  <a:lnTo>
                    <a:pt x="59" y="38"/>
                  </a:lnTo>
                  <a:lnTo>
                    <a:pt x="57" y="44"/>
                  </a:lnTo>
                  <a:lnTo>
                    <a:pt x="53" y="47"/>
                  </a:lnTo>
                  <a:lnTo>
                    <a:pt x="50" y="51"/>
                  </a:lnTo>
                  <a:lnTo>
                    <a:pt x="24" y="59"/>
                  </a:lnTo>
                  <a:lnTo>
                    <a:pt x="21" y="59"/>
                  </a:lnTo>
                  <a:lnTo>
                    <a:pt x="15" y="57"/>
                  </a:lnTo>
                  <a:lnTo>
                    <a:pt x="12" y="56"/>
                  </a:lnTo>
                  <a:lnTo>
                    <a:pt x="8" y="51"/>
                  </a:lnTo>
                  <a:lnTo>
                    <a:pt x="0" y="26"/>
                  </a:lnTo>
                  <a:lnTo>
                    <a:pt x="0" y="21"/>
                  </a:lnTo>
                  <a:lnTo>
                    <a:pt x="2" y="16"/>
                  </a:lnTo>
                  <a:lnTo>
                    <a:pt x="3" y="13"/>
                  </a:lnTo>
                  <a:lnTo>
                    <a:pt x="8" y="11"/>
                  </a:lnTo>
                  <a:lnTo>
                    <a:pt x="33" y="2"/>
                  </a:lnTo>
                  <a:lnTo>
                    <a:pt x="38" y="0"/>
                  </a:lnTo>
                  <a:close/>
                </a:path>
              </a:pathLst>
            </a:custGeom>
            <a:solidFill>
              <a:schemeClr val="tx2">
                <a:lumMod val="40000"/>
                <a:lumOff val="60000"/>
              </a:schemeClr>
            </a:solid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896">
              <a:extLst>
                <a:ext uri="{FF2B5EF4-FFF2-40B4-BE49-F238E27FC236}">
                  <a16:creationId xmlns:a16="http://schemas.microsoft.com/office/drawing/2014/main" id="{14927B89-7739-43C7-B7EC-6D8EB4B3907A}"/>
                </a:ext>
              </a:extLst>
            </p:cNvPr>
            <p:cNvSpPr>
              <a:spLocks/>
            </p:cNvSpPr>
            <p:nvPr/>
          </p:nvSpPr>
          <p:spPr bwMode="auto">
            <a:xfrm>
              <a:off x="2817913" y="3057409"/>
              <a:ext cx="160553" cy="160553"/>
            </a:xfrm>
            <a:custGeom>
              <a:avLst/>
              <a:gdLst>
                <a:gd name="T0" fmla="*/ 38 w 59"/>
                <a:gd name="T1" fmla="*/ 0 h 59"/>
                <a:gd name="T2" fmla="*/ 43 w 59"/>
                <a:gd name="T3" fmla="*/ 2 h 59"/>
                <a:gd name="T4" fmla="*/ 47 w 59"/>
                <a:gd name="T5" fmla="*/ 5 h 59"/>
                <a:gd name="T6" fmla="*/ 48 w 59"/>
                <a:gd name="T7" fmla="*/ 9 h 59"/>
                <a:gd name="T8" fmla="*/ 57 w 59"/>
                <a:gd name="T9" fmla="*/ 35 h 59"/>
                <a:gd name="T10" fmla="*/ 59 w 59"/>
                <a:gd name="T11" fmla="*/ 40 h 59"/>
                <a:gd name="T12" fmla="*/ 57 w 59"/>
                <a:gd name="T13" fmla="*/ 43 h 59"/>
                <a:gd name="T14" fmla="*/ 54 w 59"/>
                <a:gd name="T15" fmla="*/ 47 h 59"/>
                <a:gd name="T16" fmla="*/ 50 w 59"/>
                <a:gd name="T17" fmla="*/ 50 h 59"/>
                <a:gd name="T18" fmla="*/ 24 w 59"/>
                <a:gd name="T19" fmla="*/ 59 h 59"/>
                <a:gd name="T20" fmla="*/ 21 w 59"/>
                <a:gd name="T21" fmla="*/ 59 h 59"/>
                <a:gd name="T22" fmla="*/ 16 w 59"/>
                <a:gd name="T23" fmla="*/ 57 h 59"/>
                <a:gd name="T24" fmla="*/ 12 w 59"/>
                <a:gd name="T25" fmla="*/ 55 h 59"/>
                <a:gd name="T26" fmla="*/ 9 w 59"/>
                <a:gd name="T27" fmla="*/ 50 h 59"/>
                <a:gd name="T28" fmla="*/ 0 w 59"/>
                <a:gd name="T29" fmla="*/ 26 h 59"/>
                <a:gd name="T30" fmla="*/ 0 w 59"/>
                <a:gd name="T31" fmla="*/ 21 h 59"/>
                <a:gd name="T32" fmla="*/ 2 w 59"/>
                <a:gd name="T33" fmla="*/ 16 h 59"/>
                <a:gd name="T34" fmla="*/ 4 w 59"/>
                <a:gd name="T35" fmla="*/ 12 h 59"/>
                <a:gd name="T36" fmla="*/ 9 w 59"/>
                <a:gd name="T37" fmla="*/ 10 h 59"/>
                <a:gd name="T38" fmla="*/ 33 w 59"/>
                <a:gd name="T39" fmla="*/ 2 h 59"/>
                <a:gd name="T40" fmla="*/ 38 w 59"/>
                <a:gd name="T4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59">
                  <a:moveTo>
                    <a:pt x="38" y="0"/>
                  </a:moveTo>
                  <a:lnTo>
                    <a:pt x="43" y="2"/>
                  </a:lnTo>
                  <a:lnTo>
                    <a:pt x="47" y="5"/>
                  </a:lnTo>
                  <a:lnTo>
                    <a:pt x="48" y="9"/>
                  </a:lnTo>
                  <a:lnTo>
                    <a:pt x="57" y="35"/>
                  </a:lnTo>
                  <a:lnTo>
                    <a:pt x="59" y="40"/>
                  </a:lnTo>
                  <a:lnTo>
                    <a:pt x="57" y="43"/>
                  </a:lnTo>
                  <a:lnTo>
                    <a:pt x="54" y="47"/>
                  </a:lnTo>
                  <a:lnTo>
                    <a:pt x="50" y="50"/>
                  </a:lnTo>
                  <a:lnTo>
                    <a:pt x="24" y="59"/>
                  </a:lnTo>
                  <a:lnTo>
                    <a:pt x="21" y="59"/>
                  </a:lnTo>
                  <a:lnTo>
                    <a:pt x="16" y="57"/>
                  </a:lnTo>
                  <a:lnTo>
                    <a:pt x="12" y="55"/>
                  </a:lnTo>
                  <a:lnTo>
                    <a:pt x="9" y="50"/>
                  </a:lnTo>
                  <a:lnTo>
                    <a:pt x="0" y="26"/>
                  </a:lnTo>
                  <a:lnTo>
                    <a:pt x="0" y="21"/>
                  </a:lnTo>
                  <a:lnTo>
                    <a:pt x="2" y="16"/>
                  </a:lnTo>
                  <a:lnTo>
                    <a:pt x="4" y="12"/>
                  </a:lnTo>
                  <a:lnTo>
                    <a:pt x="9" y="10"/>
                  </a:lnTo>
                  <a:lnTo>
                    <a:pt x="33" y="2"/>
                  </a:lnTo>
                  <a:lnTo>
                    <a:pt x="38" y="0"/>
                  </a:lnTo>
                  <a:close/>
                </a:path>
              </a:pathLst>
            </a:custGeom>
            <a:solidFill>
              <a:srgbClr val="35DD95"/>
            </a:solidFill>
            <a:ln w="0">
              <a:solidFill>
                <a:srgbClr val="35DD95"/>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897">
              <a:extLst>
                <a:ext uri="{FF2B5EF4-FFF2-40B4-BE49-F238E27FC236}">
                  <a16:creationId xmlns:a16="http://schemas.microsoft.com/office/drawing/2014/main" id="{917BBE15-2CBC-456B-A512-13449AC24679}"/>
                </a:ext>
              </a:extLst>
            </p:cNvPr>
            <p:cNvSpPr>
              <a:spLocks/>
            </p:cNvSpPr>
            <p:nvPr/>
          </p:nvSpPr>
          <p:spPr bwMode="auto">
            <a:xfrm>
              <a:off x="3006146" y="2990974"/>
              <a:ext cx="160553" cy="166087"/>
            </a:xfrm>
            <a:custGeom>
              <a:avLst/>
              <a:gdLst>
                <a:gd name="T0" fmla="*/ 40 w 59"/>
                <a:gd name="T1" fmla="*/ 0 h 58"/>
                <a:gd name="T2" fmla="*/ 44 w 59"/>
                <a:gd name="T3" fmla="*/ 1 h 58"/>
                <a:gd name="T4" fmla="*/ 47 w 59"/>
                <a:gd name="T5" fmla="*/ 3 h 58"/>
                <a:gd name="T6" fmla="*/ 51 w 59"/>
                <a:gd name="T7" fmla="*/ 8 h 58"/>
                <a:gd name="T8" fmla="*/ 59 w 59"/>
                <a:gd name="T9" fmla="*/ 32 h 58"/>
                <a:gd name="T10" fmla="*/ 59 w 59"/>
                <a:gd name="T11" fmla="*/ 38 h 58"/>
                <a:gd name="T12" fmla="*/ 58 w 59"/>
                <a:gd name="T13" fmla="*/ 43 h 58"/>
                <a:gd name="T14" fmla="*/ 56 w 59"/>
                <a:gd name="T15" fmla="*/ 46 h 58"/>
                <a:gd name="T16" fmla="*/ 51 w 59"/>
                <a:gd name="T17" fmla="*/ 48 h 58"/>
                <a:gd name="T18" fmla="*/ 26 w 59"/>
                <a:gd name="T19" fmla="*/ 57 h 58"/>
                <a:gd name="T20" fmla="*/ 21 w 59"/>
                <a:gd name="T21" fmla="*/ 58 h 58"/>
                <a:gd name="T22" fmla="*/ 16 w 59"/>
                <a:gd name="T23" fmla="*/ 57 h 58"/>
                <a:gd name="T24" fmla="*/ 13 w 59"/>
                <a:gd name="T25" fmla="*/ 53 h 58"/>
                <a:gd name="T26" fmla="*/ 11 w 59"/>
                <a:gd name="T27" fmla="*/ 50 h 58"/>
                <a:gd name="T28" fmla="*/ 2 w 59"/>
                <a:gd name="T29" fmla="*/ 24 h 58"/>
                <a:gd name="T30" fmla="*/ 0 w 59"/>
                <a:gd name="T31" fmla="*/ 19 h 58"/>
                <a:gd name="T32" fmla="*/ 2 w 59"/>
                <a:gd name="T33" fmla="*/ 15 h 58"/>
                <a:gd name="T34" fmla="*/ 6 w 59"/>
                <a:gd name="T35" fmla="*/ 12 h 58"/>
                <a:gd name="T36" fmla="*/ 9 w 59"/>
                <a:gd name="T37" fmla="*/ 8 h 58"/>
                <a:gd name="T38" fmla="*/ 35 w 59"/>
                <a:gd name="T39" fmla="*/ 0 h 58"/>
                <a:gd name="T40" fmla="*/ 40 w 59"/>
                <a:gd name="T4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58">
                  <a:moveTo>
                    <a:pt x="40" y="0"/>
                  </a:moveTo>
                  <a:lnTo>
                    <a:pt x="44" y="1"/>
                  </a:lnTo>
                  <a:lnTo>
                    <a:pt x="47" y="3"/>
                  </a:lnTo>
                  <a:lnTo>
                    <a:pt x="51" y="8"/>
                  </a:lnTo>
                  <a:lnTo>
                    <a:pt x="59" y="32"/>
                  </a:lnTo>
                  <a:lnTo>
                    <a:pt x="59" y="38"/>
                  </a:lnTo>
                  <a:lnTo>
                    <a:pt x="58" y="43"/>
                  </a:lnTo>
                  <a:lnTo>
                    <a:pt x="56" y="46"/>
                  </a:lnTo>
                  <a:lnTo>
                    <a:pt x="51" y="48"/>
                  </a:lnTo>
                  <a:lnTo>
                    <a:pt x="26" y="57"/>
                  </a:lnTo>
                  <a:lnTo>
                    <a:pt x="21" y="58"/>
                  </a:lnTo>
                  <a:lnTo>
                    <a:pt x="16" y="57"/>
                  </a:lnTo>
                  <a:lnTo>
                    <a:pt x="13" y="53"/>
                  </a:lnTo>
                  <a:lnTo>
                    <a:pt x="11" y="50"/>
                  </a:lnTo>
                  <a:lnTo>
                    <a:pt x="2" y="24"/>
                  </a:lnTo>
                  <a:lnTo>
                    <a:pt x="0" y="19"/>
                  </a:lnTo>
                  <a:lnTo>
                    <a:pt x="2" y="15"/>
                  </a:lnTo>
                  <a:lnTo>
                    <a:pt x="6" y="12"/>
                  </a:lnTo>
                  <a:lnTo>
                    <a:pt x="9" y="8"/>
                  </a:lnTo>
                  <a:lnTo>
                    <a:pt x="35" y="0"/>
                  </a:lnTo>
                  <a:lnTo>
                    <a:pt x="40" y="0"/>
                  </a:lnTo>
                  <a:close/>
                </a:path>
              </a:pathLst>
            </a:custGeom>
            <a:solidFill>
              <a:srgbClr val="35DD95"/>
            </a:solidFill>
            <a:ln w="0">
              <a:solidFill>
                <a:srgbClr val="35DD95"/>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898">
              <a:extLst>
                <a:ext uri="{FF2B5EF4-FFF2-40B4-BE49-F238E27FC236}">
                  <a16:creationId xmlns:a16="http://schemas.microsoft.com/office/drawing/2014/main" id="{74759055-EC65-4FDE-BFAE-117FB5E4BE92}"/>
                </a:ext>
              </a:extLst>
            </p:cNvPr>
            <p:cNvSpPr>
              <a:spLocks/>
            </p:cNvSpPr>
            <p:nvPr/>
          </p:nvSpPr>
          <p:spPr bwMode="auto">
            <a:xfrm>
              <a:off x="3194378" y="2924539"/>
              <a:ext cx="166087" cy="166087"/>
            </a:xfrm>
            <a:custGeom>
              <a:avLst/>
              <a:gdLst>
                <a:gd name="T0" fmla="*/ 38 w 58"/>
                <a:gd name="T1" fmla="*/ 0 h 59"/>
                <a:gd name="T2" fmla="*/ 43 w 58"/>
                <a:gd name="T3" fmla="*/ 2 h 59"/>
                <a:gd name="T4" fmla="*/ 46 w 58"/>
                <a:gd name="T5" fmla="*/ 6 h 59"/>
                <a:gd name="T6" fmla="*/ 48 w 58"/>
                <a:gd name="T7" fmla="*/ 9 h 59"/>
                <a:gd name="T8" fmla="*/ 57 w 58"/>
                <a:gd name="T9" fmla="*/ 35 h 59"/>
                <a:gd name="T10" fmla="*/ 58 w 58"/>
                <a:gd name="T11" fmla="*/ 40 h 59"/>
                <a:gd name="T12" fmla="*/ 57 w 58"/>
                <a:gd name="T13" fmla="*/ 44 h 59"/>
                <a:gd name="T14" fmla="*/ 53 w 58"/>
                <a:gd name="T15" fmla="*/ 47 h 59"/>
                <a:gd name="T16" fmla="*/ 50 w 58"/>
                <a:gd name="T17" fmla="*/ 51 h 59"/>
                <a:gd name="T18" fmla="*/ 24 w 58"/>
                <a:gd name="T19" fmla="*/ 59 h 59"/>
                <a:gd name="T20" fmla="*/ 19 w 58"/>
                <a:gd name="T21" fmla="*/ 59 h 59"/>
                <a:gd name="T22" fmla="*/ 15 w 58"/>
                <a:gd name="T23" fmla="*/ 57 h 59"/>
                <a:gd name="T24" fmla="*/ 12 w 58"/>
                <a:gd name="T25" fmla="*/ 56 h 59"/>
                <a:gd name="T26" fmla="*/ 8 w 58"/>
                <a:gd name="T27" fmla="*/ 51 h 59"/>
                <a:gd name="T28" fmla="*/ 0 w 58"/>
                <a:gd name="T29" fmla="*/ 26 h 59"/>
                <a:gd name="T30" fmla="*/ 0 w 58"/>
                <a:gd name="T31" fmla="*/ 21 h 59"/>
                <a:gd name="T32" fmla="*/ 1 w 58"/>
                <a:gd name="T33" fmla="*/ 16 h 59"/>
                <a:gd name="T34" fmla="*/ 3 w 58"/>
                <a:gd name="T35" fmla="*/ 12 h 59"/>
                <a:gd name="T36" fmla="*/ 8 w 58"/>
                <a:gd name="T37" fmla="*/ 11 h 59"/>
                <a:gd name="T38" fmla="*/ 32 w 58"/>
                <a:gd name="T39" fmla="*/ 2 h 59"/>
                <a:gd name="T40" fmla="*/ 38 w 58"/>
                <a:gd name="T4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59">
                  <a:moveTo>
                    <a:pt x="38" y="0"/>
                  </a:moveTo>
                  <a:lnTo>
                    <a:pt x="43" y="2"/>
                  </a:lnTo>
                  <a:lnTo>
                    <a:pt x="46" y="6"/>
                  </a:lnTo>
                  <a:lnTo>
                    <a:pt x="48" y="9"/>
                  </a:lnTo>
                  <a:lnTo>
                    <a:pt x="57" y="35"/>
                  </a:lnTo>
                  <a:lnTo>
                    <a:pt x="58" y="40"/>
                  </a:lnTo>
                  <a:lnTo>
                    <a:pt x="57" y="44"/>
                  </a:lnTo>
                  <a:lnTo>
                    <a:pt x="53" y="47"/>
                  </a:lnTo>
                  <a:lnTo>
                    <a:pt x="50" y="51"/>
                  </a:lnTo>
                  <a:lnTo>
                    <a:pt x="24" y="59"/>
                  </a:lnTo>
                  <a:lnTo>
                    <a:pt x="19" y="59"/>
                  </a:lnTo>
                  <a:lnTo>
                    <a:pt x="15" y="57"/>
                  </a:lnTo>
                  <a:lnTo>
                    <a:pt x="12" y="56"/>
                  </a:lnTo>
                  <a:lnTo>
                    <a:pt x="8" y="51"/>
                  </a:lnTo>
                  <a:lnTo>
                    <a:pt x="0" y="26"/>
                  </a:lnTo>
                  <a:lnTo>
                    <a:pt x="0" y="21"/>
                  </a:lnTo>
                  <a:lnTo>
                    <a:pt x="1" y="16"/>
                  </a:lnTo>
                  <a:lnTo>
                    <a:pt x="3" y="12"/>
                  </a:lnTo>
                  <a:lnTo>
                    <a:pt x="8" y="11"/>
                  </a:lnTo>
                  <a:lnTo>
                    <a:pt x="32" y="2"/>
                  </a:lnTo>
                  <a:lnTo>
                    <a:pt x="38" y="0"/>
                  </a:lnTo>
                  <a:close/>
                </a:path>
              </a:pathLst>
            </a:custGeom>
            <a:solidFill>
              <a:schemeClr val="tx2"/>
            </a:solidFill>
            <a:ln w="0">
              <a:solidFill>
                <a:schemeClr val="tx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899">
              <a:extLst>
                <a:ext uri="{FF2B5EF4-FFF2-40B4-BE49-F238E27FC236}">
                  <a16:creationId xmlns:a16="http://schemas.microsoft.com/office/drawing/2014/main" id="{7B3BC426-7BC9-4DC6-A497-6A4B1774E996}"/>
                </a:ext>
              </a:extLst>
            </p:cNvPr>
            <p:cNvSpPr>
              <a:spLocks/>
            </p:cNvSpPr>
            <p:nvPr/>
          </p:nvSpPr>
          <p:spPr bwMode="auto">
            <a:xfrm>
              <a:off x="3382610" y="2863638"/>
              <a:ext cx="160553" cy="160553"/>
            </a:xfrm>
            <a:custGeom>
              <a:avLst/>
              <a:gdLst>
                <a:gd name="T0" fmla="*/ 38 w 59"/>
                <a:gd name="T1" fmla="*/ 0 h 59"/>
                <a:gd name="T2" fmla="*/ 43 w 59"/>
                <a:gd name="T3" fmla="*/ 2 h 59"/>
                <a:gd name="T4" fmla="*/ 47 w 59"/>
                <a:gd name="T5" fmla="*/ 3 h 59"/>
                <a:gd name="T6" fmla="*/ 50 w 59"/>
                <a:gd name="T7" fmla="*/ 9 h 59"/>
                <a:gd name="T8" fmla="*/ 59 w 59"/>
                <a:gd name="T9" fmla="*/ 33 h 59"/>
                <a:gd name="T10" fmla="*/ 59 w 59"/>
                <a:gd name="T11" fmla="*/ 38 h 59"/>
                <a:gd name="T12" fmla="*/ 57 w 59"/>
                <a:gd name="T13" fmla="*/ 43 h 59"/>
                <a:gd name="T14" fmla="*/ 55 w 59"/>
                <a:gd name="T15" fmla="*/ 47 h 59"/>
                <a:gd name="T16" fmla="*/ 50 w 59"/>
                <a:gd name="T17" fmla="*/ 48 h 59"/>
                <a:gd name="T18" fmla="*/ 26 w 59"/>
                <a:gd name="T19" fmla="*/ 57 h 59"/>
                <a:gd name="T20" fmla="*/ 21 w 59"/>
                <a:gd name="T21" fmla="*/ 59 h 59"/>
                <a:gd name="T22" fmla="*/ 16 w 59"/>
                <a:gd name="T23" fmla="*/ 57 h 59"/>
                <a:gd name="T24" fmla="*/ 12 w 59"/>
                <a:gd name="T25" fmla="*/ 54 h 59"/>
                <a:gd name="T26" fmla="*/ 10 w 59"/>
                <a:gd name="T27" fmla="*/ 50 h 59"/>
                <a:gd name="T28" fmla="*/ 2 w 59"/>
                <a:gd name="T29" fmla="*/ 24 h 59"/>
                <a:gd name="T30" fmla="*/ 0 w 59"/>
                <a:gd name="T31" fmla="*/ 19 h 59"/>
                <a:gd name="T32" fmla="*/ 2 w 59"/>
                <a:gd name="T33" fmla="*/ 15 h 59"/>
                <a:gd name="T34" fmla="*/ 5 w 59"/>
                <a:gd name="T35" fmla="*/ 12 h 59"/>
                <a:gd name="T36" fmla="*/ 9 w 59"/>
                <a:gd name="T37" fmla="*/ 9 h 59"/>
                <a:gd name="T38" fmla="*/ 35 w 59"/>
                <a:gd name="T39" fmla="*/ 0 h 59"/>
                <a:gd name="T40" fmla="*/ 38 w 59"/>
                <a:gd name="T4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59">
                  <a:moveTo>
                    <a:pt x="38" y="0"/>
                  </a:moveTo>
                  <a:lnTo>
                    <a:pt x="43" y="2"/>
                  </a:lnTo>
                  <a:lnTo>
                    <a:pt x="47" y="3"/>
                  </a:lnTo>
                  <a:lnTo>
                    <a:pt x="50" y="9"/>
                  </a:lnTo>
                  <a:lnTo>
                    <a:pt x="59" y="33"/>
                  </a:lnTo>
                  <a:lnTo>
                    <a:pt x="59" y="38"/>
                  </a:lnTo>
                  <a:lnTo>
                    <a:pt x="57" y="43"/>
                  </a:lnTo>
                  <a:lnTo>
                    <a:pt x="55" y="47"/>
                  </a:lnTo>
                  <a:lnTo>
                    <a:pt x="50" y="48"/>
                  </a:lnTo>
                  <a:lnTo>
                    <a:pt x="26" y="57"/>
                  </a:lnTo>
                  <a:lnTo>
                    <a:pt x="21" y="59"/>
                  </a:lnTo>
                  <a:lnTo>
                    <a:pt x="16" y="57"/>
                  </a:lnTo>
                  <a:lnTo>
                    <a:pt x="12" y="54"/>
                  </a:lnTo>
                  <a:lnTo>
                    <a:pt x="10" y="50"/>
                  </a:lnTo>
                  <a:lnTo>
                    <a:pt x="2" y="24"/>
                  </a:lnTo>
                  <a:lnTo>
                    <a:pt x="0" y="19"/>
                  </a:lnTo>
                  <a:lnTo>
                    <a:pt x="2" y="15"/>
                  </a:lnTo>
                  <a:lnTo>
                    <a:pt x="5" y="12"/>
                  </a:lnTo>
                  <a:lnTo>
                    <a:pt x="9" y="9"/>
                  </a:lnTo>
                  <a:lnTo>
                    <a:pt x="35" y="0"/>
                  </a:lnTo>
                  <a:lnTo>
                    <a:pt x="38" y="0"/>
                  </a:lnTo>
                  <a:close/>
                </a:path>
              </a:pathLst>
            </a:custGeom>
            <a:solidFill>
              <a:schemeClr val="tx2">
                <a:lumMod val="40000"/>
                <a:lumOff val="60000"/>
              </a:schemeClr>
            </a:solid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900">
              <a:extLst>
                <a:ext uri="{FF2B5EF4-FFF2-40B4-BE49-F238E27FC236}">
                  <a16:creationId xmlns:a16="http://schemas.microsoft.com/office/drawing/2014/main" id="{B5129D22-053F-4D8C-9079-84E4432C44DB}"/>
                </a:ext>
              </a:extLst>
            </p:cNvPr>
            <p:cNvSpPr>
              <a:spLocks/>
            </p:cNvSpPr>
            <p:nvPr/>
          </p:nvSpPr>
          <p:spPr bwMode="auto">
            <a:xfrm>
              <a:off x="3576377" y="2797203"/>
              <a:ext cx="155015" cy="160553"/>
            </a:xfrm>
            <a:custGeom>
              <a:avLst/>
              <a:gdLst>
                <a:gd name="T0" fmla="*/ 38 w 57"/>
                <a:gd name="T1" fmla="*/ 0 h 58"/>
                <a:gd name="T2" fmla="*/ 42 w 57"/>
                <a:gd name="T3" fmla="*/ 1 h 58"/>
                <a:gd name="T4" fmla="*/ 47 w 57"/>
                <a:gd name="T5" fmla="*/ 5 h 58"/>
                <a:gd name="T6" fmla="*/ 49 w 57"/>
                <a:gd name="T7" fmla="*/ 8 h 58"/>
                <a:gd name="T8" fmla="*/ 57 w 57"/>
                <a:gd name="T9" fmla="*/ 34 h 58"/>
                <a:gd name="T10" fmla="*/ 57 w 57"/>
                <a:gd name="T11" fmla="*/ 39 h 58"/>
                <a:gd name="T12" fmla="*/ 57 w 57"/>
                <a:gd name="T13" fmla="*/ 43 h 58"/>
                <a:gd name="T14" fmla="*/ 54 w 57"/>
                <a:gd name="T15" fmla="*/ 46 h 58"/>
                <a:gd name="T16" fmla="*/ 50 w 57"/>
                <a:gd name="T17" fmla="*/ 50 h 58"/>
                <a:gd name="T18" fmla="*/ 24 w 57"/>
                <a:gd name="T19" fmla="*/ 58 h 58"/>
                <a:gd name="T20" fmla="*/ 19 w 57"/>
                <a:gd name="T21" fmla="*/ 58 h 58"/>
                <a:gd name="T22" fmla="*/ 16 w 57"/>
                <a:gd name="T23" fmla="*/ 57 h 58"/>
                <a:gd name="T24" fmla="*/ 11 w 57"/>
                <a:gd name="T25" fmla="*/ 55 h 58"/>
                <a:gd name="T26" fmla="*/ 9 w 57"/>
                <a:gd name="T27" fmla="*/ 50 h 58"/>
                <a:gd name="T28" fmla="*/ 0 w 57"/>
                <a:gd name="T29" fmla="*/ 26 h 58"/>
                <a:gd name="T30" fmla="*/ 0 w 57"/>
                <a:gd name="T31" fmla="*/ 20 h 58"/>
                <a:gd name="T32" fmla="*/ 0 w 57"/>
                <a:gd name="T33" fmla="*/ 15 h 58"/>
                <a:gd name="T34" fmla="*/ 4 w 57"/>
                <a:gd name="T35" fmla="*/ 12 h 58"/>
                <a:gd name="T36" fmla="*/ 7 w 57"/>
                <a:gd name="T37" fmla="*/ 10 h 58"/>
                <a:gd name="T38" fmla="*/ 33 w 57"/>
                <a:gd name="T39" fmla="*/ 1 h 58"/>
                <a:gd name="T40" fmla="*/ 38 w 57"/>
                <a:gd name="T4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58">
                  <a:moveTo>
                    <a:pt x="38" y="0"/>
                  </a:moveTo>
                  <a:lnTo>
                    <a:pt x="42" y="1"/>
                  </a:lnTo>
                  <a:lnTo>
                    <a:pt x="47" y="5"/>
                  </a:lnTo>
                  <a:lnTo>
                    <a:pt x="49" y="8"/>
                  </a:lnTo>
                  <a:lnTo>
                    <a:pt x="57" y="34"/>
                  </a:lnTo>
                  <a:lnTo>
                    <a:pt x="57" y="39"/>
                  </a:lnTo>
                  <a:lnTo>
                    <a:pt x="57" y="43"/>
                  </a:lnTo>
                  <a:lnTo>
                    <a:pt x="54" y="46"/>
                  </a:lnTo>
                  <a:lnTo>
                    <a:pt x="50" y="50"/>
                  </a:lnTo>
                  <a:lnTo>
                    <a:pt x="24" y="58"/>
                  </a:lnTo>
                  <a:lnTo>
                    <a:pt x="19" y="58"/>
                  </a:lnTo>
                  <a:lnTo>
                    <a:pt x="16" y="57"/>
                  </a:lnTo>
                  <a:lnTo>
                    <a:pt x="11" y="55"/>
                  </a:lnTo>
                  <a:lnTo>
                    <a:pt x="9" y="50"/>
                  </a:lnTo>
                  <a:lnTo>
                    <a:pt x="0" y="26"/>
                  </a:lnTo>
                  <a:lnTo>
                    <a:pt x="0" y="20"/>
                  </a:lnTo>
                  <a:lnTo>
                    <a:pt x="0" y="15"/>
                  </a:lnTo>
                  <a:lnTo>
                    <a:pt x="4" y="12"/>
                  </a:lnTo>
                  <a:lnTo>
                    <a:pt x="7" y="10"/>
                  </a:lnTo>
                  <a:lnTo>
                    <a:pt x="33" y="1"/>
                  </a:lnTo>
                  <a:lnTo>
                    <a:pt x="38" y="0"/>
                  </a:lnTo>
                  <a:close/>
                </a:path>
              </a:pathLst>
            </a:custGeom>
            <a:solidFill>
              <a:schemeClr val="tx2">
                <a:lumMod val="40000"/>
                <a:lumOff val="60000"/>
              </a:schemeClr>
            </a:solid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901">
              <a:extLst>
                <a:ext uri="{FF2B5EF4-FFF2-40B4-BE49-F238E27FC236}">
                  <a16:creationId xmlns:a16="http://schemas.microsoft.com/office/drawing/2014/main" id="{235BF2CD-8354-43C5-8279-F18C53B2D6BE}"/>
                </a:ext>
              </a:extLst>
            </p:cNvPr>
            <p:cNvSpPr>
              <a:spLocks/>
            </p:cNvSpPr>
            <p:nvPr/>
          </p:nvSpPr>
          <p:spPr bwMode="auto">
            <a:xfrm>
              <a:off x="3759075" y="2736306"/>
              <a:ext cx="166087" cy="160553"/>
            </a:xfrm>
            <a:custGeom>
              <a:avLst/>
              <a:gdLst>
                <a:gd name="T0" fmla="*/ 38 w 58"/>
                <a:gd name="T1" fmla="*/ 0 h 59"/>
                <a:gd name="T2" fmla="*/ 43 w 58"/>
                <a:gd name="T3" fmla="*/ 0 h 59"/>
                <a:gd name="T4" fmla="*/ 46 w 58"/>
                <a:gd name="T5" fmla="*/ 4 h 59"/>
                <a:gd name="T6" fmla="*/ 48 w 58"/>
                <a:gd name="T7" fmla="*/ 9 h 59"/>
                <a:gd name="T8" fmla="*/ 57 w 58"/>
                <a:gd name="T9" fmla="*/ 33 h 59"/>
                <a:gd name="T10" fmla="*/ 58 w 58"/>
                <a:gd name="T11" fmla="*/ 38 h 59"/>
                <a:gd name="T12" fmla="*/ 57 w 58"/>
                <a:gd name="T13" fmla="*/ 43 h 59"/>
                <a:gd name="T14" fmla="*/ 55 w 58"/>
                <a:gd name="T15" fmla="*/ 47 h 59"/>
                <a:gd name="T16" fmla="*/ 50 w 58"/>
                <a:gd name="T17" fmla="*/ 49 h 59"/>
                <a:gd name="T18" fmla="*/ 24 w 58"/>
                <a:gd name="T19" fmla="*/ 57 h 59"/>
                <a:gd name="T20" fmla="*/ 20 w 58"/>
                <a:gd name="T21" fmla="*/ 59 h 59"/>
                <a:gd name="T22" fmla="*/ 15 w 58"/>
                <a:gd name="T23" fmla="*/ 57 h 59"/>
                <a:gd name="T24" fmla="*/ 12 w 58"/>
                <a:gd name="T25" fmla="*/ 54 h 59"/>
                <a:gd name="T26" fmla="*/ 8 w 58"/>
                <a:gd name="T27" fmla="*/ 50 h 59"/>
                <a:gd name="T28" fmla="*/ 0 w 58"/>
                <a:gd name="T29" fmla="*/ 24 h 59"/>
                <a:gd name="T30" fmla="*/ 0 w 58"/>
                <a:gd name="T31" fmla="*/ 19 h 59"/>
                <a:gd name="T32" fmla="*/ 1 w 58"/>
                <a:gd name="T33" fmla="*/ 16 h 59"/>
                <a:gd name="T34" fmla="*/ 3 w 58"/>
                <a:gd name="T35" fmla="*/ 12 h 59"/>
                <a:gd name="T36" fmla="*/ 8 w 58"/>
                <a:gd name="T37" fmla="*/ 9 h 59"/>
                <a:gd name="T38" fmla="*/ 32 w 58"/>
                <a:gd name="T39" fmla="*/ 0 h 59"/>
                <a:gd name="T40" fmla="*/ 38 w 58"/>
                <a:gd name="T4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59">
                  <a:moveTo>
                    <a:pt x="38" y="0"/>
                  </a:moveTo>
                  <a:lnTo>
                    <a:pt x="43" y="0"/>
                  </a:lnTo>
                  <a:lnTo>
                    <a:pt x="46" y="4"/>
                  </a:lnTo>
                  <a:lnTo>
                    <a:pt x="48" y="9"/>
                  </a:lnTo>
                  <a:lnTo>
                    <a:pt x="57" y="33"/>
                  </a:lnTo>
                  <a:lnTo>
                    <a:pt x="58" y="38"/>
                  </a:lnTo>
                  <a:lnTo>
                    <a:pt x="57" y="43"/>
                  </a:lnTo>
                  <a:lnTo>
                    <a:pt x="55" y="47"/>
                  </a:lnTo>
                  <a:lnTo>
                    <a:pt x="50" y="49"/>
                  </a:lnTo>
                  <a:lnTo>
                    <a:pt x="24" y="57"/>
                  </a:lnTo>
                  <a:lnTo>
                    <a:pt x="20" y="59"/>
                  </a:lnTo>
                  <a:lnTo>
                    <a:pt x="15" y="57"/>
                  </a:lnTo>
                  <a:lnTo>
                    <a:pt x="12" y="54"/>
                  </a:lnTo>
                  <a:lnTo>
                    <a:pt x="8" y="50"/>
                  </a:lnTo>
                  <a:lnTo>
                    <a:pt x="0" y="24"/>
                  </a:lnTo>
                  <a:lnTo>
                    <a:pt x="0" y="19"/>
                  </a:lnTo>
                  <a:lnTo>
                    <a:pt x="1" y="16"/>
                  </a:lnTo>
                  <a:lnTo>
                    <a:pt x="3" y="12"/>
                  </a:lnTo>
                  <a:lnTo>
                    <a:pt x="8" y="9"/>
                  </a:lnTo>
                  <a:lnTo>
                    <a:pt x="32" y="0"/>
                  </a:lnTo>
                  <a:lnTo>
                    <a:pt x="38" y="0"/>
                  </a:lnTo>
                  <a:close/>
                </a:path>
              </a:pathLst>
            </a:custGeom>
            <a:solidFill>
              <a:schemeClr val="tx2">
                <a:lumMod val="40000"/>
                <a:lumOff val="60000"/>
              </a:schemeClr>
            </a:solid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902">
              <a:extLst>
                <a:ext uri="{FF2B5EF4-FFF2-40B4-BE49-F238E27FC236}">
                  <a16:creationId xmlns:a16="http://schemas.microsoft.com/office/drawing/2014/main" id="{846EC859-90AE-4BD6-A1B5-EEACE7FB5FD7}"/>
                </a:ext>
              </a:extLst>
            </p:cNvPr>
            <p:cNvSpPr>
              <a:spLocks/>
            </p:cNvSpPr>
            <p:nvPr/>
          </p:nvSpPr>
          <p:spPr bwMode="auto">
            <a:xfrm>
              <a:off x="3947308" y="2669871"/>
              <a:ext cx="160553" cy="160553"/>
            </a:xfrm>
            <a:custGeom>
              <a:avLst/>
              <a:gdLst>
                <a:gd name="T0" fmla="*/ 40 w 59"/>
                <a:gd name="T1" fmla="*/ 0 h 59"/>
                <a:gd name="T2" fmla="*/ 43 w 59"/>
                <a:gd name="T3" fmla="*/ 2 h 59"/>
                <a:gd name="T4" fmla="*/ 47 w 59"/>
                <a:gd name="T5" fmla="*/ 5 h 59"/>
                <a:gd name="T6" fmla="*/ 50 w 59"/>
                <a:gd name="T7" fmla="*/ 9 h 59"/>
                <a:gd name="T8" fmla="*/ 59 w 59"/>
                <a:gd name="T9" fmla="*/ 35 h 59"/>
                <a:gd name="T10" fmla="*/ 59 w 59"/>
                <a:gd name="T11" fmla="*/ 38 h 59"/>
                <a:gd name="T12" fmla="*/ 59 w 59"/>
                <a:gd name="T13" fmla="*/ 43 h 59"/>
                <a:gd name="T14" fmla="*/ 55 w 59"/>
                <a:gd name="T15" fmla="*/ 47 h 59"/>
                <a:gd name="T16" fmla="*/ 50 w 59"/>
                <a:gd name="T17" fmla="*/ 50 h 59"/>
                <a:gd name="T18" fmla="*/ 26 w 59"/>
                <a:gd name="T19" fmla="*/ 59 h 59"/>
                <a:gd name="T20" fmla="*/ 21 w 59"/>
                <a:gd name="T21" fmla="*/ 59 h 59"/>
                <a:gd name="T22" fmla="*/ 16 w 59"/>
                <a:gd name="T23" fmla="*/ 57 h 59"/>
                <a:gd name="T24" fmla="*/ 12 w 59"/>
                <a:gd name="T25" fmla="*/ 55 h 59"/>
                <a:gd name="T26" fmla="*/ 10 w 59"/>
                <a:gd name="T27" fmla="*/ 50 h 59"/>
                <a:gd name="T28" fmla="*/ 2 w 59"/>
                <a:gd name="T29" fmla="*/ 26 h 59"/>
                <a:gd name="T30" fmla="*/ 0 w 59"/>
                <a:gd name="T31" fmla="*/ 21 h 59"/>
                <a:gd name="T32" fmla="*/ 2 w 59"/>
                <a:gd name="T33" fmla="*/ 16 h 59"/>
                <a:gd name="T34" fmla="*/ 5 w 59"/>
                <a:gd name="T35" fmla="*/ 12 h 59"/>
                <a:gd name="T36" fmla="*/ 9 w 59"/>
                <a:gd name="T37" fmla="*/ 10 h 59"/>
                <a:gd name="T38" fmla="*/ 35 w 59"/>
                <a:gd name="T39" fmla="*/ 2 h 59"/>
                <a:gd name="T40" fmla="*/ 40 w 59"/>
                <a:gd name="T4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59">
                  <a:moveTo>
                    <a:pt x="40" y="0"/>
                  </a:moveTo>
                  <a:lnTo>
                    <a:pt x="43" y="2"/>
                  </a:lnTo>
                  <a:lnTo>
                    <a:pt x="47" y="5"/>
                  </a:lnTo>
                  <a:lnTo>
                    <a:pt x="50" y="9"/>
                  </a:lnTo>
                  <a:lnTo>
                    <a:pt x="59" y="35"/>
                  </a:lnTo>
                  <a:lnTo>
                    <a:pt x="59" y="38"/>
                  </a:lnTo>
                  <a:lnTo>
                    <a:pt x="59" y="43"/>
                  </a:lnTo>
                  <a:lnTo>
                    <a:pt x="55" y="47"/>
                  </a:lnTo>
                  <a:lnTo>
                    <a:pt x="50" y="50"/>
                  </a:lnTo>
                  <a:lnTo>
                    <a:pt x="26" y="59"/>
                  </a:lnTo>
                  <a:lnTo>
                    <a:pt x="21" y="59"/>
                  </a:lnTo>
                  <a:lnTo>
                    <a:pt x="16" y="57"/>
                  </a:lnTo>
                  <a:lnTo>
                    <a:pt x="12" y="55"/>
                  </a:lnTo>
                  <a:lnTo>
                    <a:pt x="10" y="50"/>
                  </a:lnTo>
                  <a:lnTo>
                    <a:pt x="2" y="26"/>
                  </a:lnTo>
                  <a:lnTo>
                    <a:pt x="0" y="21"/>
                  </a:lnTo>
                  <a:lnTo>
                    <a:pt x="2" y="16"/>
                  </a:lnTo>
                  <a:lnTo>
                    <a:pt x="5" y="12"/>
                  </a:lnTo>
                  <a:lnTo>
                    <a:pt x="9" y="10"/>
                  </a:lnTo>
                  <a:lnTo>
                    <a:pt x="35" y="2"/>
                  </a:lnTo>
                  <a:lnTo>
                    <a:pt x="40" y="0"/>
                  </a:lnTo>
                  <a:close/>
                </a:path>
              </a:pathLst>
            </a:custGeom>
            <a:solidFill>
              <a:schemeClr val="tx2">
                <a:lumMod val="40000"/>
                <a:lumOff val="60000"/>
              </a:schemeClr>
            </a:solid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903">
              <a:extLst>
                <a:ext uri="{FF2B5EF4-FFF2-40B4-BE49-F238E27FC236}">
                  <a16:creationId xmlns:a16="http://schemas.microsoft.com/office/drawing/2014/main" id="{90D15381-6037-4E42-B43D-C6FE13D8A741}"/>
                </a:ext>
              </a:extLst>
            </p:cNvPr>
            <p:cNvSpPr>
              <a:spLocks/>
            </p:cNvSpPr>
            <p:nvPr/>
          </p:nvSpPr>
          <p:spPr bwMode="auto">
            <a:xfrm>
              <a:off x="2884348" y="3256713"/>
              <a:ext cx="166087" cy="160553"/>
            </a:xfrm>
            <a:custGeom>
              <a:avLst/>
              <a:gdLst>
                <a:gd name="T0" fmla="*/ 40 w 59"/>
                <a:gd name="T1" fmla="*/ 0 h 58"/>
                <a:gd name="T2" fmla="*/ 43 w 59"/>
                <a:gd name="T3" fmla="*/ 1 h 58"/>
                <a:gd name="T4" fmla="*/ 47 w 59"/>
                <a:gd name="T5" fmla="*/ 5 h 58"/>
                <a:gd name="T6" fmla="*/ 50 w 59"/>
                <a:gd name="T7" fmla="*/ 8 h 58"/>
                <a:gd name="T8" fmla="*/ 59 w 59"/>
                <a:gd name="T9" fmla="*/ 34 h 58"/>
                <a:gd name="T10" fmla="*/ 59 w 59"/>
                <a:gd name="T11" fmla="*/ 39 h 58"/>
                <a:gd name="T12" fmla="*/ 59 w 59"/>
                <a:gd name="T13" fmla="*/ 43 h 58"/>
                <a:gd name="T14" fmla="*/ 56 w 59"/>
                <a:gd name="T15" fmla="*/ 46 h 58"/>
                <a:gd name="T16" fmla="*/ 50 w 59"/>
                <a:gd name="T17" fmla="*/ 50 h 58"/>
                <a:gd name="T18" fmla="*/ 26 w 59"/>
                <a:gd name="T19" fmla="*/ 58 h 58"/>
                <a:gd name="T20" fmla="*/ 21 w 59"/>
                <a:gd name="T21" fmla="*/ 58 h 58"/>
                <a:gd name="T22" fmla="*/ 16 w 59"/>
                <a:gd name="T23" fmla="*/ 58 h 58"/>
                <a:gd name="T24" fmla="*/ 12 w 59"/>
                <a:gd name="T25" fmla="*/ 55 h 58"/>
                <a:gd name="T26" fmla="*/ 11 w 59"/>
                <a:gd name="T27" fmla="*/ 52 h 58"/>
                <a:gd name="T28" fmla="*/ 2 w 59"/>
                <a:gd name="T29" fmla="*/ 26 h 58"/>
                <a:gd name="T30" fmla="*/ 0 w 59"/>
                <a:gd name="T31" fmla="*/ 20 h 58"/>
                <a:gd name="T32" fmla="*/ 2 w 59"/>
                <a:gd name="T33" fmla="*/ 15 h 58"/>
                <a:gd name="T34" fmla="*/ 5 w 59"/>
                <a:gd name="T35" fmla="*/ 12 h 58"/>
                <a:gd name="T36" fmla="*/ 9 w 59"/>
                <a:gd name="T37" fmla="*/ 10 h 58"/>
                <a:gd name="T38" fmla="*/ 35 w 59"/>
                <a:gd name="T39" fmla="*/ 1 h 58"/>
                <a:gd name="T40" fmla="*/ 40 w 59"/>
                <a:gd name="T4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58">
                  <a:moveTo>
                    <a:pt x="40" y="0"/>
                  </a:moveTo>
                  <a:lnTo>
                    <a:pt x="43" y="1"/>
                  </a:lnTo>
                  <a:lnTo>
                    <a:pt x="47" y="5"/>
                  </a:lnTo>
                  <a:lnTo>
                    <a:pt x="50" y="8"/>
                  </a:lnTo>
                  <a:lnTo>
                    <a:pt x="59" y="34"/>
                  </a:lnTo>
                  <a:lnTo>
                    <a:pt x="59" y="39"/>
                  </a:lnTo>
                  <a:lnTo>
                    <a:pt x="59" y="43"/>
                  </a:lnTo>
                  <a:lnTo>
                    <a:pt x="56" y="46"/>
                  </a:lnTo>
                  <a:lnTo>
                    <a:pt x="50" y="50"/>
                  </a:lnTo>
                  <a:lnTo>
                    <a:pt x="26" y="58"/>
                  </a:lnTo>
                  <a:lnTo>
                    <a:pt x="21" y="58"/>
                  </a:lnTo>
                  <a:lnTo>
                    <a:pt x="16" y="58"/>
                  </a:lnTo>
                  <a:lnTo>
                    <a:pt x="12" y="55"/>
                  </a:lnTo>
                  <a:lnTo>
                    <a:pt x="11" y="52"/>
                  </a:lnTo>
                  <a:lnTo>
                    <a:pt x="2" y="26"/>
                  </a:lnTo>
                  <a:lnTo>
                    <a:pt x="0" y="20"/>
                  </a:lnTo>
                  <a:lnTo>
                    <a:pt x="2" y="15"/>
                  </a:lnTo>
                  <a:lnTo>
                    <a:pt x="5" y="12"/>
                  </a:lnTo>
                  <a:lnTo>
                    <a:pt x="9" y="10"/>
                  </a:lnTo>
                  <a:lnTo>
                    <a:pt x="35" y="1"/>
                  </a:lnTo>
                  <a:lnTo>
                    <a:pt x="40" y="0"/>
                  </a:lnTo>
                  <a:close/>
                </a:path>
              </a:pathLst>
            </a:custGeom>
            <a:solidFill>
              <a:srgbClr val="35DD95"/>
            </a:solidFill>
            <a:ln w="0">
              <a:solidFill>
                <a:srgbClr val="35DD95"/>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904">
              <a:extLst>
                <a:ext uri="{FF2B5EF4-FFF2-40B4-BE49-F238E27FC236}">
                  <a16:creationId xmlns:a16="http://schemas.microsoft.com/office/drawing/2014/main" id="{5C8C6B09-781D-496A-8B96-646AE5270E91}"/>
                </a:ext>
              </a:extLst>
            </p:cNvPr>
            <p:cNvSpPr>
              <a:spLocks/>
            </p:cNvSpPr>
            <p:nvPr/>
          </p:nvSpPr>
          <p:spPr bwMode="auto">
            <a:xfrm>
              <a:off x="3078115" y="3195813"/>
              <a:ext cx="160553" cy="160553"/>
            </a:xfrm>
            <a:custGeom>
              <a:avLst/>
              <a:gdLst>
                <a:gd name="T0" fmla="*/ 38 w 59"/>
                <a:gd name="T1" fmla="*/ 0 h 59"/>
                <a:gd name="T2" fmla="*/ 44 w 59"/>
                <a:gd name="T3" fmla="*/ 2 h 59"/>
                <a:gd name="T4" fmla="*/ 47 w 59"/>
                <a:gd name="T5" fmla="*/ 4 h 59"/>
                <a:gd name="T6" fmla="*/ 49 w 59"/>
                <a:gd name="T7" fmla="*/ 9 h 59"/>
                <a:gd name="T8" fmla="*/ 57 w 59"/>
                <a:gd name="T9" fmla="*/ 33 h 59"/>
                <a:gd name="T10" fmla="*/ 59 w 59"/>
                <a:gd name="T11" fmla="*/ 38 h 59"/>
                <a:gd name="T12" fmla="*/ 57 w 59"/>
                <a:gd name="T13" fmla="*/ 43 h 59"/>
                <a:gd name="T14" fmla="*/ 54 w 59"/>
                <a:gd name="T15" fmla="*/ 47 h 59"/>
                <a:gd name="T16" fmla="*/ 51 w 59"/>
                <a:gd name="T17" fmla="*/ 49 h 59"/>
                <a:gd name="T18" fmla="*/ 25 w 59"/>
                <a:gd name="T19" fmla="*/ 57 h 59"/>
                <a:gd name="T20" fmla="*/ 19 w 59"/>
                <a:gd name="T21" fmla="*/ 59 h 59"/>
                <a:gd name="T22" fmla="*/ 16 w 59"/>
                <a:gd name="T23" fmla="*/ 57 h 59"/>
                <a:gd name="T24" fmla="*/ 13 w 59"/>
                <a:gd name="T25" fmla="*/ 54 h 59"/>
                <a:gd name="T26" fmla="*/ 9 w 59"/>
                <a:gd name="T27" fmla="*/ 50 h 59"/>
                <a:gd name="T28" fmla="*/ 0 w 59"/>
                <a:gd name="T29" fmla="*/ 24 h 59"/>
                <a:gd name="T30" fmla="*/ 0 w 59"/>
                <a:gd name="T31" fmla="*/ 21 h 59"/>
                <a:gd name="T32" fmla="*/ 2 w 59"/>
                <a:gd name="T33" fmla="*/ 16 h 59"/>
                <a:gd name="T34" fmla="*/ 4 w 59"/>
                <a:gd name="T35" fmla="*/ 12 h 59"/>
                <a:gd name="T36" fmla="*/ 9 w 59"/>
                <a:gd name="T37" fmla="*/ 9 h 59"/>
                <a:gd name="T38" fmla="*/ 33 w 59"/>
                <a:gd name="T39" fmla="*/ 0 h 59"/>
                <a:gd name="T40" fmla="*/ 38 w 59"/>
                <a:gd name="T4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59">
                  <a:moveTo>
                    <a:pt x="38" y="0"/>
                  </a:moveTo>
                  <a:lnTo>
                    <a:pt x="44" y="2"/>
                  </a:lnTo>
                  <a:lnTo>
                    <a:pt x="47" y="4"/>
                  </a:lnTo>
                  <a:lnTo>
                    <a:pt x="49" y="9"/>
                  </a:lnTo>
                  <a:lnTo>
                    <a:pt x="57" y="33"/>
                  </a:lnTo>
                  <a:lnTo>
                    <a:pt x="59" y="38"/>
                  </a:lnTo>
                  <a:lnTo>
                    <a:pt x="57" y="43"/>
                  </a:lnTo>
                  <a:lnTo>
                    <a:pt x="54" y="47"/>
                  </a:lnTo>
                  <a:lnTo>
                    <a:pt x="51" y="49"/>
                  </a:lnTo>
                  <a:lnTo>
                    <a:pt x="25" y="57"/>
                  </a:lnTo>
                  <a:lnTo>
                    <a:pt x="19" y="59"/>
                  </a:lnTo>
                  <a:lnTo>
                    <a:pt x="16" y="57"/>
                  </a:lnTo>
                  <a:lnTo>
                    <a:pt x="13" y="54"/>
                  </a:lnTo>
                  <a:lnTo>
                    <a:pt x="9" y="50"/>
                  </a:lnTo>
                  <a:lnTo>
                    <a:pt x="0" y="24"/>
                  </a:lnTo>
                  <a:lnTo>
                    <a:pt x="0" y="21"/>
                  </a:lnTo>
                  <a:lnTo>
                    <a:pt x="2" y="16"/>
                  </a:lnTo>
                  <a:lnTo>
                    <a:pt x="4" y="12"/>
                  </a:lnTo>
                  <a:lnTo>
                    <a:pt x="9" y="9"/>
                  </a:lnTo>
                  <a:lnTo>
                    <a:pt x="33" y="0"/>
                  </a:lnTo>
                  <a:lnTo>
                    <a:pt x="38" y="0"/>
                  </a:lnTo>
                  <a:close/>
                </a:path>
              </a:pathLst>
            </a:custGeom>
            <a:solidFill>
              <a:srgbClr val="35DD95"/>
            </a:solidFill>
            <a:ln w="0">
              <a:solidFill>
                <a:srgbClr val="35DD95"/>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905">
              <a:extLst>
                <a:ext uri="{FF2B5EF4-FFF2-40B4-BE49-F238E27FC236}">
                  <a16:creationId xmlns:a16="http://schemas.microsoft.com/office/drawing/2014/main" id="{B17236B6-96CE-495B-9F84-E106D17A34C0}"/>
                </a:ext>
              </a:extLst>
            </p:cNvPr>
            <p:cNvSpPr>
              <a:spLocks/>
            </p:cNvSpPr>
            <p:nvPr/>
          </p:nvSpPr>
          <p:spPr bwMode="auto">
            <a:xfrm>
              <a:off x="3260813" y="3123843"/>
              <a:ext cx="166087" cy="166087"/>
            </a:xfrm>
            <a:custGeom>
              <a:avLst/>
              <a:gdLst>
                <a:gd name="T0" fmla="*/ 38 w 59"/>
                <a:gd name="T1" fmla="*/ 0 h 59"/>
                <a:gd name="T2" fmla="*/ 43 w 59"/>
                <a:gd name="T3" fmla="*/ 2 h 59"/>
                <a:gd name="T4" fmla="*/ 47 w 59"/>
                <a:gd name="T5" fmla="*/ 5 h 59"/>
                <a:gd name="T6" fmla="*/ 50 w 59"/>
                <a:gd name="T7" fmla="*/ 9 h 59"/>
                <a:gd name="T8" fmla="*/ 59 w 59"/>
                <a:gd name="T9" fmla="*/ 35 h 59"/>
                <a:gd name="T10" fmla="*/ 59 w 59"/>
                <a:gd name="T11" fmla="*/ 40 h 59"/>
                <a:gd name="T12" fmla="*/ 57 w 59"/>
                <a:gd name="T13" fmla="*/ 43 h 59"/>
                <a:gd name="T14" fmla="*/ 55 w 59"/>
                <a:gd name="T15" fmla="*/ 47 h 59"/>
                <a:gd name="T16" fmla="*/ 50 w 59"/>
                <a:gd name="T17" fmla="*/ 50 h 59"/>
                <a:gd name="T18" fmla="*/ 26 w 59"/>
                <a:gd name="T19" fmla="*/ 59 h 59"/>
                <a:gd name="T20" fmla="*/ 21 w 59"/>
                <a:gd name="T21" fmla="*/ 59 h 59"/>
                <a:gd name="T22" fmla="*/ 15 w 59"/>
                <a:gd name="T23" fmla="*/ 59 h 59"/>
                <a:gd name="T24" fmla="*/ 12 w 59"/>
                <a:gd name="T25" fmla="*/ 55 h 59"/>
                <a:gd name="T26" fmla="*/ 10 w 59"/>
                <a:gd name="T27" fmla="*/ 50 h 59"/>
                <a:gd name="T28" fmla="*/ 2 w 59"/>
                <a:gd name="T29" fmla="*/ 26 h 59"/>
                <a:gd name="T30" fmla="*/ 0 w 59"/>
                <a:gd name="T31" fmla="*/ 21 h 59"/>
                <a:gd name="T32" fmla="*/ 2 w 59"/>
                <a:gd name="T33" fmla="*/ 16 h 59"/>
                <a:gd name="T34" fmla="*/ 5 w 59"/>
                <a:gd name="T35" fmla="*/ 12 h 59"/>
                <a:gd name="T36" fmla="*/ 8 w 59"/>
                <a:gd name="T37" fmla="*/ 10 h 59"/>
                <a:gd name="T38" fmla="*/ 34 w 59"/>
                <a:gd name="T39" fmla="*/ 2 h 59"/>
                <a:gd name="T40" fmla="*/ 38 w 59"/>
                <a:gd name="T4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59">
                  <a:moveTo>
                    <a:pt x="38" y="0"/>
                  </a:moveTo>
                  <a:lnTo>
                    <a:pt x="43" y="2"/>
                  </a:lnTo>
                  <a:lnTo>
                    <a:pt x="47" y="5"/>
                  </a:lnTo>
                  <a:lnTo>
                    <a:pt x="50" y="9"/>
                  </a:lnTo>
                  <a:lnTo>
                    <a:pt x="59" y="35"/>
                  </a:lnTo>
                  <a:lnTo>
                    <a:pt x="59" y="40"/>
                  </a:lnTo>
                  <a:lnTo>
                    <a:pt x="57" y="43"/>
                  </a:lnTo>
                  <a:lnTo>
                    <a:pt x="55" y="47"/>
                  </a:lnTo>
                  <a:lnTo>
                    <a:pt x="50" y="50"/>
                  </a:lnTo>
                  <a:lnTo>
                    <a:pt x="26" y="59"/>
                  </a:lnTo>
                  <a:lnTo>
                    <a:pt x="21" y="59"/>
                  </a:lnTo>
                  <a:lnTo>
                    <a:pt x="15" y="59"/>
                  </a:lnTo>
                  <a:lnTo>
                    <a:pt x="12" y="55"/>
                  </a:lnTo>
                  <a:lnTo>
                    <a:pt x="10" y="50"/>
                  </a:lnTo>
                  <a:lnTo>
                    <a:pt x="2" y="26"/>
                  </a:lnTo>
                  <a:lnTo>
                    <a:pt x="0" y="21"/>
                  </a:lnTo>
                  <a:lnTo>
                    <a:pt x="2" y="16"/>
                  </a:lnTo>
                  <a:lnTo>
                    <a:pt x="5" y="12"/>
                  </a:lnTo>
                  <a:lnTo>
                    <a:pt x="8" y="10"/>
                  </a:lnTo>
                  <a:lnTo>
                    <a:pt x="34" y="2"/>
                  </a:lnTo>
                  <a:lnTo>
                    <a:pt x="38" y="0"/>
                  </a:lnTo>
                  <a:close/>
                </a:path>
              </a:pathLst>
            </a:custGeom>
            <a:solidFill>
              <a:srgbClr val="35DD95"/>
            </a:solidFill>
            <a:ln w="0">
              <a:solidFill>
                <a:srgbClr val="35DD95"/>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906">
              <a:extLst>
                <a:ext uri="{FF2B5EF4-FFF2-40B4-BE49-F238E27FC236}">
                  <a16:creationId xmlns:a16="http://schemas.microsoft.com/office/drawing/2014/main" id="{99E82136-989E-4C50-8AE7-33E47299DC28}"/>
                </a:ext>
              </a:extLst>
            </p:cNvPr>
            <p:cNvSpPr>
              <a:spLocks/>
            </p:cNvSpPr>
            <p:nvPr/>
          </p:nvSpPr>
          <p:spPr bwMode="auto">
            <a:xfrm>
              <a:off x="3454580" y="3062943"/>
              <a:ext cx="160553" cy="166087"/>
            </a:xfrm>
            <a:custGeom>
              <a:avLst/>
              <a:gdLst>
                <a:gd name="T0" fmla="*/ 38 w 57"/>
                <a:gd name="T1" fmla="*/ 0 h 58"/>
                <a:gd name="T2" fmla="*/ 41 w 57"/>
                <a:gd name="T3" fmla="*/ 1 h 58"/>
                <a:gd name="T4" fmla="*/ 47 w 57"/>
                <a:gd name="T5" fmla="*/ 3 h 58"/>
                <a:gd name="T6" fmla="*/ 48 w 57"/>
                <a:gd name="T7" fmla="*/ 8 h 58"/>
                <a:gd name="T8" fmla="*/ 57 w 57"/>
                <a:gd name="T9" fmla="*/ 32 h 58"/>
                <a:gd name="T10" fmla="*/ 57 w 57"/>
                <a:gd name="T11" fmla="*/ 38 h 58"/>
                <a:gd name="T12" fmla="*/ 57 w 57"/>
                <a:gd name="T13" fmla="*/ 43 h 58"/>
                <a:gd name="T14" fmla="*/ 54 w 57"/>
                <a:gd name="T15" fmla="*/ 46 h 58"/>
                <a:gd name="T16" fmla="*/ 50 w 57"/>
                <a:gd name="T17" fmla="*/ 48 h 58"/>
                <a:gd name="T18" fmla="*/ 24 w 57"/>
                <a:gd name="T19" fmla="*/ 57 h 58"/>
                <a:gd name="T20" fmla="*/ 19 w 57"/>
                <a:gd name="T21" fmla="*/ 58 h 58"/>
                <a:gd name="T22" fmla="*/ 16 w 57"/>
                <a:gd name="T23" fmla="*/ 57 h 58"/>
                <a:gd name="T24" fmla="*/ 10 w 57"/>
                <a:gd name="T25" fmla="*/ 53 h 58"/>
                <a:gd name="T26" fmla="*/ 9 w 57"/>
                <a:gd name="T27" fmla="*/ 50 h 58"/>
                <a:gd name="T28" fmla="*/ 0 w 57"/>
                <a:gd name="T29" fmla="*/ 24 h 58"/>
                <a:gd name="T30" fmla="*/ 0 w 57"/>
                <a:gd name="T31" fmla="*/ 20 h 58"/>
                <a:gd name="T32" fmla="*/ 0 w 57"/>
                <a:gd name="T33" fmla="*/ 15 h 58"/>
                <a:gd name="T34" fmla="*/ 3 w 57"/>
                <a:gd name="T35" fmla="*/ 12 h 58"/>
                <a:gd name="T36" fmla="*/ 7 w 57"/>
                <a:gd name="T37" fmla="*/ 8 h 58"/>
                <a:gd name="T38" fmla="*/ 33 w 57"/>
                <a:gd name="T39" fmla="*/ 0 h 58"/>
                <a:gd name="T40" fmla="*/ 38 w 57"/>
                <a:gd name="T4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58">
                  <a:moveTo>
                    <a:pt x="38" y="0"/>
                  </a:moveTo>
                  <a:lnTo>
                    <a:pt x="41" y="1"/>
                  </a:lnTo>
                  <a:lnTo>
                    <a:pt x="47" y="3"/>
                  </a:lnTo>
                  <a:lnTo>
                    <a:pt x="48" y="8"/>
                  </a:lnTo>
                  <a:lnTo>
                    <a:pt x="57" y="32"/>
                  </a:lnTo>
                  <a:lnTo>
                    <a:pt x="57" y="38"/>
                  </a:lnTo>
                  <a:lnTo>
                    <a:pt x="57" y="43"/>
                  </a:lnTo>
                  <a:lnTo>
                    <a:pt x="54" y="46"/>
                  </a:lnTo>
                  <a:lnTo>
                    <a:pt x="50" y="48"/>
                  </a:lnTo>
                  <a:lnTo>
                    <a:pt x="24" y="57"/>
                  </a:lnTo>
                  <a:lnTo>
                    <a:pt x="19" y="58"/>
                  </a:lnTo>
                  <a:lnTo>
                    <a:pt x="16" y="57"/>
                  </a:lnTo>
                  <a:lnTo>
                    <a:pt x="10" y="53"/>
                  </a:lnTo>
                  <a:lnTo>
                    <a:pt x="9" y="50"/>
                  </a:lnTo>
                  <a:lnTo>
                    <a:pt x="0" y="24"/>
                  </a:lnTo>
                  <a:lnTo>
                    <a:pt x="0" y="20"/>
                  </a:lnTo>
                  <a:lnTo>
                    <a:pt x="0" y="15"/>
                  </a:lnTo>
                  <a:lnTo>
                    <a:pt x="3" y="12"/>
                  </a:lnTo>
                  <a:lnTo>
                    <a:pt x="7" y="8"/>
                  </a:lnTo>
                  <a:lnTo>
                    <a:pt x="33" y="0"/>
                  </a:lnTo>
                  <a:lnTo>
                    <a:pt x="38" y="0"/>
                  </a:lnTo>
                  <a:close/>
                </a:path>
              </a:pathLst>
            </a:custGeom>
            <a:solidFill>
              <a:srgbClr val="35DD95"/>
            </a:solidFill>
            <a:ln w="0">
              <a:solidFill>
                <a:srgbClr val="35DD95"/>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907">
              <a:extLst>
                <a:ext uri="{FF2B5EF4-FFF2-40B4-BE49-F238E27FC236}">
                  <a16:creationId xmlns:a16="http://schemas.microsoft.com/office/drawing/2014/main" id="{6C6488D5-291B-48D5-8DBE-7DE31C038A05}"/>
                </a:ext>
              </a:extLst>
            </p:cNvPr>
            <p:cNvSpPr>
              <a:spLocks/>
            </p:cNvSpPr>
            <p:nvPr/>
          </p:nvSpPr>
          <p:spPr bwMode="auto">
            <a:xfrm>
              <a:off x="3642812" y="2996508"/>
              <a:ext cx="160553" cy="166087"/>
            </a:xfrm>
            <a:custGeom>
              <a:avLst/>
              <a:gdLst>
                <a:gd name="T0" fmla="*/ 38 w 59"/>
                <a:gd name="T1" fmla="*/ 0 h 59"/>
                <a:gd name="T2" fmla="*/ 44 w 59"/>
                <a:gd name="T3" fmla="*/ 2 h 59"/>
                <a:gd name="T4" fmla="*/ 47 w 59"/>
                <a:gd name="T5" fmla="*/ 6 h 59"/>
                <a:gd name="T6" fmla="*/ 49 w 59"/>
                <a:gd name="T7" fmla="*/ 9 h 59"/>
                <a:gd name="T8" fmla="*/ 59 w 59"/>
                <a:gd name="T9" fmla="*/ 35 h 59"/>
                <a:gd name="T10" fmla="*/ 59 w 59"/>
                <a:gd name="T11" fmla="*/ 40 h 59"/>
                <a:gd name="T12" fmla="*/ 57 w 59"/>
                <a:gd name="T13" fmla="*/ 44 h 59"/>
                <a:gd name="T14" fmla="*/ 56 w 59"/>
                <a:gd name="T15" fmla="*/ 47 h 59"/>
                <a:gd name="T16" fmla="*/ 51 w 59"/>
                <a:gd name="T17" fmla="*/ 50 h 59"/>
                <a:gd name="T18" fmla="*/ 25 w 59"/>
                <a:gd name="T19" fmla="*/ 59 h 59"/>
                <a:gd name="T20" fmla="*/ 21 w 59"/>
                <a:gd name="T21" fmla="*/ 59 h 59"/>
                <a:gd name="T22" fmla="*/ 16 w 59"/>
                <a:gd name="T23" fmla="*/ 59 h 59"/>
                <a:gd name="T24" fmla="*/ 12 w 59"/>
                <a:gd name="T25" fmla="*/ 56 h 59"/>
                <a:gd name="T26" fmla="*/ 9 w 59"/>
                <a:gd name="T27" fmla="*/ 50 h 59"/>
                <a:gd name="T28" fmla="*/ 0 w 59"/>
                <a:gd name="T29" fmla="*/ 26 h 59"/>
                <a:gd name="T30" fmla="*/ 0 w 59"/>
                <a:gd name="T31" fmla="*/ 21 h 59"/>
                <a:gd name="T32" fmla="*/ 2 w 59"/>
                <a:gd name="T33" fmla="*/ 16 h 59"/>
                <a:gd name="T34" fmla="*/ 4 w 59"/>
                <a:gd name="T35" fmla="*/ 12 h 59"/>
                <a:gd name="T36" fmla="*/ 9 w 59"/>
                <a:gd name="T37" fmla="*/ 11 h 59"/>
                <a:gd name="T38" fmla="*/ 33 w 59"/>
                <a:gd name="T39" fmla="*/ 2 h 59"/>
                <a:gd name="T40" fmla="*/ 38 w 59"/>
                <a:gd name="T4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59">
                  <a:moveTo>
                    <a:pt x="38" y="0"/>
                  </a:moveTo>
                  <a:lnTo>
                    <a:pt x="44" y="2"/>
                  </a:lnTo>
                  <a:lnTo>
                    <a:pt x="47" y="6"/>
                  </a:lnTo>
                  <a:lnTo>
                    <a:pt x="49" y="9"/>
                  </a:lnTo>
                  <a:lnTo>
                    <a:pt x="59" y="35"/>
                  </a:lnTo>
                  <a:lnTo>
                    <a:pt x="59" y="40"/>
                  </a:lnTo>
                  <a:lnTo>
                    <a:pt x="57" y="44"/>
                  </a:lnTo>
                  <a:lnTo>
                    <a:pt x="56" y="47"/>
                  </a:lnTo>
                  <a:lnTo>
                    <a:pt x="51" y="50"/>
                  </a:lnTo>
                  <a:lnTo>
                    <a:pt x="25" y="59"/>
                  </a:lnTo>
                  <a:lnTo>
                    <a:pt x="21" y="59"/>
                  </a:lnTo>
                  <a:lnTo>
                    <a:pt x="16" y="59"/>
                  </a:lnTo>
                  <a:lnTo>
                    <a:pt x="12" y="56"/>
                  </a:lnTo>
                  <a:lnTo>
                    <a:pt x="9" y="50"/>
                  </a:lnTo>
                  <a:lnTo>
                    <a:pt x="0" y="26"/>
                  </a:lnTo>
                  <a:lnTo>
                    <a:pt x="0" y="21"/>
                  </a:lnTo>
                  <a:lnTo>
                    <a:pt x="2" y="16"/>
                  </a:lnTo>
                  <a:lnTo>
                    <a:pt x="4" y="12"/>
                  </a:lnTo>
                  <a:lnTo>
                    <a:pt x="9" y="11"/>
                  </a:lnTo>
                  <a:lnTo>
                    <a:pt x="33" y="2"/>
                  </a:lnTo>
                  <a:lnTo>
                    <a:pt x="38" y="0"/>
                  </a:lnTo>
                  <a:close/>
                </a:path>
              </a:pathLst>
            </a:custGeom>
            <a:solidFill>
              <a:schemeClr val="tx2">
                <a:lumMod val="40000"/>
                <a:lumOff val="60000"/>
              </a:schemeClr>
            </a:solid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908">
              <a:extLst>
                <a:ext uri="{FF2B5EF4-FFF2-40B4-BE49-F238E27FC236}">
                  <a16:creationId xmlns:a16="http://schemas.microsoft.com/office/drawing/2014/main" id="{3C339D84-2635-4C8D-B712-D9CD3B924BBD}"/>
                </a:ext>
              </a:extLst>
            </p:cNvPr>
            <p:cNvSpPr>
              <a:spLocks/>
            </p:cNvSpPr>
            <p:nvPr/>
          </p:nvSpPr>
          <p:spPr bwMode="auto">
            <a:xfrm>
              <a:off x="3825510" y="2935611"/>
              <a:ext cx="166087" cy="160553"/>
            </a:xfrm>
            <a:custGeom>
              <a:avLst/>
              <a:gdLst>
                <a:gd name="T0" fmla="*/ 40 w 59"/>
                <a:gd name="T1" fmla="*/ 0 h 59"/>
                <a:gd name="T2" fmla="*/ 43 w 59"/>
                <a:gd name="T3" fmla="*/ 2 h 59"/>
                <a:gd name="T4" fmla="*/ 46 w 59"/>
                <a:gd name="T5" fmla="*/ 3 h 59"/>
                <a:gd name="T6" fmla="*/ 50 w 59"/>
                <a:gd name="T7" fmla="*/ 8 h 59"/>
                <a:gd name="T8" fmla="*/ 59 w 59"/>
                <a:gd name="T9" fmla="*/ 33 h 59"/>
                <a:gd name="T10" fmla="*/ 59 w 59"/>
                <a:gd name="T11" fmla="*/ 38 h 59"/>
                <a:gd name="T12" fmla="*/ 59 w 59"/>
                <a:gd name="T13" fmla="*/ 43 h 59"/>
                <a:gd name="T14" fmla="*/ 55 w 59"/>
                <a:gd name="T15" fmla="*/ 47 h 59"/>
                <a:gd name="T16" fmla="*/ 52 w 59"/>
                <a:gd name="T17" fmla="*/ 48 h 59"/>
                <a:gd name="T18" fmla="*/ 26 w 59"/>
                <a:gd name="T19" fmla="*/ 57 h 59"/>
                <a:gd name="T20" fmla="*/ 21 w 59"/>
                <a:gd name="T21" fmla="*/ 59 h 59"/>
                <a:gd name="T22" fmla="*/ 15 w 59"/>
                <a:gd name="T23" fmla="*/ 57 h 59"/>
                <a:gd name="T24" fmla="*/ 12 w 59"/>
                <a:gd name="T25" fmla="*/ 53 h 59"/>
                <a:gd name="T26" fmla="*/ 10 w 59"/>
                <a:gd name="T27" fmla="*/ 50 h 59"/>
                <a:gd name="T28" fmla="*/ 2 w 59"/>
                <a:gd name="T29" fmla="*/ 24 h 59"/>
                <a:gd name="T30" fmla="*/ 0 w 59"/>
                <a:gd name="T31" fmla="*/ 19 h 59"/>
                <a:gd name="T32" fmla="*/ 2 w 59"/>
                <a:gd name="T33" fmla="*/ 15 h 59"/>
                <a:gd name="T34" fmla="*/ 5 w 59"/>
                <a:gd name="T35" fmla="*/ 12 h 59"/>
                <a:gd name="T36" fmla="*/ 8 w 59"/>
                <a:gd name="T37" fmla="*/ 8 h 59"/>
                <a:gd name="T38" fmla="*/ 34 w 59"/>
                <a:gd name="T39" fmla="*/ 0 h 59"/>
                <a:gd name="T40" fmla="*/ 40 w 59"/>
                <a:gd name="T4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59">
                  <a:moveTo>
                    <a:pt x="40" y="0"/>
                  </a:moveTo>
                  <a:lnTo>
                    <a:pt x="43" y="2"/>
                  </a:lnTo>
                  <a:lnTo>
                    <a:pt x="46" y="3"/>
                  </a:lnTo>
                  <a:lnTo>
                    <a:pt x="50" y="8"/>
                  </a:lnTo>
                  <a:lnTo>
                    <a:pt x="59" y="33"/>
                  </a:lnTo>
                  <a:lnTo>
                    <a:pt x="59" y="38"/>
                  </a:lnTo>
                  <a:lnTo>
                    <a:pt x="59" y="43"/>
                  </a:lnTo>
                  <a:lnTo>
                    <a:pt x="55" y="47"/>
                  </a:lnTo>
                  <a:lnTo>
                    <a:pt x="52" y="48"/>
                  </a:lnTo>
                  <a:lnTo>
                    <a:pt x="26" y="57"/>
                  </a:lnTo>
                  <a:lnTo>
                    <a:pt x="21" y="59"/>
                  </a:lnTo>
                  <a:lnTo>
                    <a:pt x="15" y="57"/>
                  </a:lnTo>
                  <a:lnTo>
                    <a:pt x="12" y="53"/>
                  </a:lnTo>
                  <a:lnTo>
                    <a:pt x="10" y="50"/>
                  </a:lnTo>
                  <a:lnTo>
                    <a:pt x="2" y="24"/>
                  </a:lnTo>
                  <a:lnTo>
                    <a:pt x="0" y="19"/>
                  </a:lnTo>
                  <a:lnTo>
                    <a:pt x="2" y="15"/>
                  </a:lnTo>
                  <a:lnTo>
                    <a:pt x="5" y="12"/>
                  </a:lnTo>
                  <a:lnTo>
                    <a:pt x="8" y="8"/>
                  </a:lnTo>
                  <a:lnTo>
                    <a:pt x="34" y="0"/>
                  </a:lnTo>
                  <a:lnTo>
                    <a:pt x="40" y="0"/>
                  </a:lnTo>
                  <a:close/>
                </a:path>
              </a:pathLst>
            </a:custGeom>
            <a:solidFill>
              <a:schemeClr val="tx2">
                <a:lumMod val="40000"/>
                <a:lumOff val="60000"/>
              </a:schemeClr>
            </a:solid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909">
              <a:extLst>
                <a:ext uri="{FF2B5EF4-FFF2-40B4-BE49-F238E27FC236}">
                  <a16:creationId xmlns:a16="http://schemas.microsoft.com/office/drawing/2014/main" id="{6C97E59D-BA55-4CE5-8DF1-0BF901FEEFA8}"/>
                </a:ext>
              </a:extLst>
            </p:cNvPr>
            <p:cNvSpPr>
              <a:spLocks/>
            </p:cNvSpPr>
            <p:nvPr/>
          </p:nvSpPr>
          <p:spPr bwMode="auto">
            <a:xfrm>
              <a:off x="4019277" y="2869176"/>
              <a:ext cx="160553" cy="160553"/>
            </a:xfrm>
            <a:custGeom>
              <a:avLst/>
              <a:gdLst>
                <a:gd name="T0" fmla="*/ 38 w 59"/>
                <a:gd name="T1" fmla="*/ 0 h 58"/>
                <a:gd name="T2" fmla="*/ 43 w 59"/>
                <a:gd name="T3" fmla="*/ 1 h 58"/>
                <a:gd name="T4" fmla="*/ 47 w 59"/>
                <a:gd name="T5" fmla="*/ 5 h 58"/>
                <a:gd name="T6" fmla="*/ 48 w 59"/>
                <a:gd name="T7" fmla="*/ 8 h 58"/>
                <a:gd name="T8" fmla="*/ 57 w 59"/>
                <a:gd name="T9" fmla="*/ 34 h 58"/>
                <a:gd name="T10" fmla="*/ 59 w 59"/>
                <a:gd name="T11" fmla="*/ 39 h 58"/>
                <a:gd name="T12" fmla="*/ 57 w 59"/>
                <a:gd name="T13" fmla="*/ 43 h 58"/>
                <a:gd name="T14" fmla="*/ 54 w 59"/>
                <a:gd name="T15" fmla="*/ 46 h 58"/>
                <a:gd name="T16" fmla="*/ 50 w 59"/>
                <a:gd name="T17" fmla="*/ 50 h 58"/>
                <a:gd name="T18" fmla="*/ 24 w 59"/>
                <a:gd name="T19" fmla="*/ 58 h 58"/>
                <a:gd name="T20" fmla="*/ 19 w 59"/>
                <a:gd name="T21" fmla="*/ 58 h 58"/>
                <a:gd name="T22" fmla="*/ 16 w 59"/>
                <a:gd name="T23" fmla="*/ 57 h 58"/>
                <a:gd name="T24" fmla="*/ 12 w 59"/>
                <a:gd name="T25" fmla="*/ 55 h 58"/>
                <a:gd name="T26" fmla="*/ 9 w 59"/>
                <a:gd name="T27" fmla="*/ 50 h 58"/>
                <a:gd name="T28" fmla="*/ 0 w 59"/>
                <a:gd name="T29" fmla="*/ 26 h 58"/>
                <a:gd name="T30" fmla="*/ 0 w 59"/>
                <a:gd name="T31" fmla="*/ 20 h 58"/>
                <a:gd name="T32" fmla="*/ 2 w 59"/>
                <a:gd name="T33" fmla="*/ 15 h 58"/>
                <a:gd name="T34" fmla="*/ 3 w 59"/>
                <a:gd name="T35" fmla="*/ 12 h 58"/>
                <a:gd name="T36" fmla="*/ 9 w 59"/>
                <a:gd name="T37" fmla="*/ 10 h 58"/>
                <a:gd name="T38" fmla="*/ 33 w 59"/>
                <a:gd name="T39" fmla="*/ 1 h 58"/>
                <a:gd name="T40" fmla="*/ 38 w 59"/>
                <a:gd name="T4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58">
                  <a:moveTo>
                    <a:pt x="38" y="0"/>
                  </a:moveTo>
                  <a:lnTo>
                    <a:pt x="43" y="1"/>
                  </a:lnTo>
                  <a:lnTo>
                    <a:pt x="47" y="5"/>
                  </a:lnTo>
                  <a:lnTo>
                    <a:pt x="48" y="8"/>
                  </a:lnTo>
                  <a:lnTo>
                    <a:pt x="57" y="34"/>
                  </a:lnTo>
                  <a:lnTo>
                    <a:pt x="59" y="39"/>
                  </a:lnTo>
                  <a:lnTo>
                    <a:pt x="57" y="43"/>
                  </a:lnTo>
                  <a:lnTo>
                    <a:pt x="54" y="46"/>
                  </a:lnTo>
                  <a:lnTo>
                    <a:pt x="50" y="50"/>
                  </a:lnTo>
                  <a:lnTo>
                    <a:pt x="24" y="58"/>
                  </a:lnTo>
                  <a:lnTo>
                    <a:pt x="19" y="58"/>
                  </a:lnTo>
                  <a:lnTo>
                    <a:pt x="16" y="57"/>
                  </a:lnTo>
                  <a:lnTo>
                    <a:pt x="12" y="55"/>
                  </a:lnTo>
                  <a:lnTo>
                    <a:pt x="9" y="50"/>
                  </a:lnTo>
                  <a:lnTo>
                    <a:pt x="0" y="26"/>
                  </a:lnTo>
                  <a:lnTo>
                    <a:pt x="0" y="20"/>
                  </a:lnTo>
                  <a:lnTo>
                    <a:pt x="2" y="15"/>
                  </a:lnTo>
                  <a:lnTo>
                    <a:pt x="3" y="12"/>
                  </a:lnTo>
                  <a:lnTo>
                    <a:pt x="9" y="10"/>
                  </a:lnTo>
                  <a:lnTo>
                    <a:pt x="33" y="1"/>
                  </a:lnTo>
                  <a:lnTo>
                    <a:pt x="38" y="0"/>
                  </a:lnTo>
                  <a:close/>
                </a:path>
              </a:pathLst>
            </a:custGeom>
            <a:solidFill>
              <a:schemeClr val="tx2">
                <a:lumMod val="40000"/>
                <a:lumOff val="60000"/>
              </a:schemeClr>
            </a:solid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910">
              <a:extLst>
                <a:ext uri="{FF2B5EF4-FFF2-40B4-BE49-F238E27FC236}">
                  <a16:creationId xmlns:a16="http://schemas.microsoft.com/office/drawing/2014/main" id="{AB4A01D9-3BF8-41FA-9DD0-CE841326E7D8}"/>
                </a:ext>
              </a:extLst>
            </p:cNvPr>
            <p:cNvSpPr>
              <a:spLocks/>
            </p:cNvSpPr>
            <p:nvPr/>
          </p:nvSpPr>
          <p:spPr bwMode="auto">
            <a:xfrm>
              <a:off x="2956318" y="3461553"/>
              <a:ext cx="160553" cy="160553"/>
            </a:xfrm>
            <a:custGeom>
              <a:avLst/>
              <a:gdLst>
                <a:gd name="T0" fmla="*/ 38 w 59"/>
                <a:gd name="T1" fmla="*/ 0 h 57"/>
                <a:gd name="T2" fmla="*/ 43 w 59"/>
                <a:gd name="T3" fmla="*/ 0 h 57"/>
                <a:gd name="T4" fmla="*/ 47 w 59"/>
                <a:gd name="T5" fmla="*/ 3 h 57"/>
                <a:gd name="T6" fmla="*/ 49 w 59"/>
                <a:gd name="T7" fmla="*/ 7 h 57"/>
                <a:gd name="T8" fmla="*/ 57 w 59"/>
                <a:gd name="T9" fmla="*/ 33 h 57"/>
                <a:gd name="T10" fmla="*/ 59 w 59"/>
                <a:gd name="T11" fmla="*/ 38 h 57"/>
                <a:gd name="T12" fmla="*/ 57 w 59"/>
                <a:gd name="T13" fmla="*/ 41 h 57"/>
                <a:gd name="T14" fmla="*/ 54 w 59"/>
                <a:gd name="T15" fmla="*/ 47 h 57"/>
                <a:gd name="T16" fmla="*/ 50 w 59"/>
                <a:gd name="T17" fmla="*/ 48 h 57"/>
                <a:gd name="T18" fmla="*/ 24 w 59"/>
                <a:gd name="T19" fmla="*/ 57 h 57"/>
                <a:gd name="T20" fmla="*/ 19 w 59"/>
                <a:gd name="T21" fmla="*/ 57 h 57"/>
                <a:gd name="T22" fmla="*/ 16 w 59"/>
                <a:gd name="T23" fmla="*/ 57 h 57"/>
                <a:gd name="T24" fmla="*/ 12 w 59"/>
                <a:gd name="T25" fmla="*/ 54 h 57"/>
                <a:gd name="T26" fmla="*/ 9 w 59"/>
                <a:gd name="T27" fmla="*/ 50 h 57"/>
                <a:gd name="T28" fmla="*/ 0 w 59"/>
                <a:gd name="T29" fmla="*/ 24 h 57"/>
                <a:gd name="T30" fmla="*/ 0 w 59"/>
                <a:gd name="T31" fmla="*/ 19 h 57"/>
                <a:gd name="T32" fmla="*/ 2 w 59"/>
                <a:gd name="T33" fmla="*/ 16 h 57"/>
                <a:gd name="T34" fmla="*/ 4 w 59"/>
                <a:gd name="T35" fmla="*/ 10 h 57"/>
                <a:gd name="T36" fmla="*/ 9 w 59"/>
                <a:gd name="T37" fmla="*/ 9 h 57"/>
                <a:gd name="T38" fmla="*/ 33 w 59"/>
                <a:gd name="T39" fmla="*/ 0 h 57"/>
                <a:gd name="T40" fmla="*/ 38 w 59"/>
                <a:gd name="T4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57">
                  <a:moveTo>
                    <a:pt x="38" y="0"/>
                  </a:moveTo>
                  <a:lnTo>
                    <a:pt x="43" y="0"/>
                  </a:lnTo>
                  <a:lnTo>
                    <a:pt x="47" y="3"/>
                  </a:lnTo>
                  <a:lnTo>
                    <a:pt x="49" y="7"/>
                  </a:lnTo>
                  <a:lnTo>
                    <a:pt x="57" y="33"/>
                  </a:lnTo>
                  <a:lnTo>
                    <a:pt x="59" y="38"/>
                  </a:lnTo>
                  <a:lnTo>
                    <a:pt x="57" y="41"/>
                  </a:lnTo>
                  <a:lnTo>
                    <a:pt x="54" y="47"/>
                  </a:lnTo>
                  <a:lnTo>
                    <a:pt x="50" y="48"/>
                  </a:lnTo>
                  <a:lnTo>
                    <a:pt x="24" y="57"/>
                  </a:lnTo>
                  <a:lnTo>
                    <a:pt x="19" y="57"/>
                  </a:lnTo>
                  <a:lnTo>
                    <a:pt x="16" y="57"/>
                  </a:lnTo>
                  <a:lnTo>
                    <a:pt x="12" y="54"/>
                  </a:lnTo>
                  <a:lnTo>
                    <a:pt x="9" y="50"/>
                  </a:lnTo>
                  <a:lnTo>
                    <a:pt x="0" y="24"/>
                  </a:lnTo>
                  <a:lnTo>
                    <a:pt x="0" y="19"/>
                  </a:lnTo>
                  <a:lnTo>
                    <a:pt x="2" y="16"/>
                  </a:lnTo>
                  <a:lnTo>
                    <a:pt x="4" y="10"/>
                  </a:lnTo>
                  <a:lnTo>
                    <a:pt x="9" y="9"/>
                  </a:lnTo>
                  <a:lnTo>
                    <a:pt x="33" y="0"/>
                  </a:lnTo>
                  <a:lnTo>
                    <a:pt x="38" y="0"/>
                  </a:lnTo>
                  <a:close/>
                </a:path>
              </a:pathLst>
            </a:custGeom>
            <a:solidFill>
              <a:srgbClr val="35DD95"/>
            </a:solidFill>
            <a:ln w="0">
              <a:solidFill>
                <a:srgbClr val="35DD95"/>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911">
              <a:extLst>
                <a:ext uri="{FF2B5EF4-FFF2-40B4-BE49-F238E27FC236}">
                  <a16:creationId xmlns:a16="http://schemas.microsoft.com/office/drawing/2014/main" id="{7CF10C96-B204-46A4-A955-7CB31AC65A2D}"/>
                </a:ext>
              </a:extLst>
            </p:cNvPr>
            <p:cNvSpPr>
              <a:spLocks/>
            </p:cNvSpPr>
            <p:nvPr/>
          </p:nvSpPr>
          <p:spPr bwMode="auto">
            <a:xfrm>
              <a:off x="3144550" y="3395118"/>
              <a:ext cx="160553" cy="160553"/>
            </a:xfrm>
            <a:custGeom>
              <a:avLst/>
              <a:gdLst>
                <a:gd name="T0" fmla="*/ 38 w 58"/>
                <a:gd name="T1" fmla="*/ 0 h 59"/>
                <a:gd name="T2" fmla="*/ 43 w 58"/>
                <a:gd name="T3" fmla="*/ 2 h 59"/>
                <a:gd name="T4" fmla="*/ 46 w 58"/>
                <a:gd name="T5" fmla="*/ 3 h 59"/>
                <a:gd name="T6" fmla="*/ 50 w 58"/>
                <a:gd name="T7" fmla="*/ 8 h 59"/>
                <a:gd name="T8" fmla="*/ 58 w 58"/>
                <a:gd name="T9" fmla="*/ 33 h 59"/>
                <a:gd name="T10" fmla="*/ 58 w 58"/>
                <a:gd name="T11" fmla="*/ 38 h 59"/>
                <a:gd name="T12" fmla="*/ 57 w 58"/>
                <a:gd name="T13" fmla="*/ 43 h 59"/>
                <a:gd name="T14" fmla="*/ 55 w 58"/>
                <a:gd name="T15" fmla="*/ 46 h 59"/>
                <a:gd name="T16" fmla="*/ 50 w 58"/>
                <a:gd name="T17" fmla="*/ 48 h 59"/>
                <a:gd name="T18" fmla="*/ 26 w 58"/>
                <a:gd name="T19" fmla="*/ 57 h 59"/>
                <a:gd name="T20" fmla="*/ 20 w 58"/>
                <a:gd name="T21" fmla="*/ 59 h 59"/>
                <a:gd name="T22" fmla="*/ 15 w 58"/>
                <a:gd name="T23" fmla="*/ 57 h 59"/>
                <a:gd name="T24" fmla="*/ 12 w 58"/>
                <a:gd name="T25" fmla="*/ 55 h 59"/>
                <a:gd name="T26" fmla="*/ 10 w 58"/>
                <a:gd name="T27" fmla="*/ 50 h 59"/>
                <a:gd name="T28" fmla="*/ 1 w 58"/>
                <a:gd name="T29" fmla="*/ 24 h 59"/>
                <a:gd name="T30" fmla="*/ 0 w 58"/>
                <a:gd name="T31" fmla="*/ 21 h 59"/>
                <a:gd name="T32" fmla="*/ 1 w 58"/>
                <a:gd name="T33" fmla="*/ 15 h 59"/>
                <a:gd name="T34" fmla="*/ 5 w 58"/>
                <a:gd name="T35" fmla="*/ 12 h 59"/>
                <a:gd name="T36" fmla="*/ 8 w 58"/>
                <a:gd name="T37" fmla="*/ 8 h 59"/>
                <a:gd name="T38" fmla="*/ 34 w 58"/>
                <a:gd name="T39" fmla="*/ 0 h 59"/>
                <a:gd name="T40" fmla="*/ 38 w 58"/>
                <a:gd name="T4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59">
                  <a:moveTo>
                    <a:pt x="38" y="0"/>
                  </a:moveTo>
                  <a:lnTo>
                    <a:pt x="43" y="2"/>
                  </a:lnTo>
                  <a:lnTo>
                    <a:pt x="46" y="3"/>
                  </a:lnTo>
                  <a:lnTo>
                    <a:pt x="50" y="8"/>
                  </a:lnTo>
                  <a:lnTo>
                    <a:pt x="58" y="33"/>
                  </a:lnTo>
                  <a:lnTo>
                    <a:pt x="58" y="38"/>
                  </a:lnTo>
                  <a:lnTo>
                    <a:pt x="57" y="43"/>
                  </a:lnTo>
                  <a:lnTo>
                    <a:pt x="55" y="46"/>
                  </a:lnTo>
                  <a:lnTo>
                    <a:pt x="50" y="48"/>
                  </a:lnTo>
                  <a:lnTo>
                    <a:pt x="26" y="57"/>
                  </a:lnTo>
                  <a:lnTo>
                    <a:pt x="20" y="59"/>
                  </a:lnTo>
                  <a:lnTo>
                    <a:pt x="15" y="57"/>
                  </a:lnTo>
                  <a:lnTo>
                    <a:pt x="12" y="55"/>
                  </a:lnTo>
                  <a:lnTo>
                    <a:pt x="10" y="50"/>
                  </a:lnTo>
                  <a:lnTo>
                    <a:pt x="1" y="24"/>
                  </a:lnTo>
                  <a:lnTo>
                    <a:pt x="0" y="21"/>
                  </a:lnTo>
                  <a:lnTo>
                    <a:pt x="1" y="15"/>
                  </a:lnTo>
                  <a:lnTo>
                    <a:pt x="5" y="12"/>
                  </a:lnTo>
                  <a:lnTo>
                    <a:pt x="8" y="8"/>
                  </a:lnTo>
                  <a:lnTo>
                    <a:pt x="34" y="0"/>
                  </a:lnTo>
                  <a:lnTo>
                    <a:pt x="38" y="0"/>
                  </a:lnTo>
                  <a:close/>
                </a:path>
              </a:pathLst>
            </a:custGeom>
            <a:solidFill>
              <a:srgbClr val="35DD95"/>
            </a:solidFill>
            <a:ln w="0">
              <a:solidFill>
                <a:srgbClr val="35DD95"/>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912">
              <a:extLst>
                <a:ext uri="{FF2B5EF4-FFF2-40B4-BE49-F238E27FC236}">
                  <a16:creationId xmlns:a16="http://schemas.microsoft.com/office/drawing/2014/main" id="{608AE999-6C75-48F0-982C-35E4B83F3282}"/>
                </a:ext>
              </a:extLst>
            </p:cNvPr>
            <p:cNvSpPr>
              <a:spLocks/>
            </p:cNvSpPr>
            <p:nvPr/>
          </p:nvSpPr>
          <p:spPr bwMode="auto">
            <a:xfrm>
              <a:off x="3332782" y="3334221"/>
              <a:ext cx="160553" cy="155015"/>
            </a:xfrm>
            <a:custGeom>
              <a:avLst/>
              <a:gdLst>
                <a:gd name="T0" fmla="*/ 38 w 57"/>
                <a:gd name="T1" fmla="*/ 0 h 57"/>
                <a:gd name="T2" fmla="*/ 43 w 57"/>
                <a:gd name="T3" fmla="*/ 0 h 57"/>
                <a:gd name="T4" fmla="*/ 46 w 57"/>
                <a:gd name="T5" fmla="*/ 4 h 57"/>
                <a:gd name="T6" fmla="*/ 48 w 57"/>
                <a:gd name="T7" fmla="*/ 7 h 57"/>
                <a:gd name="T8" fmla="*/ 57 w 57"/>
                <a:gd name="T9" fmla="*/ 33 h 57"/>
                <a:gd name="T10" fmla="*/ 57 w 57"/>
                <a:gd name="T11" fmla="*/ 38 h 57"/>
                <a:gd name="T12" fmla="*/ 57 w 57"/>
                <a:gd name="T13" fmla="*/ 42 h 57"/>
                <a:gd name="T14" fmla="*/ 53 w 57"/>
                <a:gd name="T15" fmla="*/ 47 h 57"/>
                <a:gd name="T16" fmla="*/ 50 w 57"/>
                <a:gd name="T17" fmla="*/ 49 h 57"/>
                <a:gd name="T18" fmla="*/ 24 w 57"/>
                <a:gd name="T19" fmla="*/ 57 h 57"/>
                <a:gd name="T20" fmla="*/ 19 w 57"/>
                <a:gd name="T21" fmla="*/ 57 h 57"/>
                <a:gd name="T22" fmla="*/ 15 w 57"/>
                <a:gd name="T23" fmla="*/ 57 h 57"/>
                <a:gd name="T24" fmla="*/ 10 w 57"/>
                <a:gd name="T25" fmla="*/ 54 h 57"/>
                <a:gd name="T26" fmla="*/ 8 w 57"/>
                <a:gd name="T27" fmla="*/ 50 h 57"/>
                <a:gd name="T28" fmla="*/ 0 w 57"/>
                <a:gd name="T29" fmla="*/ 25 h 57"/>
                <a:gd name="T30" fmla="*/ 0 w 57"/>
                <a:gd name="T31" fmla="*/ 19 h 57"/>
                <a:gd name="T32" fmla="*/ 0 w 57"/>
                <a:gd name="T33" fmla="*/ 16 h 57"/>
                <a:gd name="T34" fmla="*/ 3 w 57"/>
                <a:gd name="T35" fmla="*/ 11 h 57"/>
                <a:gd name="T36" fmla="*/ 7 w 57"/>
                <a:gd name="T37" fmla="*/ 9 h 57"/>
                <a:gd name="T38" fmla="*/ 33 w 57"/>
                <a:gd name="T39" fmla="*/ 0 h 57"/>
                <a:gd name="T40" fmla="*/ 38 w 57"/>
                <a:gd name="T4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57">
                  <a:moveTo>
                    <a:pt x="38" y="0"/>
                  </a:moveTo>
                  <a:lnTo>
                    <a:pt x="43" y="0"/>
                  </a:lnTo>
                  <a:lnTo>
                    <a:pt x="46" y="4"/>
                  </a:lnTo>
                  <a:lnTo>
                    <a:pt x="48" y="7"/>
                  </a:lnTo>
                  <a:lnTo>
                    <a:pt x="57" y="33"/>
                  </a:lnTo>
                  <a:lnTo>
                    <a:pt x="57" y="38"/>
                  </a:lnTo>
                  <a:lnTo>
                    <a:pt x="57" y="42"/>
                  </a:lnTo>
                  <a:lnTo>
                    <a:pt x="53" y="47"/>
                  </a:lnTo>
                  <a:lnTo>
                    <a:pt x="50" y="49"/>
                  </a:lnTo>
                  <a:lnTo>
                    <a:pt x="24" y="57"/>
                  </a:lnTo>
                  <a:lnTo>
                    <a:pt x="19" y="57"/>
                  </a:lnTo>
                  <a:lnTo>
                    <a:pt x="15" y="57"/>
                  </a:lnTo>
                  <a:lnTo>
                    <a:pt x="10" y="54"/>
                  </a:lnTo>
                  <a:lnTo>
                    <a:pt x="8" y="50"/>
                  </a:lnTo>
                  <a:lnTo>
                    <a:pt x="0" y="25"/>
                  </a:lnTo>
                  <a:lnTo>
                    <a:pt x="0" y="19"/>
                  </a:lnTo>
                  <a:lnTo>
                    <a:pt x="0" y="16"/>
                  </a:lnTo>
                  <a:lnTo>
                    <a:pt x="3" y="11"/>
                  </a:lnTo>
                  <a:lnTo>
                    <a:pt x="7" y="9"/>
                  </a:lnTo>
                  <a:lnTo>
                    <a:pt x="33" y="0"/>
                  </a:lnTo>
                  <a:lnTo>
                    <a:pt x="38" y="0"/>
                  </a:lnTo>
                  <a:close/>
                </a:path>
              </a:pathLst>
            </a:custGeom>
            <a:solidFill>
              <a:srgbClr val="35DD95"/>
            </a:solidFill>
            <a:ln w="0">
              <a:solidFill>
                <a:srgbClr val="35DD95"/>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913">
              <a:extLst>
                <a:ext uri="{FF2B5EF4-FFF2-40B4-BE49-F238E27FC236}">
                  <a16:creationId xmlns:a16="http://schemas.microsoft.com/office/drawing/2014/main" id="{60D61F80-F6F1-4E5E-A8AF-075F4B2EAFDA}"/>
                </a:ext>
              </a:extLst>
            </p:cNvPr>
            <p:cNvSpPr>
              <a:spLocks/>
            </p:cNvSpPr>
            <p:nvPr/>
          </p:nvSpPr>
          <p:spPr bwMode="auto">
            <a:xfrm>
              <a:off x="3521015" y="3267786"/>
              <a:ext cx="160553" cy="160553"/>
            </a:xfrm>
            <a:custGeom>
              <a:avLst/>
              <a:gdLst>
                <a:gd name="T0" fmla="*/ 38 w 59"/>
                <a:gd name="T1" fmla="*/ 0 h 59"/>
                <a:gd name="T2" fmla="*/ 43 w 59"/>
                <a:gd name="T3" fmla="*/ 2 h 59"/>
                <a:gd name="T4" fmla="*/ 47 w 59"/>
                <a:gd name="T5" fmla="*/ 4 h 59"/>
                <a:gd name="T6" fmla="*/ 50 w 59"/>
                <a:gd name="T7" fmla="*/ 9 h 59"/>
                <a:gd name="T8" fmla="*/ 59 w 59"/>
                <a:gd name="T9" fmla="*/ 33 h 59"/>
                <a:gd name="T10" fmla="*/ 59 w 59"/>
                <a:gd name="T11" fmla="*/ 38 h 59"/>
                <a:gd name="T12" fmla="*/ 57 w 59"/>
                <a:gd name="T13" fmla="*/ 43 h 59"/>
                <a:gd name="T14" fmla="*/ 55 w 59"/>
                <a:gd name="T15" fmla="*/ 47 h 59"/>
                <a:gd name="T16" fmla="*/ 50 w 59"/>
                <a:gd name="T17" fmla="*/ 49 h 59"/>
                <a:gd name="T18" fmla="*/ 24 w 59"/>
                <a:gd name="T19" fmla="*/ 57 h 59"/>
                <a:gd name="T20" fmla="*/ 21 w 59"/>
                <a:gd name="T21" fmla="*/ 59 h 59"/>
                <a:gd name="T22" fmla="*/ 16 w 59"/>
                <a:gd name="T23" fmla="*/ 57 h 59"/>
                <a:gd name="T24" fmla="*/ 12 w 59"/>
                <a:gd name="T25" fmla="*/ 54 h 59"/>
                <a:gd name="T26" fmla="*/ 9 w 59"/>
                <a:gd name="T27" fmla="*/ 50 h 59"/>
                <a:gd name="T28" fmla="*/ 0 w 59"/>
                <a:gd name="T29" fmla="*/ 24 h 59"/>
                <a:gd name="T30" fmla="*/ 0 w 59"/>
                <a:gd name="T31" fmla="*/ 21 h 59"/>
                <a:gd name="T32" fmla="*/ 2 w 59"/>
                <a:gd name="T33" fmla="*/ 16 h 59"/>
                <a:gd name="T34" fmla="*/ 4 w 59"/>
                <a:gd name="T35" fmla="*/ 12 h 59"/>
                <a:gd name="T36" fmla="*/ 9 w 59"/>
                <a:gd name="T37" fmla="*/ 9 h 59"/>
                <a:gd name="T38" fmla="*/ 35 w 59"/>
                <a:gd name="T39" fmla="*/ 0 h 59"/>
                <a:gd name="T40" fmla="*/ 38 w 59"/>
                <a:gd name="T4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59">
                  <a:moveTo>
                    <a:pt x="38" y="0"/>
                  </a:moveTo>
                  <a:lnTo>
                    <a:pt x="43" y="2"/>
                  </a:lnTo>
                  <a:lnTo>
                    <a:pt x="47" y="4"/>
                  </a:lnTo>
                  <a:lnTo>
                    <a:pt x="50" y="9"/>
                  </a:lnTo>
                  <a:lnTo>
                    <a:pt x="59" y="33"/>
                  </a:lnTo>
                  <a:lnTo>
                    <a:pt x="59" y="38"/>
                  </a:lnTo>
                  <a:lnTo>
                    <a:pt x="57" y="43"/>
                  </a:lnTo>
                  <a:lnTo>
                    <a:pt x="55" y="47"/>
                  </a:lnTo>
                  <a:lnTo>
                    <a:pt x="50" y="49"/>
                  </a:lnTo>
                  <a:lnTo>
                    <a:pt x="24" y="57"/>
                  </a:lnTo>
                  <a:lnTo>
                    <a:pt x="21" y="59"/>
                  </a:lnTo>
                  <a:lnTo>
                    <a:pt x="16" y="57"/>
                  </a:lnTo>
                  <a:lnTo>
                    <a:pt x="12" y="54"/>
                  </a:lnTo>
                  <a:lnTo>
                    <a:pt x="9" y="50"/>
                  </a:lnTo>
                  <a:lnTo>
                    <a:pt x="0" y="24"/>
                  </a:lnTo>
                  <a:lnTo>
                    <a:pt x="0" y="21"/>
                  </a:lnTo>
                  <a:lnTo>
                    <a:pt x="2" y="16"/>
                  </a:lnTo>
                  <a:lnTo>
                    <a:pt x="4" y="12"/>
                  </a:lnTo>
                  <a:lnTo>
                    <a:pt x="9" y="9"/>
                  </a:lnTo>
                  <a:lnTo>
                    <a:pt x="35" y="0"/>
                  </a:lnTo>
                  <a:lnTo>
                    <a:pt x="38" y="0"/>
                  </a:lnTo>
                  <a:close/>
                </a:path>
              </a:pathLst>
            </a:custGeom>
            <a:solidFill>
              <a:srgbClr val="35DD95"/>
            </a:solidFill>
            <a:ln w="0">
              <a:solidFill>
                <a:srgbClr val="35DD95"/>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914">
              <a:extLst>
                <a:ext uri="{FF2B5EF4-FFF2-40B4-BE49-F238E27FC236}">
                  <a16:creationId xmlns:a16="http://schemas.microsoft.com/office/drawing/2014/main" id="{E4BB4752-2FAE-49F3-BC65-CE9A2F09CE11}"/>
                </a:ext>
              </a:extLst>
            </p:cNvPr>
            <p:cNvSpPr>
              <a:spLocks/>
            </p:cNvSpPr>
            <p:nvPr/>
          </p:nvSpPr>
          <p:spPr bwMode="auto">
            <a:xfrm>
              <a:off x="3709247" y="3195813"/>
              <a:ext cx="160553" cy="166087"/>
            </a:xfrm>
            <a:custGeom>
              <a:avLst/>
              <a:gdLst>
                <a:gd name="T0" fmla="*/ 39 w 58"/>
                <a:gd name="T1" fmla="*/ 0 h 59"/>
                <a:gd name="T2" fmla="*/ 43 w 58"/>
                <a:gd name="T3" fmla="*/ 2 h 59"/>
                <a:gd name="T4" fmla="*/ 48 w 58"/>
                <a:gd name="T5" fmla="*/ 5 h 59"/>
                <a:gd name="T6" fmla="*/ 50 w 58"/>
                <a:gd name="T7" fmla="*/ 9 h 59"/>
                <a:gd name="T8" fmla="*/ 58 w 58"/>
                <a:gd name="T9" fmla="*/ 35 h 59"/>
                <a:gd name="T10" fmla="*/ 58 w 58"/>
                <a:gd name="T11" fmla="*/ 40 h 59"/>
                <a:gd name="T12" fmla="*/ 58 w 58"/>
                <a:gd name="T13" fmla="*/ 43 h 59"/>
                <a:gd name="T14" fmla="*/ 55 w 58"/>
                <a:gd name="T15" fmla="*/ 47 h 59"/>
                <a:gd name="T16" fmla="*/ 51 w 58"/>
                <a:gd name="T17" fmla="*/ 50 h 59"/>
                <a:gd name="T18" fmla="*/ 26 w 58"/>
                <a:gd name="T19" fmla="*/ 59 h 59"/>
                <a:gd name="T20" fmla="*/ 20 w 58"/>
                <a:gd name="T21" fmla="*/ 59 h 59"/>
                <a:gd name="T22" fmla="*/ 15 w 58"/>
                <a:gd name="T23" fmla="*/ 59 h 59"/>
                <a:gd name="T24" fmla="*/ 12 w 58"/>
                <a:gd name="T25" fmla="*/ 55 h 59"/>
                <a:gd name="T26" fmla="*/ 10 w 58"/>
                <a:gd name="T27" fmla="*/ 52 h 59"/>
                <a:gd name="T28" fmla="*/ 1 w 58"/>
                <a:gd name="T29" fmla="*/ 26 h 59"/>
                <a:gd name="T30" fmla="*/ 0 w 58"/>
                <a:gd name="T31" fmla="*/ 21 h 59"/>
                <a:gd name="T32" fmla="*/ 1 w 58"/>
                <a:gd name="T33" fmla="*/ 15 h 59"/>
                <a:gd name="T34" fmla="*/ 5 w 58"/>
                <a:gd name="T35" fmla="*/ 12 h 59"/>
                <a:gd name="T36" fmla="*/ 8 w 58"/>
                <a:gd name="T37" fmla="*/ 10 h 59"/>
                <a:gd name="T38" fmla="*/ 34 w 58"/>
                <a:gd name="T39" fmla="*/ 2 h 59"/>
                <a:gd name="T40" fmla="*/ 39 w 58"/>
                <a:gd name="T4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59">
                  <a:moveTo>
                    <a:pt x="39" y="0"/>
                  </a:moveTo>
                  <a:lnTo>
                    <a:pt x="43" y="2"/>
                  </a:lnTo>
                  <a:lnTo>
                    <a:pt x="48" y="5"/>
                  </a:lnTo>
                  <a:lnTo>
                    <a:pt x="50" y="9"/>
                  </a:lnTo>
                  <a:lnTo>
                    <a:pt x="58" y="35"/>
                  </a:lnTo>
                  <a:lnTo>
                    <a:pt x="58" y="40"/>
                  </a:lnTo>
                  <a:lnTo>
                    <a:pt x="58" y="43"/>
                  </a:lnTo>
                  <a:lnTo>
                    <a:pt x="55" y="47"/>
                  </a:lnTo>
                  <a:lnTo>
                    <a:pt x="51" y="50"/>
                  </a:lnTo>
                  <a:lnTo>
                    <a:pt x="26" y="59"/>
                  </a:lnTo>
                  <a:lnTo>
                    <a:pt x="20" y="59"/>
                  </a:lnTo>
                  <a:lnTo>
                    <a:pt x="15" y="59"/>
                  </a:lnTo>
                  <a:lnTo>
                    <a:pt x="12" y="55"/>
                  </a:lnTo>
                  <a:lnTo>
                    <a:pt x="10" y="52"/>
                  </a:lnTo>
                  <a:lnTo>
                    <a:pt x="1" y="26"/>
                  </a:lnTo>
                  <a:lnTo>
                    <a:pt x="0" y="21"/>
                  </a:lnTo>
                  <a:lnTo>
                    <a:pt x="1" y="15"/>
                  </a:lnTo>
                  <a:lnTo>
                    <a:pt x="5" y="12"/>
                  </a:lnTo>
                  <a:lnTo>
                    <a:pt x="8" y="10"/>
                  </a:lnTo>
                  <a:lnTo>
                    <a:pt x="34" y="2"/>
                  </a:lnTo>
                  <a:lnTo>
                    <a:pt x="39" y="0"/>
                  </a:lnTo>
                  <a:close/>
                </a:path>
              </a:pathLst>
            </a:custGeom>
            <a:solidFill>
              <a:srgbClr val="35DD95"/>
            </a:solidFill>
            <a:ln w="0">
              <a:solidFill>
                <a:srgbClr val="35DD95"/>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915">
              <a:extLst>
                <a:ext uri="{FF2B5EF4-FFF2-40B4-BE49-F238E27FC236}">
                  <a16:creationId xmlns:a16="http://schemas.microsoft.com/office/drawing/2014/main" id="{6CA08EC9-392F-499C-8AD0-491AF3C421CC}"/>
                </a:ext>
              </a:extLst>
            </p:cNvPr>
            <p:cNvSpPr>
              <a:spLocks/>
            </p:cNvSpPr>
            <p:nvPr/>
          </p:nvSpPr>
          <p:spPr bwMode="auto">
            <a:xfrm>
              <a:off x="3897480" y="3134916"/>
              <a:ext cx="166087" cy="166087"/>
            </a:xfrm>
            <a:custGeom>
              <a:avLst/>
              <a:gdLst>
                <a:gd name="T0" fmla="*/ 38 w 59"/>
                <a:gd name="T1" fmla="*/ 0 h 59"/>
                <a:gd name="T2" fmla="*/ 43 w 59"/>
                <a:gd name="T3" fmla="*/ 2 h 59"/>
                <a:gd name="T4" fmla="*/ 46 w 59"/>
                <a:gd name="T5" fmla="*/ 4 h 59"/>
                <a:gd name="T6" fmla="*/ 48 w 59"/>
                <a:gd name="T7" fmla="*/ 9 h 59"/>
                <a:gd name="T8" fmla="*/ 57 w 59"/>
                <a:gd name="T9" fmla="*/ 33 h 59"/>
                <a:gd name="T10" fmla="*/ 59 w 59"/>
                <a:gd name="T11" fmla="*/ 38 h 59"/>
                <a:gd name="T12" fmla="*/ 57 w 59"/>
                <a:gd name="T13" fmla="*/ 44 h 59"/>
                <a:gd name="T14" fmla="*/ 53 w 59"/>
                <a:gd name="T15" fmla="*/ 47 h 59"/>
                <a:gd name="T16" fmla="*/ 50 w 59"/>
                <a:gd name="T17" fmla="*/ 49 h 59"/>
                <a:gd name="T18" fmla="*/ 24 w 59"/>
                <a:gd name="T19" fmla="*/ 58 h 59"/>
                <a:gd name="T20" fmla="*/ 20 w 59"/>
                <a:gd name="T21" fmla="*/ 59 h 59"/>
                <a:gd name="T22" fmla="*/ 15 w 59"/>
                <a:gd name="T23" fmla="*/ 58 h 59"/>
                <a:gd name="T24" fmla="*/ 12 w 59"/>
                <a:gd name="T25" fmla="*/ 54 h 59"/>
                <a:gd name="T26" fmla="*/ 8 w 59"/>
                <a:gd name="T27" fmla="*/ 51 h 59"/>
                <a:gd name="T28" fmla="*/ 0 w 59"/>
                <a:gd name="T29" fmla="*/ 25 h 59"/>
                <a:gd name="T30" fmla="*/ 0 w 59"/>
                <a:gd name="T31" fmla="*/ 21 h 59"/>
                <a:gd name="T32" fmla="*/ 1 w 59"/>
                <a:gd name="T33" fmla="*/ 16 h 59"/>
                <a:gd name="T34" fmla="*/ 3 w 59"/>
                <a:gd name="T35" fmla="*/ 13 h 59"/>
                <a:gd name="T36" fmla="*/ 8 w 59"/>
                <a:gd name="T37" fmla="*/ 9 h 59"/>
                <a:gd name="T38" fmla="*/ 33 w 59"/>
                <a:gd name="T39" fmla="*/ 0 h 59"/>
                <a:gd name="T40" fmla="*/ 38 w 59"/>
                <a:gd name="T4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59">
                  <a:moveTo>
                    <a:pt x="38" y="0"/>
                  </a:moveTo>
                  <a:lnTo>
                    <a:pt x="43" y="2"/>
                  </a:lnTo>
                  <a:lnTo>
                    <a:pt x="46" y="4"/>
                  </a:lnTo>
                  <a:lnTo>
                    <a:pt x="48" y="9"/>
                  </a:lnTo>
                  <a:lnTo>
                    <a:pt x="57" y="33"/>
                  </a:lnTo>
                  <a:lnTo>
                    <a:pt x="59" y="38"/>
                  </a:lnTo>
                  <a:lnTo>
                    <a:pt x="57" y="44"/>
                  </a:lnTo>
                  <a:lnTo>
                    <a:pt x="53" y="47"/>
                  </a:lnTo>
                  <a:lnTo>
                    <a:pt x="50" y="49"/>
                  </a:lnTo>
                  <a:lnTo>
                    <a:pt x="24" y="58"/>
                  </a:lnTo>
                  <a:lnTo>
                    <a:pt x="20" y="59"/>
                  </a:lnTo>
                  <a:lnTo>
                    <a:pt x="15" y="58"/>
                  </a:lnTo>
                  <a:lnTo>
                    <a:pt x="12" y="54"/>
                  </a:lnTo>
                  <a:lnTo>
                    <a:pt x="8" y="51"/>
                  </a:lnTo>
                  <a:lnTo>
                    <a:pt x="0" y="25"/>
                  </a:lnTo>
                  <a:lnTo>
                    <a:pt x="0" y="21"/>
                  </a:lnTo>
                  <a:lnTo>
                    <a:pt x="1" y="16"/>
                  </a:lnTo>
                  <a:lnTo>
                    <a:pt x="3" y="13"/>
                  </a:lnTo>
                  <a:lnTo>
                    <a:pt x="8" y="9"/>
                  </a:lnTo>
                  <a:lnTo>
                    <a:pt x="33" y="0"/>
                  </a:lnTo>
                  <a:lnTo>
                    <a:pt x="38" y="0"/>
                  </a:lnTo>
                  <a:close/>
                </a:path>
              </a:pathLst>
            </a:custGeom>
            <a:solidFill>
              <a:srgbClr val="35DD95"/>
            </a:solidFill>
            <a:ln w="0">
              <a:solidFill>
                <a:srgbClr val="35DD95"/>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916">
              <a:extLst>
                <a:ext uri="{FF2B5EF4-FFF2-40B4-BE49-F238E27FC236}">
                  <a16:creationId xmlns:a16="http://schemas.microsoft.com/office/drawing/2014/main" id="{FB7A8644-BCCF-4EA6-9E69-F502CFB4187F}"/>
                </a:ext>
              </a:extLst>
            </p:cNvPr>
            <p:cNvSpPr>
              <a:spLocks/>
            </p:cNvSpPr>
            <p:nvPr/>
          </p:nvSpPr>
          <p:spPr bwMode="auto">
            <a:xfrm>
              <a:off x="4085712" y="3068481"/>
              <a:ext cx="160553" cy="166087"/>
            </a:xfrm>
            <a:custGeom>
              <a:avLst/>
              <a:gdLst>
                <a:gd name="T0" fmla="*/ 40 w 59"/>
                <a:gd name="T1" fmla="*/ 0 h 59"/>
                <a:gd name="T2" fmla="*/ 43 w 59"/>
                <a:gd name="T3" fmla="*/ 2 h 59"/>
                <a:gd name="T4" fmla="*/ 47 w 59"/>
                <a:gd name="T5" fmla="*/ 5 h 59"/>
                <a:gd name="T6" fmla="*/ 50 w 59"/>
                <a:gd name="T7" fmla="*/ 9 h 59"/>
                <a:gd name="T8" fmla="*/ 59 w 59"/>
                <a:gd name="T9" fmla="*/ 35 h 59"/>
                <a:gd name="T10" fmla="*/ 59 w 59"/>
                <a:gd name="T11" fmla="*/ 40 h 59"/>
                <a:gd name="T12" fmla="*/ 57 w 59"/>
                <a:gd name="T13" fmla="*/ 43 h 59"/>
                <a:gd name="T14" fmla="*/ 55 w 59"/>
                <a:gd name="T15" fmla="*/ 47 h 59"/>
                <a:gd name="T16" fmla="*/ 50 w 59"/>
                <a:gd name="T17" fmla="*/ 50 h 59"/>
                <a:gd name="T18" fmla="*/ 26 w 59"/>
                <a:gd name="T19" fmla="*/ 59 h 59"/>
                <a:gd name="T20" fmla="*/ 21 w 59"/>
                <a:gd name="T21" fmla="*/ 59 h 59"/>
                <a:gd name="T22" fmla="*/ 16 w 59"/>
                <a:gd name="T23" fmla="*/ 59 h 59"/>
                <a:gd name="T24" fmla="*/ 12 w 59"/>
                <a:gd name="T25" fmla="*/ 56 h 59"/>
                <a:gd name="T26" fmla="*/ 11 w 59"/>
                <a:gd name="T27" fmla="*/ 50 h 59"/>
                <a:gd name="T28" fmla="*/ 2 w 59"/>
                <a:gd name="T29" fmla="*/ 26 h 59"/>
                <a:gd name="T30" fmla="*/ 0 w 59"/>
                <a:gd name="T31" fmla="*/ 21 h 59"/>
                <a:gd name="T32" fmla="*/ 2 w 59"/>
                <a:gd name="T33" fmla="*/ 16 h 59"/>
                <a:gd name="T34" fmla="*/ 5 w 59"/>
                <a:gd name="T35" fmla="*/ 12 h 59"/>
                <a:gd name="T36" fmla="*/ 9 w 59"/>
                <a:gd name="T37" fmla="*/ 11 h 59"/>
                <a:gd name="T38" fmla="*/ 35 w 59"/>
                <a:gd name="T39" fmla="*/ 2 h 59"/>
                <a:gd name="T40" fmla="*/ 40 w 59"/>
                <a:gd name="T4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59">
                  <a:moveTo>
                    <a:pt x="40" y="0"/>
                  </a:moveTo>
                  <a:lnTo>
                    <a:pt x="43" y="2"/>
                  </a:lnTo>
                  <a:lnTo>
                    <a:pt x="47" y="5"/>
                  </a:lnTo>
                  <a:lnTo>
                    <a:pt x="50" y="9"/>
                  </a:lnTo>
                  <a:lnTo>
                    <a:pt x="59" y="35"/>
                  </a:lnTo>
                  <a:lnTo>
                    <a:pt x="59" y="40"/>
                  </a:lnTo>
                  <a:lnTo>
                    <a:pt x="57" y="43"/>
                  </a:lnTo>
                  <a:lnTo>
                    <a:pt x="55" y="47"/>
                  </a:lnTo>
                  <a:lnTo>
                    <a:pt x="50" y="50"/>
                  </a:lnTo>
                  <a:lnTo>
                    <a:pt x="26" y="59"/>
                  </a:lnTo>
                  <a:lnTo>
                    <a:pt x="21" y="59"/>
                  </a:lnTo>
                  <a:lnTo>
                    <a:pt x="16" y="59"/>
                  </a:lnTo>
                  <a:lnTo>
                    <a:pt x="12" y="56"/>
                  </a:lnTo>
                  <a:lnTo>
                    <a:pt x="11" y="50"/>
                  </a:lnTo>
                  <a:lnTo>
                    <a:pt x="2" y="26"/>
                  </a:lnTo>
                  <a:lnTo>
                    <a:pt x="0" y="21"/>
                  </a:lnTo>
                  <a:lnTo>
                    <a:pt x="2" y="16"/>
                  </a:lnTo>
                  <a:lnTo>
                    <a:pt x="5" y="12"/>
                  </a:lnTo>
                  <a:lnTo>
                    <a:pt x="9" y="11"/>
                  </a:lnTo>
                  <a:lnTo>
                    <a:pt x="35" y="2"/>
                  </a:lnTo>
                  <a:lnTo>
                    <a:pt x="40" y="0"/>
                  </a:lnTo>
                  <a:close/>
                </a:path>
              </a:pathLst>
            </a:custGeom>
            <a:solidFill>
              <a:srgbClr val="35DD95"/>
            </a:solidFill>
            <a:ln w="0">
              <a:solidFill>
                <a:srgbClr val="35DD95"/>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917">
              <a:extLst>
                <a:ext uri="{FF2B5EF4-FFF2-40B4-BE49-F238E27FC236}">
                  <a16:creationId xmlns:a16="http://schemas.microsoft.com/office/drawing/2014/main" id="{1FF6D562-E72B-4C4F-AEDA-C6DA35AC601A}"/>
                </a:ext>
              </a:extLst>
            </p:cNvPr>
            <p:cNvSpPr>
              <a:spLocks/>
            </p:cNvSpPr>
            <p:nvPr/>
          </p:nvSpPr>
          <p:spPr bwMode="auto">
            <a:xfrm>
              <a:off x="2042839" y="3162595"/>
              <a:ext cx="226988" cy="1118322"/>
            </a:xfrm>
            <a:custGeom>
              <a:avLst/>
              <a:gdLst>
                <a:gd name="T0" fmla="*/ 55 w 81"/>
                <a:gd name="T1" fmla="*/ 0 h 403"/>
                <a:gd name="T2" fmla="*/ 69 w 81"/>
                <a:gd name="T3" fmla="*/ 2 h 403"/>
                <a:gd name="T4" fmla="*/ 78 w 81"/>
                <a:gd name="T5" fmla="*/ 12 h 403"/>
                <a:gd name="T6" fmla="*/ 81 w 81"/>
                <a:gd name="T7" fmla="*/ 29 h 403"/>
                <a:gd name="T8" fmla="*/ 81 w 81"/>
                <a:gd name="T9" fmla="*/ 382 h 403"/>
                <a:gd name="T10" fmla="*/ 81 w 81"/>
                <a:gd name="T11" fmla="*/ 391 h 403"/>
                <a:gd name="T12" fmla="*/ 80 w 81"/>
                <a:gd name="T13" fmla="*/ 397 h 403"/>
                <a:gd name="T14" fmla="*/ 80 w 81"/>
                <a:gd name="T15" fmla="*/ 401 h 403"/>
                <a:gd name="T16" fmla="*/ 78 w 81"/>
                <a:gd name="T17" fmla="*/ 403 h 403"/>
                <a:gd name="T18" fmla="*/ 76 w 81"/>
                <a:gd name="T19" fmla="*/ 401 h 403"/>
                <a:gd name="T20" fmla="*/ 74 w 81"/>
                <a:gd name="T21" fmla="*/ 397 h 403"/>
                <a:gd name="T22" fmla="*/ 73 w 81"/>
                <a:gd name="T23" fmla="*/ 392 h 403"/>
                <a:gd name="T24" fmla="*/ 69 w 81"/>
                <a:gd name="T25" fmla="*/ 384 h 403"/>
                <a:gd name="T26" fmla="*/ 0 w 81"/>
                <a:gd name="T27" fmla="*/ 86 h 403"/>
                <a:gd name="T28" fmla="*/ 0 w 81"/>
                <a:gd name="T29" fmla="*/ 66 h 403"/>
                <a:gd name="T30" fmla="*/ 5 w 81"/>
                <a:gd name="T31" fmla="*/ 45 h 403"/>
                <a:gd name="T32" fmla="*/ 16 w 81"/>
                <a:gd name="T33" fmla="*/ 26 h 403"/>
                <a:gd name="T34" fmla="*/ 31 w 81"/>
                <a:gd name="T35" fmla="*/ 12 h 403"/>
                <a:gd name="T36" fmla="*/ 40 w 81"/>
                <a:gd name="T37" fmla="*/ 7 h 403"/>
                <a:gd name="T38" fmla="*/ 55 w 81"/>
                <a:gd name="T39"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403">
                  <a:moveTo>
                    <a:pt x="55" y="0"/>
                  </a:moveTo>
                  <a:lnTo>
                    <a:pt x="69" y="2"/>
                  </a:lnTo>
                  <a:lnTo>
                    <a:pt x="78" y="12"/>
                  </a:lnTo>
                  <a:lnTo>
                    <a:pt x="81" y="29"/>
                  </a:lnTo>
                  <a:lnTo>
                    <a:pt x="81" y="382"/>
                  </a:lnTo>
                  <a:lnTo>
                    <a:pt x="81" y="391"/>
                  </a:lnTo>
                  <a:lnTo>
                    <a:pt x="80" y="397"/>
                  </a:lnTo>
                  <a:lnTo>
                    <a:pt x="80" y="401"/>
                  </a:lnTo>
                  <a:lnTo>
                    <a:pt x="78" y="403"/>
                  </a:lnTo>
                  <a:lnTo>
                    <a:pt x="76" y="401"/>
                  </a:lnTo>
                  <a:lnTo>
                    <a:pt x="74" y="397"/>
                  </a:lnTo>
                  <a:lnTo>
                    <a:pt x="73" y="392"/>
                  </a:lnTo>
                  <a:lnTo>
                    <a:pt x="69" y="384"/>
                  </a:lnTo>
                  <a:lnTo>
                    <a:pt x="0" y="86"/>
                  </a:lnTo>
                  <a:lnTo>
                    <a:pt x="0" y="66"/>
                  </a:lnTo>
                  <a:lnTo>
                    <a:pt x="5" y="45"/>
                  </a:lnTo>
                  <a:lnTo>
                    <a:pt x="16" y="26"/>
                  </a:lnTo>
                  <a:lnTo>
                    <a:pt x="31" y="12"/>
                  </a:lnTo>
                  <a:lnTo>
                    <a:pt x="40" y="7"/>
                  </a:lnTo>
                  <a:lnTo>
                    <a:pt x="55" y="0"/>
                  </a:lnTo>
                  <a:close/>
                </a:path>
              </a:pathLst>
            </a:custGeom>
            <a:solidFill>
              <a:schemeClr val="accent4"/>
            </a:solidFill>
            <a:ln w="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918">
              <a:extLst>
                <a:ext uri="{FF2B5EF4-FFF2-40B4-BE49-F238E27FC236}">
                  <a16:creationId xmlns:a16="http://schemas.microsoft.com/office/drawing/2014/main" id="{660192E4-E7FB-4191-B03A-260FF3AD66E7}"/>
                </a:ext>
              </a:extLst>
            </p:cNvPr>
            <p:cNvSpPr>
              <a:spLocks/>
            </p:cNvSpPr>
            <p:nvPr/>
          </p:nvSpPr>
          <p:spPr bwMode="auto">
            <a:xfrm>
              <a:off x="1860141" y="4712744"/>
              <a:ext cx="968845" cy="138408"/>
            </a:xfrm>
            <a:custGeom>
              <a:avLst/>
              <a:gdLst>
                <a:gd name="T0" fmla="*/ 25 w 350"/>
                <a:gd name="T1" fmla="*/ 0 h 48"/>
                <a:gd name="T2" fmla="*/ 350 w 350"/>
                <a:gd name="T3" fmla="*/ 0 h 48"/>
                <a:gd name="T4" fmla="*/ 350 w 350"/>
                <a:gd name="T5" fmla="*/ 48 h 48"/>
                <a:gd name="T6" fmla="*/ 25 w 350"/>
                <a:gd name="T7" fmla="*/ 48 h 48"/>
                <a:gd name="T8" fmla="*/ 18 w 350"/>
                <a:gd name="T9" fmla="*/ 47 h 48"/>
                <a:gd name="T10" fmla="*/ 11 w 350"/>
                <a:gd name="T11" fmla="*/ 43 h 48"/>
                <a:gd name="T12" fmla="*/ 6 w 350"/>
                <a:gd name="T13" fmla="*/ 38 h 48"/>
                <a:gd name="T14" fmla="*/ 2 w 350"/>
                <a:gd name="T15" fmla="*/ 31 h 48"/>
                <a:gd name="T16" fmla="*/ 0 w 350"/>
                <a:gd name="T17" fmla="*/ 24 h 48"/>
                <a:gd name="T18" fmla="*/ 2 w 350"/>
                <a:gd name="T19" fmla="*/ 15 h 48"/>
                <a:gd name="T20" fmla="*/ 6 w 350"/>
                <a:gd name="T21" fmla="*/ 9 h 48"/>
                <a:gd name="T22" fmla="*/ 11 w 350"/>
                <a:gd name="T23" fmla="*/ 3 h 48"/>
                <a:gd name="T24" fmla="*/ 18 w 350"/>
                <a:gd name="T25" fmla="*/ 0 h 48"/>
                <a:gd name="T26" fmla="*/ 25 w 350"/>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0" h="48">
                  <a:moveTo>
                    <a:pt x="25" y="0"/>
                  </a:moveTo>
                  <a:lnTo>
                    <a:pt x="350" y="0"/>
                  </a:lnTo>
                  <a:lnTo>
                    <a:pt x="350" y="48"/>
                  </a:lnTo>
                  <a:lnTo>
                    <a:pt x="25" y="48"/>
                  </a:lnTo>
                  <a:lnTo>
                    <a:pt x="18" y="47"/>
                  </a:lnTo>
                  <a:lnTo>
                    <a:pt x="11" y="43"/>
                  </a:lnTo>
                  <a:lnTo>
                    <a:pt x="6" y="38"/>
                  </a:lnTo>
                  <a:lnTo>
                    <a:pt x="2" y="31"/>
                  </a:lnTo>
                  <a:lnTo>
                    <a:pt x="0" y="24"/>
                  </a:lnTo>
                  <a:lnTo>
                    <a:pt x="2" y="15"/>
                  </a:lnTo>
                  <a:lnTo>
                    <a:pt x="6" y="9"/>
                  </a:lnTo>
                  <a:lnTo>
                    <a:pt x="11" y="3"/>
                  </a:lnTo>
                  <a:lnTo>
                    <a:pt x="18" y="0"/>
                  </a:lnTo>
                  <a:lnTo>
                    <a:pt x="25" y="0"/>
                  </a:lnTo>
                  <a:close/>
                </a:path>
              </a:pathLst>
            </a:custGeom>
            <a:solidFill>
              <a:schemeClr val="bg1">
                <a:lumMod val="75000"/>
              </a:schemeClr>
            </a:solidFill>
            <a:ln w="0">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919">
              <a:extLst>
                <a:ext uri="{FF2B5EF4-FFF2-40B4-BE49-F238E27FC236}">
                  <a16:creationId xmlns:a16="http://schemas.microsoft.com/office/drawing/2014/main" id="{1D46127A-2196-40C4-BFB9-994CAE775AE8}"/>
                </a:ext>
              </a:extLst>
            </p:cNvPr>
            <p:cNvSpPr>
              <a:spLocks/>
            </p:cNvSpPr>
            <p:nvPr/>
          </p:nvSpPr>
          <p:spPr bwMode="auto">
            <a:xfrm>
              <a:off x="3825510" y="4712744"/>
              <a:ext cx="963307" cy="138408"/>
            </a:xfrm>
            <a:custGeom>
              <a:avLst/>
              <a:gdLst>
                <a:gd name="T0" fmla="*/ 0 w 349"/>
                <a:gd name="T1" fmla="*/ 0 h 48"/>
                <a:gd name="T2" fmla="*/ 325 w 349"/>
                <a:gd name="T3" fmla="*/ 0 h 48"/>
                <a:gd name="T4" fmla="*/ 332 w 349"/>
                <a:gd name="T5" fmla="*/ 0 h 48"/>
                <a:gd name="T6" fmla="*/ 339 w 349"/>
                <a:gd name="T7" fmla="*/ 3 h 48"/>
                <a:gd name="T8" fmla="*/ 344 w 349"/>
                <a:gd name="T9" fmla="*/ 9 h 48"/>
                <a:gd name="T10" fmla="*/ 348 w 349"/>
                <a:gd name="T11" fmla="*/ 15 h 48"/>
                <a:gd name="T12" fmla="*/ 349 w 349"/>
                <a:gd name="T13" fmla="*/ 24 h 48"/>
                <a:gd name="T14" fmla="*/ 348 w 349"/>
                <a:gd name="T15" fmla="*/ 31 h 48"/>
                <a:gd name="T16" fmla="*/ 344 w 349"/>
                <a:gd name="T17" fmla="*/ 38 h 48"/>
                <a:gd name="T18" fmla="*/ 339 w 349"/>
                <a:gd name="T19" fmla="*/ 43 h 48"/>
                <a:gd name="T20" fmla="*/ 332 w 349"/>
                <a:gd name="T21" fmla="*/ 47 h 48"/>
                <a:gd name="T22" fmla="*/ 325 w 349"/>
                <a:gd name="T23" fmla="*/ 48 h 48"/>
                <a:gd name="T24" fmla="*/ 0 w 349"/>
                <a:gd name="T25" fmla="*/ 48 h 48"/>
                <a:gd name="T26" fmla="*/ 0 w 349"/>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9" h="48">
                  <a:moveTo>
                    <a:pt x="0" y="0"/>
                  </a:moveTo>
                  <a:lnTo>
                    <a:pt x="325" y="0"/>
                  </a:lnTo>
                  <a:lnTo>
                    <a:pt x="332" y="0"/>
                  </a:lnTo>
                  <a:lnTo>
                    <a:pt x="339" y="3"/>
                  </a:lnTo>
                  <a:lnTo>
                    <a:pt x="344" y="9"/>
                  </a:lnTo>
                  <a:lnTo>
                    <a:pt x="348" y="15"/>
                  </a:lnTo>
                  <a:lnTo>
                    <a:pt x="349" y="24"/>
                  </a:lnTo>
                  <a:lnTo>
                    <a:pt x="348" y="31"/>
                  </a:lnTo>
                  <a:lnTo>
                    <a:pt x="344" y="38"/>
                  </a:lnTo>
                  <a:lnTo>
                    <a:pt x="339" y="43"/>
                  </a:lnTo>
                  <a:lnTo>
                    <a:pt x="332" y="47"/>
                  </a:lnTo>
                  <a:lnTo>
                    <a:pt x="325" y="48"/>
                  </a:lnTo>
                  <a:lnTo>
                    <a:pt x="0" y="48"/>
                  </a:lnTo>
                  <a:lnTo>
                    <a:pt x="0" y="0"/>
                  </a:lnTo>
                  <a:close/>
                </a:path>
              </a:pathLst>
            </a:custGeom>
            <a:solidFill>
              <a:schemeClr val="bg1">
                <a:lumMod val="75000"/>
              </a:schemeClr>
            </a:solidFill>
            <a:ln w="0">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920">
              <a:extLst>
                <a:ext uri="{FF2B5EF4-FFF2-40B4-BE49-F238E27FC236}">
                  <a16:creationId xmlns:a16="http://schemas.microsoft.com/office/drawing/2014/main" id="{021E2301-736E-4260-8738-52DDF9A4CEF5}"/>
                </a:ext>
              </a:extLst>
            </p:cNvPr>
            <p:cNvSpPr>
              <a:spLocks/>
            </p:cNvSpPr>
            <p:nvPr/>
          </p:nvSpPr>
          <p:spPr bwMode="auto">
            <a:xfrm>
              <a:off x="2352869" y="2775058"/>
              <a:ext cx="2076094" cy="2148063"/>
            </a:xfrm>
            <a:custGeom>
              <a:avLst/>
              <a:gdLst>
                <a:gd name="T0" fmla="*/ 182 w 751"/>
                <a:gd name="T1" fmla="*/ 0 h 776"/>
                <a:gd name="T2" fmla="*/ 215 w 751"/>
                <a:gd name="T3" fmla="*/ 9 h 776"/>
                <a:gd name="T4" fmla="*/ 232 w 751"/>
                <a:gd name="T5" fmla="*/ 29 h 776"/>
                <a:gd name="T6" fmla="*/ 239 w 751"/>
                <a:gd name="T7" fmla="*/ 50 h 776"/>
                <a:gd name="T8" fmla="*/ 241 w 751"/>
                <a:gd name="T9" fmla="*/ 61 h 776"/>
                <a:gd name="T10" fmla="*/ 241 w 751"/>
                <a:gd name="T11" fmla="*/ 66 h 776"/>
                <a:gd name="T12" fmla="*/ 241 w 751"/>
                <a:gd name="T13" fmla="*/ 76 h 776"/>
                <a:gd name="T14" fmla="*/ 254 w 751"/>
                <a:gd name="T15" fmla="*/ 87 h 776"/>
                <a:gd name="T16" fmla="*/ 289 w 751"/>
                <a:gd name="T17" fmla="*/ 90 h 776"/>
                <a:gd name="T18" fmla="*/ 713 w 751"/>
                <a:gd name="T19" fmla="*/ 92 h 776"/>
                <a:gd name="T20" fmla="*/ 739 w 751"/>
                <a:gd name="T21" fmla="*/ 102 h 776"/>
                <a:gd name="T22" fmla="*/ 751 w 751"/>
                <a:gd name="T23" fmla="*/ 128 h 776"/>
                <a:gd name="T24" fmla="*/ 751 w 751"/>
                <a:gd name="T25" fmla="*/ 163 h 776"/>
                <a:gd name="T26" fmla="*/ 747 w 751"/>
                <a:gd name="T27" fmla="*/ 195 h 776"/>
                <a:gd name="T28" fmla="*/ 740 w 751"/>
                <a:gd name="T29" fmla="*/ 266 h 776"/>
                <a:gd name="T30" fmla="*/ 733 w 751"/>
                <a:gd name="T31" fmla="*/ 349 h 776"/>
                <a:gd name="T32" fmla="*/ 725 w 751"/>
                <a:gd name="T33" fmla="*/ 432 h 776"/>
                <a:gd name="T34" fmla="*/ 720 w 751"/>
                <a:gd name="T35" fmla="*/ 494 h 776"/>
                <a:gd name="T36" fmla="*/ 711 w 751"/>
                <a:gd name="T37" fmla="*/ 531 h 776"/>
                <a:gd name="T38" fmla="*/ 695 w 751"/>
                <a:gd name="T39" fmla="*/ 557 h 776"/>
                <a:gd name="T40" fmla="*/ 657 w 751"/>
                <a:gd name="T41" fmla="*/ 571 h 776"/>
                <a:gd name="T42" fmla="*/ 372 w 751"/>
                <a:gd name="T43" fmla="*/ 572 h 776"/>
                <a:gd name="T44" fmla="*/ 514 w 751"/>
                <a:gd name="T45" fmla="*/ 674 h 776"/>
                <a:gd name="T46" fmla="*/ 189 w 751"/>
                <a:gd name="T47" fmla="*/ 776 h 776"/>
                <a:gd name="T48" fmla="*/ 331 w 751"/>
                <a:gd name="T49" fmla="*/ 674 h 776"/>
                <a:gd name="T50" fmla="*/ 33 w 751"/>
                <a:gd name="T51" fmla="*/ 572 h 776"/>
                <a:gd name="T52" fmla="*/ 14 w 751"/>
                <a:gd name="T53" fmla="*/ 560 h 776"/>
                <a:gd name="T54" fmla="*/ 4 w 751"/>
                <a:gd name="T55" fmla="*/ 534 h 776"/>
                <a:gd name="T56" fmla="*/ 0 w 751"/>
                <a:gd name="T57" fmla="*/ 513 h 776"/>
                <a:gd name="T58" fmla="*/ 0 w 751"/>
                <a:gd name="T59" fmla="*/ 150 h 776"/>
                <a:gd name="T60" fmla="*/ 2 w 751"/>
                <a:gd name="T61" fmla="*/ 38 h 776"/>
                <a:gd name="T62" fmla="*/ 21 w 751"/>
                <a:gd name="T63" fmla="*/ 12 h 776"/>
                <a:gd name="T64" fmla="*/ 44 w 751"/>
                <a:gd name="T65" fmla="*/ 2 h 776"/>
                <a:gd name="T66" fmla="*/ 54 w 751"/>
                <a:gd name="T67" fmla="*/ 0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51" h="776">
                  <a:moveTo>
                    <a:pt x="54" y="0"/>
                  </a:moveTo>
                  <a:lnTo>
                    <a:pt x="182" y="0"/>
                  </a:lnTo>
                  <a:lnTo>
                    <a:pt x="201" y="2"/>
                  </a:lnTo>
                  <a:lnTo>
                    <a:pt x="215" y="9"/>
                  </a:lnTo>
                  <a:lnTo>
                    <a:pt x="225" y="19"/>
                  </a:lnTo>
                  <a:lnTo>
                    <a:pt x="232" y="29"/>
                  </a:lnTo>
                  <a:lnTo>
                    <a:pt x="237" y="42"/>
                  </a:lnTo>
                  <a:lnTo>
                    <a:pt x="239" y="50"/>
                  </a:lnTo>
                  <a:lnTo>
                    <a:pt x="241" y="57"/>
                  </a:lnTo>
                  <a:lnTo>
                    <a:pt x="241" y="61"/>
                  </a:lnTo>
                  <a:lnTo>
                    <a:pt x="241" y="62"/>
                  </a:lnTo>
                  <a:lnTo>
                    <a:pt x="241" y="66"/>
                  </a:lnTo>
                  <a:lnTo>
                    <a:pt x="241" y="69"/>
                  </a:lnTo>
                  <a:lnTo>
                    <a:pt x="241" y="76"/>
                  </a:lnTo>
                  <a:lnTo>
                    <a:pt x="244" y="81"/>
                  </a:lnTo>
                  <a:lnTo>
                    <a:pt x="254" y="87"/>
                  </a:lnTo>
                  <a:lnTo>
                    <a:pt x="270" y="90"/>
                  </a:lnTo>
                  <a:lnTo>
                    <a:pt x="289" y="90"/>
                  </a:lnTo>
                  <a:lnTo>
                    <a:pt x="694" y="90"/>
                  </a:lnTo>
                  <a:lnTo>
                    <a:pt x="713" y="92"/>
                  </a:lnTo>
                  <a:lnTo>
                    <a:pt x="728" y="97"/>
                  </a:lnTo>
                  <a:lnTo>
                    <a:pt x="739" y="102"/>
                  </a:lnTo>
                  <a:lnTo>
                    <a:pt x="747" y="112"/>
                  </a:lnTo>
                  <a:lnTo>
                    <a:pt x="751" y="128"/>
                  </a:lnTo>
                  <a:lnTo>
                    <a:pt x="751" y="145"/>
                  </a:lnTo>
                  <a:lnTo>
                    <a:pt x="751" y="163"/>
                  </a:lnTo>
                  <a:lnTo>
                    <a:pt x="749" y="180"/>
                  </a:lnTo>
                  <a:lnTo>
                    <a:pt x="747" y="195"/>
                  </a:lnTo>
                  <a:lnTo>
                    <a:pt x="744" y="228"/>
                  </a:lnTo>
                  <a:lnTo>
                    <a:pt x="740" y="266"/>
                  </a:lnTo>
                  <a:lnTo>
                    <a:pt x="737" y="308"/>
                  </a:lnTo>
                  <a:lnTo>
                    <a:pt x="733" y="349"/>
                  </a:lnTo>
                  <a:lnTo>
                    <a:pt x="730" y="392"/>
                  </a:lnTo>
                  <a:lnTo>
                    <a:pt x="725" y="432"/>
                  </a:lnTo>
                  <a:lnTo>
                    <a:pt x="721" y="467"/>
                  </a:lnTo>
                  <a:lnTo>
                    <a:pt x="720" y="494"/>
                  </a:lnTo>
                  <a:lnTo>
                    <a:pt x="716" y="513"/>
                  </a:lnTo>
                  <a:lnTo>
                    <a:pt x="711" y="531"/>
                  </a:lnTo>
                  <a:lnTo>
                    <a:pt x="706" y="546"/>
                  </a:lnTo>
                  <a:lnTo>
                    <a:pt x="695" y="557"/>
                  </a:lnTo>
                  <a:lnTo>
                    <a:pt x="680" y="565"/>
                  </a:lnTo>
                  <a:lnTo>
                    <a:pt x="657" y="571"/>
                  </a:lnTo>
                  <a:lnTo>
                    <a:pt x="637" y="572"/>
                  </a:lnTo>
                  <a:lnTo>
                    <a:pt x="372" y="572"/>
                  </a:lnTo>
                  <a:lnTo>
                    <a:pt x="372" y="674"/>
                  </a:lnTo>
                  <a:lnTo>
                    <a:pt x="514" y="674"/>
                  </a:lnTo>
                  <a:lnTo>
                    <a:pt x="514" y="776"/>
                  </a:lnTo>
                  <a:lnTo>
                    <a:pt x="189" y="776"/>
                  </a:lnTo>
                  <a:lnTo>
                    <a:pt x="189" y="674"/>
                  </a:lnTo>
                  <a:lnTo>
                    <a:pt x="331" y="674"/>
                  </a:lnTo>
                  <a:lnTo>
                    <a:pt x="331" y="572"/>
                  </a:lnTo>
                  <a:lnTo>
                    <a:pt x="33" y="572"/>
                  </a:lnTo>
                  <a:lnTo>
                    <a:pt x="23" y="569"/>
                  </a:lnTo>
                  <a:lnTo>
                    <a:pt x="14" y="560"/>
                  </a:lnTo>
                  <a:lnTo>
                    <a:pt x="7" y="548"/>
                  </a:lnTo>
                  <a:lnTo>
                    <a:pt x="4" y="534"/>
                  </a:lnTo>
                  <a:lnTo>
                    <a:pt x="2" y="522"/>
                  </a:lnTo>
                  <a:lnTo>
                    <a:pt x="0" y="513"/>
                  </a:lnTo>
                  <a:lnTo>
                    <a:pt x="0" y="510"/>
                  </a:lnTo>
                  <a:lnTo>
                    <a:pt x="0" y="150"/>
                  </a:lnTo>
                  <a:lnTo>
                    <a:pt x="0" y="59"/>
                  </a:lnTo>
                  <a:lnTo>
                    <a:pt x="2" y="38"/>
                  </a:lnTo>
                  <a:lnTo>
                    <a:pt x="11" y="23"/>
                  </a:lnTo>
                  <a:lnTo>
                    <a:pt x="21" y="12"/>
                  </a:lnTo>
                  <a:lnTo>
                    <a:pt x="33" y="5"/>
                  </a:lnTo>
                  <a:lnTo>
                    <a:pt x="44" y="2"/>
                  </a:lnTo>
                  <a:lnTo>
                    <a:pt x="52" y="0"/>
                  </a:lnTo>
                  <a:lnTo>
                    <a:pt x="54" y="0"/>
                  </a:lnTo>
                  <a:close/>
                </a:path>
              </a:pathLst>
            </a:custGeom>
            <a:solidFill>
              <a:schemeClr val="accent4"/>
            </a:solidFill>
            <a:ln w="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921">
              <a:extLst>
                <a:ext uri="{FF2B5EF4-FFF2-40B4-BE49-F238E27FC236}">
                  <a16:creationId xmlns:a16="http://schemas.microsoft.com/office/drawing/2014/main" id="{3AECDD07-99A8-4D5C-8905-DD3E31934A87}"/>
                </a:ext>
              </a:extLst>
            </p:cNvPr>
            <p:cNvSpPr>
              <a:spLocks/>
            </p:cNvSpPr>
            <p:nvPr/>
          </p:nvSpPr>
          <p:spPr bwMode="auto">
            <a:xfrm>
              <a:off x="3587450" y="3367438"/>
              <a:ext cx="874727" cy="979917"/>
            </a:xfrm>
            <a:custGeom>
              <a:avLst/>
              <a:gdLst>
                <a:gd name="T0" fmla="*/ 0 w 317"/>
                <a:gd name="T1" fmla="*/ 0 h 355"/>
                <a:gd name="T2" fmla="*/ 317 w 317"/>
                <a:gd name="T3" fmla="*/ 298 h 355"/>
                <a:gd name="T4" fmla="*/ 287 w 317"/>
                <a:gd name="T5" fmla="*/ 329 h 355"/>
                <a:gd name="T6" fmla="*/ 177 w 317"/>
                <a:gd name="T7" fmla="*/ 220 h 355"/>
                <a:gd name="T8" fmla="*/ 121 w 317"/>
                <a:gd name="T9" fmla="*/ 355 h 355"/>
                <a:gd name="T10" fmla="*/ 0 w 317"/>
                <a:gd name="T11" fmla="*/ 0 h 355"/>
              </a:gdLst>
              <a:ahLst/>
              <a:cxnLst>
                <a:cxn ang="0">
                  <a:pos x="T0" y="T1"/>
                </a:cxn>
                <a:cxn ang="0">
                  <a:pos x="T2" y="T3"/>
                </a:cxn>
                <a:cxn ang="0">
                  <a:pos x="T4" y="T5"/>
                </a:cxn>
                <a:cxn ang="0">
                  <a:pos x="T6" y="T7"/>
                </a:cxn>
                <a:cxn ang="0">
                  <a:pos x="T8" y="T9"/>
                </a:cxn>
                <a:cxn ang="0">
                  <a:pos x="T10" y="T11"/>
                </a:cxn>
              </a:cxnLst>
              <a:rect l="0" t="0" r="r" b="b"/>
              <a:pathLst>
                <a:path w="317" h="355">
                  <a:moveTo>
                    <a:pt x="0" y="0"/>
                  </a:moveTo>
                  <a:lnTo>
                    <a:pt x="317" y="298"/>
                  </a:lnTo>
                  <a:lnTo>
                    <a:pt x="287" y="329"/>
                  </a:lnTo>
                  <a:lnTo>
                    <a:pt x="177" y="220"/>
                  </a:lnTo>
                  <a:lnTo>
                    <a:pt x="121" y="355"/>
                  </a:lnTo>
                  <a:lnTo>
                    <a:pt x="0" y="0"/>
                  </a:lnTo>
                  <a:close/>
                </a:path>
              </a:pathLst>
            </a:custGeom>
            <a:solidFill>
              <a:schemeClr val="bg1">
                <a:lumMod val="85000"/>
              </a:schemeClr>
            </a:solidFill>
            <a:ln w="0">
              <a:solidFill>
                <a:srgbClr val="D6FAF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922">
              <a:extLst>
                <a:ext uri="{FF2B5EF4-FFF2-40B4-BE49-F238E27FC236}">
                  <a16:creationId xmlns:a16="http://schemas.microsoft.com/office/drawing/2014/main" id="{E029DF03-F9A1-47FF-808E-AC32C4CA5458}"/>
                </a:ext>
              </a:extLst>
            </p:cNvPr>
            <p:cNvSpPr>
              <a:spLocks/>
            </p:cNvSpPr>
            <p:nvPr/>
          </p:nvSpPr>
          <p:spPr bwMode="auto">
            <a:xfrm>
              <a:off x="3587450" y="3367438"/>
              <a:ext cx="1002062" cy="819364"/>
            </a:xfrm>
            <a:custGeom>
              <a:avLst/>
              <a:gdLst>
                <a:gd name="T0" fmla="*/ 0 w 362"/>
                <a:gd name="T1" fmla="*/ 0 h 298"/>
                <a:gd name="T2" fmla="*/ 362 w 362"/>
                <a:gd name="T3" fmla="*/ 99 h 298"/>
                <a:gd name="T4" fmla="*/ 237 w 362"/>
                <a:gd name="T5" fmla="*/ 159 h 298"/>
                <a:gd name="T6" fmla="*/ 348 w 362"/>
                <a:gd name="T7" fmla="*/ 265 h 298"/>
                <a:gd name="T8" fmla="*/ 317 w 362"/>
                <a:gd name="T9" fmla="*/ 298 h 298"/>
                <a:gd name="T10" fmla="*/ 0 w 362"/>
                <a:gd name="T11" fmla="*/ 0 h 298"/>
              </a:gdLst>
              <a:ahLst/>
              <a:cxnLst>
                <a:cxn ang="0">
                  <a:pos x="T0" y="T1"/>
                </a:cxn>
                <a:cxn ang="0">
                  <a:pos x="T2" y="T3"/>
                </a:cxn>
                <a:cxn ang="0">
                  <a:pos x="T4" y="T5"/>
                </a:cxn>
                <a:cxn ang="0">
                  <a:pos x="T6" y="T7"/>
                </a:cxn>
                <a:cxn ang="0">
                  <a:pos x="T8" y="T9"/>
                </a:cxn>
                <a:cxn ang="0">
                  <a:pos x="T10" y="T11"/>
                </a:cxn>
              </a:cxnLst>
              <a:rect l="0" t="0" r="r" b="b"/>
              <a:pathLst>
                <a:path w="362" h="298">
                  <a:moveTo>
                    <a:pt x="0" y="0"/>
                  </a:moveTo>
                  <a:lnTo>
                    <a:pt x="362" y="99"/>
                  </a:lnTo>
                  <a:lnTo>
                    <a:pt x="237" y="159"/>
                  </a:lnTo>
                  <a:lnTo>
                    <a:pt x="348" y="265"/>
                  </a:lnTo>
                  <a:lnTo>
                    <a:pt x="317" y="298"/>
                  </a:lnTo>
                  <a:lnTo>
                    <a:pt x="0" y="0"/>
                  </a:lnTo>
                  <a:close/>
                </a:path>
              </a:pathLst>
            </a:custGeom>
            <a:solidFill>
              <a:schemeClr val="bg1">
                <a:lumMod val="95000"/>
              </a:schemeClr>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88" name="AutoShape 114">
            <a:extLst>
              <a:ext uri="{FF2B5EF4-FFF2-40B4-BE49-F238E27FC236}">
                <a16:creationId xmlns:a16="http://schemas.microsoft.com/office/drawing/2014/main" id="{AE325939-2B80-41CA-9E79-C16FB8D3106C}"/>
              </a:ext>
            </a:extLst>
          </p:cNvPr>
          <p:cNvSpPr>
            <a:spLocks noChangeAspect="1"/>
          </p:cNvSpPr>
          <p:nvPr/>
        </p:nvSpPr>
        <p:spPr bwMode="auto">
          <a:xfrm flipV="1">
            <a:off x="4915020" y="1225620"/>
            <a:ext cx="935660" cy="8122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50" y="9182"/>
                </a:moveTo>
                <a:cubicBezTo>
                  <a:pt x="21200" y="9182"/>
                  <a:pt x="21329" y="9229"/>
                  <a:pt x="21435" y="9326"/>
                </a:cubicBezTo>
                <a:cubicBezTo>
                  <a:pt x="21544" y="9426"/>
                  <a:pt x="21599" y="9549"/>
                  <a:pt x="21599" y="9699"/>
                </a:cubicBezTo>
                <a:lnTo>
                  <a:pt x="21599" y="11867"/>
                </a:lnTo>
                <a:cubicBezTo>
                  <a:pt x="21599" y="12232"/>
                  <a:pt x="21415" y="12414"/>
                  <a:pt x="21050" y="12414"/>
                </a:cubicBezTo>
                <a:lnTo>
                  <a:pt x="18746" y="12414"/>
                </a:lnTo>
                <a:cubicBezTo>
                  <a:pt x="18575" y="13204"/>
                  <a:pt x="18299" y="13947"/>
                  <a:pt x="17915" y="14646"/>
                </a:cubicBezTo>
                <a:cubicBezTo>
                  <a:pt x="17530" y="15342"/>
                  <a:pt x="17066" y="15965"/>
                  <a:pt x="16517" y="16514"/>
                </a:cubicBezTo>
                <a:cubicBezTo>
                  <a:pt x="15968" y="17061"/>
                  <a:pt x="15346" y="17528"/>
                  <a:pt x="14647" y="17913"/>
                </a:cubicBezTo>
                <a:cubicBezTo>
                  <a:pt x="13948" y="18298"/>
                  <a:pt x="13206" y="18577"/>
                  <a:pt x="12419" y="18741"/>
                </a:cubicBezTo>
                <a:lnTo>
                  <a:pt x="12419" y="21050"/>
                </a:lnTo>
                <a:cubicBezTo>
                  <a:pt x="12419" y="21197"/>
                  <a:pt x="12369" y="21329"/>
                  <a:pt x="12269" y="21435"/>
                </a:cubicBezTo>
                <a:cubicBezTo>
                  <a:pt x="12172" y="21544"/>
                  <a:pt x="12049" y="21599"/>
                  <a:pt x="11896" y="21599"/>
                </a:cubicBezTo>
                <a:lnTo>
                  <a:pt x="9732" y="21599"/>
                </a:lnTo>
                <a:cubicBezTo>
                  <a:pt x="9368" y="21599"/>
                  <a:pt x="9183" y="21417"/>
                  <a:pt x="9183" y="21050"/>
                </a:cubicBezTo>
                <a:lnTo>
                  <a:pt x="9183" y="18741"/>
                </a:lnTo>
                <a:cubicBezTo>
                  <a:pt x="8396" y="18577"/>
                  <a:pt x="7654" y="18298"/>
                  <a:pt x="6955" y="17913"/>
                </a:cubicBezTo>
                <a:cubicBezTo>
                  <a:pt x="6259" y="17528"/>
                  <a:pt x="5634" y="17061"/>
                  <a:pt x="5085" y="16514"/>
                </a:cubicBezTo>
                <a:cubicBezTo>
                  <a:pt x="4536" y="15965"/>
                  <a:pt x="4069" y="15342"/>
                  <a:pt x="3687" y="14646"/>
                </a:cubicBezTo>
                <a:cubicBezTo>
                  <a:pt x="3300" y="13947"/>
                  <a:pt x="3024" y="13204"/>
                  <a:pt x="2856" y="12414"/>
                </a:cubicBezTo>
                <a:lnTo>
                  <a:pt x="551" y="12414"/>
                </a:lnTo>
                <a:cubicBezTo>
                  <a:pt x="187" y="12414"/>
                  <a:pt x="0" y="12231"/>
                  <a:pt x="0" y="11867"/>
                </a:cubicBezTo>
                <a:lnTo>
                  <a:pt x="0" y="9699"/>
                </a:lnTo>
                <a:cubicBezTo>
                  <a:pt x="0" y="9549"/>
                  <a:pt x="58" y="9426"/>
                  <a:pt x="167" y="9326"/>
                </a:cubicBezTo>
                <a:cubicBezTo>
                  <a:pt x="273" y="9229"/>
                  <a:pt x="402" y="9182"/>
                  <a:pt x="551" y="9182"/>
                </a:cubicBezTo>
                <a:lnTo>
                  <a:pt x="2856" y="9182"/>
                </a:lnTo>
                <a:cubicBezTo>
                  <a:pt x="3026" y="8392"/>
                  <a:pt x="3300" y="7652"/>
                  <a:pt x="3687" y="6953"/>
                </a:cubicBezTo>
                <a:cubicBezTo>
                  <a:pt x="4069" y="6251"/>
                  <a:pt x="4536" y="5631"/>
                  <a:pt x="5085" y="5081"/>
                </a:cubicBezTo>
                <a:cubicBezTo>
                  <a:pt x="5634" y="4532"/>
                  <a:pt x="6256" y="4065"/>
                  <a:pt x="6955" y="3680"/>
                </a:cubicBezTo>
                <a:cubicBezTo>
                  <a:pt x="7654" y="3298"/>
                  <a:pt x="8396" y="3022"/>
                  <a:pt x="9183" y="2852"/>
                </a:cubicBezTo>
                <a:lnTo>
                  <a:pt x="9183" y="546"/>
                </a:lnTo>
                <a:cubicBezTo>
                  <a:pt x="9183" y="181"/>
                  <a:pt x="9365" y="0"/>
                  <a:pt x="9732" y="0"/>
                </a:cubicBezTo>
                <a:lnTo>
                  <a:pt x="11896" y="0"/>
                </a:lnTo>
                <a:cubicBezTo>
                  <a:pt x="12049" y="0"/>
                  <a:pt x="12172" y="50"/>
                  <a:pt x="12269" y="158"/>
                </a:cubicBezTo>
                <a:cubicBezTo>
                  <a:pt x="12369" y="267"/>
                  <a:pt x="12419" y="396"/>
                  <a:pt x="12419" y="546"/>
                </a:cubicBezTo>
                <a:lnTo>
                  <a:pt x="12419" y="2852"/>
                </a:lnTo>
                <a:cubicBezTo>
                  <a:pt x="13206" y="3022"/>
                  <a:pt x="13948" y="3298"/>
                  <a:pt x="14647" y="3680"/>
                </a:cubicBezTo>
                <a:cubicBezTo>
                  <a:pt x="15343" y="4065"/>
                  <a:pt x="15968" y="4532"/>
                  <a:pt x="16517" y="5082"/>
                </a:cubicBezTo>
                <a:cubicBezTo>
                  <a:pt x="17066" y="5631"/>
                  <a:pt x="17530" y="6251"/>
                  <a:pt x="17915" y="6953"/>
                </a:cubicBezTo>
                <a:cubicBezTo>
                  <a:pt x="18299" y="7652"/>
                  <a:pt x="18578" y="8392"/>
                  <a:pt x="18746" y="9182"/>
                </a:cubicBezTo>
                <a:lnTo>
                  <a:pt x="21050" y="9182"/>
                </a:lnTo>
                <a:close/>
                <a:moveTo>
                  <a:pt x="12419" y="16465"/>
                </a:moveTo>
                <a:cubicBezTo>
                  <a:pt x="13411" y="16194"/>
                  <a:pt x="14268" y="15698"/>
                  <a:pt x="14991" y="14981"/>
                </a:cubicBezTo>
                <a:cubicBezTo>
                  <a:pt x="15710" y="14264"/>
                  <a:pt x="16203" y="13410"/>
                  <a:pt x="16467" y="12414"/>
                </a:cubicBezTo>
                <a:lnTo>
                  <a:pt x="14048" y="12414"/>
                </a:lnTo>
                <a:cubicBezTo>
                  <a:pt x="13684" y="12414"/>
                  <a:pt x="13505" y="12231"/>
                  <a:pt x="13514" y="11867"/>
                </a:cubicBezTo>
                <a:lnTo>
                  <a:pt x="13514" y="9699"/>
                </a:lnTo>
                <a:cubicBezTo>
                  <a:pt x="13514" y="9549"/>
                  <a:pt x="13567" y="9426"/>
                  <a:pt x="13669" y="9326"/>
                </a:cubicBezTo>
                <a:cubicBezTo>
                  <a:pt x="13772" y="9229"/>
                  <a:pt x="13898" y="9182"/>
                  <a:pt x="14048" y="9182"/>
                </a:cubicBezTo>
                <a:lnTo>
                  <a:pt x="16467" y="9182"/>
                </a:lnTo>
                <a:cubicBezTo>
                  <a:pt x="16194" y="8186"/>
                  <a:pt x="15698" y="7332"/>
                  <a:pt x="14982" y="6609"/>
                </a:cubicBezTo>
                <a:cubicBezTo>
                  <a:pt x="14265" y="5883"/>
                  <a:pt x="13411" y="5390"/>
                  <a:pt x="12419" y="5131"/>
                </a:cubicBezTo>
                <a:lnTo>
                  <a:pt x="12419" y="7549"/>
                </a:lnTo>
                <a:cubicBezTo>
                  <a:pt x="12419" y="7699"/>
                  <a:pt x="12369" y="7828"/>
                  <a:pt x="12269" y="7928"/>
                </a:cubicBezTo>
                <a:cubicBezTo>
                  <a:pt x="12172" y="8031"/>
                  <a:pt x="12049" y="8081"/>
                  <a:pt x="11896" y="8081"/>
                </a:cubicBezTo>
                <a:lnTo>
                  <a:pt x="9732" y="8081"/>
                </a:lnTo>
                <a:cubicBezTo>
                  <a:pt x="9368" y="8081"/>
                  <a:pt x="9183" y="7905"/>
                  <a:pt x="9183" y="7549"/>
                </a:cubicBezTo>
                <a:lnTo>
                  <a:pt x="9183" y="5131"/>
                </a:lnTo>
                <a:cubicBezTo>
                  <a:pt x="8191" y="5402"/>
                  <a:pt x="7334" y="5895"/>
                  <a:pt x="6608" y="6612"/>
                </a:cubicBezTo>
                <a:cubicBezTo>
                  <a:pt x="5889" y="7332"/>
                  <a:pt x="5399" y="8187"/>
                  <a:pt x="5135" y="9182"/>
                </a:cubicBezTo>
                <a:lnTo>
                  <a:pt x="7580" y="9182"/>
                </a:lnTo>
                <a:cubicBezTo>
                  <a:pt x="7733" y="9182"/>
                  <a:pt x="7853" y="9229"/>
                  <a:pt x="7947" y="9326"/>
                </a:cubicBezTo>
                <a:cubicBezTo>
                  <a:pt x="8038" y="9426"/>
                  <a:pt x="8088" y="9550"/>
                  <a:pt x="8088" y="9700"/>
                </a:cubicBezTo>
                <a:lnTo>
                  <a:pt x="8088" y="11867"/>
                </a:lnTo>
                <a:cubicBezTo>
                  <a:pt x="8088" y="12017"/>
                  <a:pt x="8038" y="12144"/>
                  <a:pt x="7947" y="12252"/>
                </a:cubicBezTo>
                <a:cubicBezTo>
                  <a:pt x="7853" y="12364"/>
                  <a:pt x="7733" y="12414"/>
                  <a:pt x="7580" y="12414"/>
                </a:cubicBezTo>
                <a:lnTo>
                  <a:pt x="5135" y="12414"/>
                </a:lnTo>
                <a:cubicBezTo>
                  <a:pt x="5408" y="13410"/>
                  <a:pt x="5904" y="14267"/>
                  <a:pt x="6620" y="14990"/>
                </a:cubicBezTo>
                <a:cubicBezTo>
                  <a:pt x="7337" y="15710"/>
                  <a:pt x="8191" y="16203"/>
                  <a:pt x="9183" y="16465"/>
                </a:cubicBezTo>
                <a:lnTo>
                  <a:pt x="9183" y="14018"/>
                </a:lnTo>
                <a:cubicBezTo>
                  <a:pt x="9183" y="13868"/>
                  <a:pt x="9239" y="13744"/>
                  <a:pt x="9348" y="13653"/>
                </a:cubicBezTo>
                <a:cubicBezTo>
                  <a:pt x="9453" y="13559"/>
                  <a:pt x="9583" y="13512"/>
                  <a:pt x="9732" y="13512"/>
                </a:cubicBezTo>
                <a:lnTo>
                  <a:pt x="11896" y="13512"/>
                </a:lnTo>
                <a:cubicBezTo>
                  <a:pt x="12049" y="13512"/>
                  <a:pt x="12172" y="13559"/>
                  <a:pt x="12269" y="13653"/>
                </a:cubicBezTo>
                <a:cubicBezTo>
                  <a:pt x="12369" y="13744"/>
                  <a:pt x="12419" y="13868"/>
                  <a:pt x="12419" y="14018"/>
                </a:cubicBezTo>
                <a:lnTo>
                  <a:pt x="12419" y="16465"/>
                </a:lnTo>
                <a:close/>
              </a:path>
            </a:pathLst>
          </a:custGeom>
          <a:solidFill>
            <a:srgbClr val="0033CC"/>
          </a:solidFill>
          <a:ln>
            <a:noFill/>
          </a:ln>
          <a:effectLst>
            <a:outerShdw blurRad="63500" dist="50800" sx="102000" sy="102000" algn="ctr" rotWithShape="0">
              <a:schemeClr val="tx1">
                <a:alpha val="44000"/>
              </a:schemeClr>
            </a:outerShdw>
          </a:effectLst>
        </p:spPr>
        <p:txBody>
          <a:bodyPr lIns="50789" tIns="50789" rIns="50789" bIns="50789" anchor="ctr"/>
          <a:lstStyle/>
          <a:p>
            <a:pPr defTabSz="457068">
              <a:defRPr/>
            </a:pPr>
            <a:endParaRPr lang="es-ES" sz="3600" dirty="0">
              <a:solidFill>
                <a:schemeClr val="bg1"/>
              </a:solidFill>
              <a:effectLst>
                <a:outerShdw blurRad="38100" dist="38100" dir="2700000" algn="tl">
                  <a:srgbClr val="000000"/>
                </a:outerShdw>
              </a:effectLst>
              <a:cs typeface="Lato Regular"/>
              <a:sym typeface="Gill Sans" charset="0"/>
            </a:endParaRPr>
          </a:p>
        </p:txBody>
      </p:sp>
      <p:grpSp>
        <p:nvGrpSpPr>
          <p:cNvPr id="89" name="Grupo 88">
            <a:extLst>
              <a:ext uri="{FF2B5EF4-FFF2-40B4-BE49-F238E27FC236}">
                <a16:creationId xmlns:a16="http://schemas.microsoft.com/office/drawing/2014/main" id="{1D3071DD-445C-47C2-9993-3E8098F5A1AD}"/>
              </a:ext>
            </a:extLst>
          </p:cNvPr>
          <p:cNvGrpSpPr/>
          <p:nvPr/>
        </p:nvGrpSpPr>
        <p:grpSpPr>
          <a:xfrm>
            <a:off x="4625413" y="2366433"/>
            <a:ext cx="7086443" cy="3250395"/>
            <a:chOff x="290475" y="2468671"/>
            <a:chExt cx="7086442" cy="3250394"/>
          </a:xfrm>
        </p:grpSpPr>
        <p:sp>
          <p:nvSpPr>
            <p:cNvPr id="90" name="Rectangle 31">
              <a:extLst>
                <a:ext uri="{FF2B5EF4-FFF2-40B4-BE49-F238E27FC236}">
                  <a16:creationId xmlns:a16="http://schemas.microsoft.com/office/drawing/2014/main" id="{E8A6DF60-58BB-4683-95DA-74C76D923F01}"/>
                </a:ext>
              </a:extLst>
            </p:cNvPr>
            <p:cNvSpPr>
              <a:spLocks noChangeArrowheads="1"/>
            </p:cNvSpPr>
            <p:nvPr/>
          </p:nvSpPr>
          <p:spPr bwMode="auto">
            <a:xfrm flipV="1">
              <a:off x="290475" y="2468671"/>
              <a:ext cx="7086442" cy="3250394"/>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Rectángulo 90">
              <a:extLst>
                <a:ext uri="{FF2B5EF4-FFF2-40B4-BE49-F238E27FC236}">
                  <a16:creationId xmlns:a16="http://schemas.microsoft.com/office/drawing/2014/main" id="{1D94C845-AFD5-441E-BF23-290CA6601A73}"/>
                </a:ext>
              </a:extLst>
            </p:cNvPr>
            <p:cNvSpPr/>
            <p:nvPr/>
          </p:nvSpPr>
          <p:spPr>
            <a:xfrm>
              <a:off x="417147" y="2549812"/>
              <a:ext cx="6796453" cy="3139320"/>
            </a:xfrm>
            <a:prstGeom prst="rect">
              <a:avLst/>
            </a:prstGeom>
          </p:spPr>
          <p:txBody>
            <a:bodyPr wrap="square">
              <a:spAutoFit/>
            </a:bodyPr>
            <a:lstStyle/>
            <a:p>
              <a:pPr algn="just"/>
              <a:r>
                <a:rPr lang="es-CO" dirty="0">
                  <a:solidFill>
                    <a:schemeClr val="bg1"/>
                  </a:solidFill>
                  <a:latin typeface="Century Gothic" panose="020B0502020202020204" pitchFamily="34" charset="0"/>
                </a:rPr>
                <a:t>Establecer la ruta a seguir frente a la Inspección, Vigilancia y Control, que realiza el Instituto Municipal de Deportes y Recreación de Cajicá, posterior a la expedición del acto administrativo que otorgue, renueve o actualice el Reconocimiento Deportivo al ente deportivo.  Así mismo, definir los parámetros que aplican para efectuar la suspensión o la revocatoria del Reconocimiento Deportivo, de acuerdo con lo establecido por la normatividad vigente, que regula el Deporte Asociado y lo dispuesto por el Código de Procedimiento Administrativo y de lo Contencioso Administrativo. </a:t>
              </a:r>
            </a:p>
          </p:txBody>
        </p:sp>
      </p:grpSp>
      <p:pic>
        <p:nvPicPr>
          <p:cNvPr id="92" name="Imagen 91">
            <a:extLst>
              <a:ext uri="{FF2B5EF4-FFF2-40B4-BE49-F238E27FC236}">
                <a16:creationId xmlns:a16="http://schemas.microsoft.com/office/drawing/2014/main" id="{4F62ED71-240F-4AA1-82EA-C7187F4B0517}"/>
              </a:ext>
            </a:extLst>
          </p:cNvPr>
          <p:cNvPicPr/>
          <p:nvPr/>
        </p:nvPicPr>
        <p:blipFill>
          <a:blip r:embed="rId5">
            <a:extLst>
              <a:ext uri="{28A0092B-C50C-407E-A947-70E740481C1C}">
                <a14:useLocalDpi xmlns:a14="http://schemas.microsoft.com/office/drawing/2010/main" val="0"/>
              </a:ext>
            </a:extLst>
          </a:blip>
          <a:stretch>
            <a:fillRect/>
          </a:stretch>
        </p:blipFill>
        <p:spPr>
          <a:xfrm>
            <a:off x="1" y="5700288"/>
            <a:ext cx="12192000" cy="1141817"/>
          </a:xfrm>
          <a:prstGeom prst="rect">
            <a:avLst/>
          </a:prstGeom>
        </p:spPr>
      </p:pic>
    </p:spTree>
    <p:extLst>
      <p:ext uri="{BB962C8B-B14F-4D97-AF65-F5344CB8AC3E}">
        <p14:creationId xmlns:p14="http://schemas.microsoft.com/office/powerpoint/2010/main" val="15518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a:extLst>
              <a:ext uri="{FF2B5EF4-FFF2-40B4-BE49-F238E27FC236}">
                <a16:creationId xmlns:a16="http://schemas.microsoft.com/office/drawing/2014/main" id="{36212510-CCFC-4515-94E2-3B1860DF5A6E}"/>
              </a:ext>
            </a:extLst>
          </p:cNvPr>
          <p:cNvGraphicFramePr>
            <a:graphicFrameLocks noChangeAspect="1"/>
          </p:cNvGraphicFramePr>
          <p:nvPr>
            <p:extLst>
              <p:ext uri="{D42A27DB-BD31-4B8C-83A1-F6EECF244321}">
                <p14:modId xmlns:p14="http://schemas.microsoft.com/office/powerpoint/2010/main" val="354387578"/>
              </p:ext>
            </p:extLst>
          </p:nvPr>
        </p:nvGraphicFramePr>
        <p:xfrm>
          <a:off x="796925" y="147638"/>
          <a:ext cx="10469563" cy="819150"/>
        </p:xfrm>
        <a:graphic>
          <a:graphicData uri="http://schemas.openxmlformats.org/presentationml/2006/ole">
            <mc:AlternateContent xmlns:mc="http://schemas.openxmlformats.org/markup-compatibility/2006">
              <mc:Choice xmlns:v="urn:schemas-microsoft-com:vml" Requires="v">
                <p:oleObj spid="_x0000_s3149" name="Worksheet" r:id="rId3" imgW="13497030" imgH="1076312" progId="Excel.Sheet.12">
                  <p:embed/>
                </p:oleObj>
              </mc:Choice>
              <mc:Fallback>
                <p:oleObj name="Worksheet" r:id="rId3" imgW="13497030" imgH="1076312" progId="Excel.Sheet.12">
                  <p:embed/>
                  <p:pic>
                    <p:nvPicPr>
                      <p:cNvPr id="5" name="Objeto 4">
                        <a:extLst>
                          <a:ext uri="{FF2B5EF4-FFF2-40B4-BE49-F238E27FC236}">
                            <a16:creationId xmlns:a16="http://schemas.microsoft.com/office/drawing/2014/main" id="{99FFF4F0-B373-4E81-A605-1F680D0CDA4A}"/>
                          </a:ext>
                        </a:extLst>
                      </p:cNvPr>
                      <p:cNvPicPr/>
                      <p:nvPr/>
                    </p:nvPicPr>
                    <p:blipFill>
                      <a:blip r:embed="rId4"/>
                      <a:stretch>
                        <a:fillRect/>
                      </a:stretch>
                    </p:blipFill>
                    <p:spPr>
                      <a:xfrm>
                        <a:off x="796925" y="147638"/>
                        <a:ext cx="10469563" cy="819150"/>
                      </a:xfrm>
                      <a:prstGeom prst="rect">
                        <a:avLst/>
                      </a:prstGeom>
                    </p:spPr>
                  </p:pic>
                </p:oleObj>
              </mc:Fallback>
            </mc:AlternateContent>
          </a:graphicData>
        </a:graphic>
      </p:graphicFrame>
      <p:pic>
        <p:nvPicPr>
          <p:cNvPr id="6" name="Imagen 5">
            <a:extLst>
              <a:ext uri="{FF2B5EF4-FFF2-40B4-BE49-F238E27FC236}">
                <a16:creationId xmlns:a16="http://schemas.microsoft.com/office/drawing/2014/main" id="{8B238A61-BC0B-4136-A148-0CBF88236D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945703">
            <a:off x="2779032" y="1421056"/>
            <a:ext cx="1331976" cy="1331976"/>
          </a:xfrm>
          <a:prstGeom prst="rect">
            <a:avLst/>
          </a:prstGeom>
          <a:effectLst>
            <a:outerShdw blurRad="50800" dist="38100" dir="2700000" algn="tl" rotWithShape="0">
              <a:schemeClr val="tx1">
                <a:alpha val="40000"/>
              </a:schemeClr>
            </a:outerShdw>
          </a:effectLst>
        </p:spPr>
      </p:pic>
      <p:sp>
        <p:nvSpPr>
          <p:cNvPr id="7" name="Rectángulo 6">
            <a:extLst>
              <a:ext uri="{FF2B5EF4-FFF2-40B4-BE49-F238E27FC236}">
                <a16:creationId xmlns:a16="http://schemas.microsoft.com/office/drawing/2014/main" id="{D2B0BF23-9626-41B7-A325-05899DAAF21A}"/>
              </a:ext>
            </a:extLst>
          </p:cNvPr>
          <p:cNvSpPr/>
          <p:nvPr/>
        </p:nvSpPr>
        <p:spPr>
          <a:xfrm>
            <a:off x="5071201" y="1470397"/>
            <a:ext cx="5964703" cy="523220"/>
          </a:xfrm>
          <a:prstGeom prst="rect">
            <a:avLst/>
          </a:prstGeom>
          <a:noFill/>
        </p:spPr>
        <p:txBody>
          <a:bodyPr wrap="square" lIns="91440" tIns="45720" rIns="91440" bIns="45720">
            <a:spAutoFit/>
          </a:bodyPr>
          <a:lstStyle/>
          <a:p>
            <a:pPr algn="ctr"/>
            <a:r>
              <a:rPr lang="es-ES" sz="2800" b="1" dirty="0">
                <a:solidFill>
                  <a:srgbClr val="0033CC"/>
                </a:solidFill>
                <a:effectLst>
                  <a:outerShdw blurRad="63500" dist="50800" dir="16200000" rotWithShape="0">
                    <a:schemeClr val="tx1">
                      <a:alpha val="77000"/>
                    </a:schemeClr>
                  </a:outerShdw>
                </a:effectLst>
                <a:latin typeface="Century Gothic" panose="020B0502020202020204" pitchFamily="34" charset="0"/>
              </a:rPr>
              <a:t>INTRODUCCIÓN</a:t>
            </a:r>
            <a:endParaRPr lang="es-ES" sz="2800" b="1" dirty="0">
              <a:ln w="9525">
                <a:solidFill>
                  <a:schemeClr val="bg1"/>
                </a:solidFill>
                <a:prstDash val="solid"/>
              </a:ln>
              <a:solidFill>
                <a:srgbClr val="0033CC"/>
              </a:solidFill>
              <a:effectLst>
                <a:outerShdw blurRad="12700" dist="38100" dir="2700000" algn="tl" rotWithShape="0">
                  <a:schemeClr val="bg1">
                    <a:lumMod val="50000"/>
                  </a:schemeClr>
                </a:outerShdw>
              </a:effectLst>
              <a:latin typeface="Century Gothic" panose="020B0502020202020204" pitchFamily="34" charset="0"/>
            </a:endParaRPr>
          </a:p>
        </p:txBody>
      </p:sp>
      <p:pic>
        <p:nvPicPr>
          <p:cNvPr id="8" name="Imagen 7">
            <a:extLst>
              <a:ext uri="{FF2B5EF4-FFF2-40B4-BE49-F238E27FC236}">
                <a16:creationId xmlns:a16="http://schemas.microsoft.com/office/drawing/2014/main" id="{2D8DBAF7-195C-4B62-8337-B10425B87D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8284" y="3298049"/>
            <a:ext cx="3827883" cy="212319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9" name="Rectángulo 8">
            <a:extLst>
              <a:ext uri="{FF2B5EF4-FFF2-40B4-BE49-F238E27FC236}">
                <a16:creationId xmlns:a16="http://schemas.microsoft.com/office/drawing/2014/main" id="{D071AAAB-AEEF-4DB1-9B19-71C7CD7FA9FA}"/>
              </a:ext>
            </a:extLst>
          </p:cNvPr>
          <p:cNvSpPr/>
          <p:nvPr/>
        </p:nvSpPr>
        <p:spPr>
          <a:xfrm>
            <a:off x="4526978" y="2476625"/>
            <a:ext cx="7053151" cy="3416320"/>
          </a:xfrm>
          <a:prstGeom prst="rect">
            <a:avLst/>
          </a:prstGeom>
        </p:spPr>
        <p:txBody>
          <a:bodyPr wrap="square">
            <a:spAutoFit/>
          </a:bodyPr>
          <a:lstStyle/>
          <a:p>
            <a:pPr algn="just"/>
            <a:r>
              <a:rPr lang="es-ES" dirty="0">
                <a:latin typeface="Century Gothic" panose="020B0502020202020204" pitchFamily="34" charset="0"/>
              </a:rPr>
              <a:t>El Ministerio del Deporte, como máximo órgano deportivo del orden nacional se encarga de ejercer funciones de inspección, vigilancia y control sobre todos los organismos deportivos que integran el Sistema Nacional del Deporte - SND (Federaciones, ligas, asociaciones y clubes), con el propósito de verificar que se ajusten en su formación y funcionamiento y en el cumplimiento de su objeto, a las previsiones legales y estatutarias, y en especial a las disposiciones que reglamenten el desarrollo del Sistema Nacional del Deporte – SND, el Plan Nacional del Deporte, la Recreación y la Educación Física.  </a:t>
            </a:r>
          </a:p>
          <a:p>
            <a:pPr algn="just"/>
            <a:endParaRPr lang="es-ES" dirty="0">
              <a:latin typeface="Century Gothic" panose="020B0502020202020204" pitchFamily="34" charset="0"/>
            </a:endParaRPr>
          </a:p>
        </p:txBody>
      </p:sp>
      <p:pic>
        <p:nvPicPr>
          <p:cNvPr id="10" name="Imagen 9">
            <a:extLst>
              <a:ext uri="{FF2B5EF4-FFF2-40B4-BE49-F238E27FC236}">
                <a16:creationId xmlns:a16="http://schemas.microsoft.com/office/drawing/2014/main" id="{48AAD4FC-670A-4F3D-AC51-9B44EF5B5146}"/>
              </a:ext>
            </a:extLst>
          </p:cNvPr>
          <p:cNvPicPr/>
          <p:nvPr/>
        </p:nvPicPr>
        <p:blipFill>
          <a:blip r:embed="rId7">
            <a:extLst>
              <a:ext uri="{28A0092B-C50C-407E-A947-70E740481C1C}">
                <a14:useLocalDpi xmlns:a14="http://schemas.microsoft.com/office/drawing/2010/main" val="0"/>
              </a:ext>
            </a:extLst>
          </a:blip>
          <a:stretch>
            <a:fillRect/>
          </a:stretch>
        </p:blipFill>
        <p:spPr>
          <a:xfrm>
            <a:off x="1" y="5700288"/>
            <a:ext cx="12192000" cy="1141817"/>
          </a:xfrm>
          <a:prstGeom prst="rect">
            <a:avLst/>
          </a:prstGeom>
        </p:spPr>
      </p:pic>
    </p:spTree>
    <p:extLst>
      <p:ext uri="{BB962C8B-B14F-4D97-AF65-F5344CB8AC3E}">
        <p14:creationId xmlns:p14="http://schemas.microsoft.com/office/powerpoint/2010/main" val="2907813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a:extLst>
              <a:ext uri="{FF2B5EF4-FFF2-40B4-BE49-F238E27FC236}">
                <a16:creationId xmlns:a16="http://schemas.microsoft.com/office/drawing/2014/main" id="{85B28CC7-69C6-4772-9356-19D04A5A4D1A}"/>
              </a:ext>
            </a:extLst>
          </p:cNvPr>
          <p:cNvGraphicFramePr>
            <a:graphicFrameLocks noChangeAspect="1"/>
          </p:cNvGraphicFramePr>
          <p:nvPr>
            <p:extLst>
              <p:ext uri="{D42A27DB-BD31-4B8C-83A1-F6EECF244321}">
                <p14:modId xmlns:p14="http://schemas.microsoft.com/office/powerpoint/2010/main" val="3011586710"/>
              </p:ext>
            </p:extLst>
          </p:nvPr>
        </p:nvGraphicFramePr>
        <p:xfrm>
          <a:off x="738232" y="126757"/>
          <a:ext cx="10503016" cy="779254"/>
        </p:xfrm>
        <a:graphic>
          <a:graphicData uri="http://schemas.openxmlformats.org/presentationml/2006/ole">
            <mc:AlternateContent xmlns:mc="http://schemas.openxmlformats.org/markup-compatibility/2006">
              <mc:Choice xmlns:v="urn:schemas-microsoft-com:vml" Requires="v">
                <p:oleObj spid="_x0000_s4173" name="Worksheet" r:id="rId3" imgW="13497030" imgH="1076312" progId="Excel.Sheet.12">
                  <p:embed/>
                </p:oleObj>
              </mc:Choice>
              <mc:Fallback>
                <p:oleObj name="Worksheet" r:id="rId3" imgW="13497030" imgH="1076312" progId="Excel.Sheet.12">
                  <p:embed/>
                  <p:pic>
                    <p:nvPicPr>
                      <p:cNvPr id="5" name="Objeto 4">
                        <a:extLst>
                          <a:ext uri="{FF2B5EF4-FFF2-40B4-BE49-F238E27FC236}">
                            <a16:creationId xmlns:a16="http://schemas.microsoft.com/office/drawing/2014/main" id="{99FFF4F0-B373-4E81-A605-1F680D0CDA4A}"/>
                          </a:ext>
                        </a:extLst>
                      </p:cNvPr>
                      <p:cNvPicPr/>
                      <p:nvPr/>
                    </p:nvPicPr>
                    <p:blipFill>
                      <a:blip r:embed="rId4"/>
                      <a:stretch>
                        <a:fillRect/>
                      </a:stretch>
                    </p:blipFill>
                    <p:spPr>
                      <a:xfrm>
                        <a:off x="738232" y="126757"/>
                        <a:ext cx="10503016" cy="779254"/>
                      </a:xfrm>
                      <a:prstGeom prst="rect">
                        <a:avLst/>
                      </a:prstGeom>
                    </p:spPr>
                  </p:pic>
                </p:oleObj>
              </mc:Fallback>
            </mc:AlternateContent>
          </a:graphicData>
        </a:graphic>
      </p:graphicFrame>
      <p:sp>
        <p:nvSpPr>
          <p:cNvPr id="4" name="Rectángulo 3">
            <a:extLst>
              <a:ext uri="{FF2B5EF4-FFF2-40B4-BE49-F238E27FC236}">
                <a16:creationId xmlns:a16="http://schemas.microsoft.com/office/drawing/2014/main" id="{AAC2D258-68BA-4BB9-A062-0727D9E9D982}"/>
              </a:ext>
            </a:extLst>
          </p:cNvPr>
          <p:cNvSpPr/>
          <p:nvPr/>
        </p:nvSpPr>
        <p:spPr>
          <a:xfrm>
            <a:off x="2493066" y="1439256"/>
            <a:ext cx="5964703" cy="523220"/>
          </a:xfrm>
          <a:prstGeom prst="rect">
            <a:avLst/>
          </a:prstGeom>
          <a:noFill/>
        </p:spPr>
        <p:txBody>
          <a:bodyPr wrap="square" lIns="91440" tIns="45720" rIns="91440" bIns="45720">
            <a:spAutoFit/>
          </a:bodyPr>
          <a:lstStyle/>
          <a:p>
            <a:pPr algn="ctr"/>
            <a:r>
              <a:rPr lang="es-ES" sz="2800" b="1" dirty="0">
                <a:solidFill>
                  <a:srgbClr val="0033CC"/>
                </a:solidFill>
                <a:effectLst>
                  <a:outerShdw blurRad="63500" dist="50800" dir="16200000" rotWithShape="0">
                    <a:schemeClr val="tx1">
                      <a:alpha val="77000"/>
                    </a:schemeClr>
                  </a:outerShdw>
                </a:effectLst>
                <a:latin typeface="Century Gothic" panose="020B0502020202020204" pitchFamily="34" charset="0"/>
              </a:rPr>
              <a:t>INTRODUCCIÓN</a:t>
            </a:r>
            <a:endParaRPr lang="es-ES" sz="2800" b="1" dirty="0">
              <a:ln w="9525">
                <a:solidFill>
                  <a:schemeClr val="bg1"/>
                </a:solidFill>
                <a:prstDash val="solid"/>
              </a:ln>
              <a:solidFill>
                <a:srgbClr val="0033CC"/>
              </a:solidFill>
              <a:effectLst>
                <a:outerShdw blurRad="12700" dist="38100" dir="2700000" algn="tl" rotWithShape="0">
                  <a:schemeClr val="bg1">
                    <a:lumMod val="50000"/>
                  </a:schemeClr>
                </a:outerShdw>
              </a:effectLst>
              <a:latin typeface="Century Gothic" panose="020B0502020202020204" pitchFamily="34" charset="0"/>
            </a:endParaRPr>
          </a:p>
        </p:txBody>
      </p:sp>
      <p:sp>
        <p:nvSpPr>
          <p:cNvPr id="5" name="Rectángulo 4">
            <a:extLst>
              <a:ext uri="{FF2B5EF4-FFF2-40B4-BE49-F238E27FC236}">
                <a16:creationId xmlns:a16="http://schemas.microsoft.com/office/drawing/2014/main" id="{BA4C5225-B5BB-4E15-9006-26BF7E0859D0}"/>
              </a:ext>
            </a:extLst>
          </p:cNvPr>
          <p:cNvSpPr/>
          <p:nvPr/>
        </p:nvSpPr>
        <p:spPr>
          <a:xfrm>
            <a:off x="440102" y="1986641"/>
            <a:ext cx="6698256" cy="3139321"/>
          </a:xfrm>
          <a:prstGeom prst="rect">
            <a:avLst/>
          </a:prstGeom>
        </p:spPr>
        <p:txBody>
          <a:bodyPr wrap="square">
            <a:spAutoFit/>
          </a:bodyPr>
          <a:lstStyle/>
          <a:p>
            <a:pPr algn="just"/>
            <a:endParaRPr lang="es-ES" dirty="0">
              <a:latin typeface="Century Gothic" panose="020B0502020202020204" pitchFamily="34" charset="0"/>
            </a:endParaRPr>
          </a:p>
          <a:p>
            <a:pPr algn="just"/>
            <a:r>
              <a:rPr lang="es-ES" dirty="0">
                <a:latin typeface="Century Gothic" panose="020B0502020202020204" pitchFamily="34" charset="0"/>
              </a:rPr>
              <a:t>Así mismo es importante señalar que los Entes Deportivos Municipales, </a:t>
            </a:r>
            <a:r>
              <a:rPr lang="es-CO" dirty="0">
                <a:latin typeface="Century Gothic" panose="020B0502020202020204" pitchFamily="34" charset="0"/>
              </a:rPr>
              <a:t>podrán otorgar, revocar, suspender o renovar</a:t>
            </a:r>
            <a:r>
              <a:rPr lang="es-ES" dirty="0">
                <a:latin typeface="Century Gothic" panose="020B0502020202020204" pitchFamily="34" charset="0"/>
              </a:rPr>
              <a:t> el</a:t>
            </a:r>
            <a:r>
              <a:rPr lang="es-CO" dirty="0">
                <a:latin typeface="Century Gothic" panose="020B0502020202020204" pitchFamily="34" charset="0"/>
              </a:rPr>
              <a:t> reconocimiento deportivo, </a:t>
            </a:r>
            <a:r>
              <a:rPr lang="es-ES" dirty="0">
                <a:latin typeface="Century Gothic" panose="020B0502020202020204" pitchFamily="34" charset="0"/>
              </a:rPr>
              <a:t>según el caso de conformidad a lo señalado por el artículo 18 del Decreto 1228 de 1995 y el artículo 14 de la Resolución </a:t>
            </a:r>
            <a:r>
              <a:rPr lang="es-ES" dirty="0" err="1">
                <a:latin typeface="Century Gothic" panose="020B0502020202020204" pitchFamily="34" charset="0"/>
              </a:rPr>
              <a:t>N°</a:t>
            </a:r>
            <a:r>
              <a:rPr lang="es-ES" dirty="0">
                <a:latin typeface="Century Gothic" panose="020B0502020202020204" pitchFamily="34" charset="0"/>
              </a:rPr>
              <a:t> 231 de 2011, normatividad por la cual se reglamentan los requisitos que deben cumplir los Clubes Deportivos y Promotores para su funcionamiento y el artículo 93 entre otros del Código de Procedimiento Administrativo y de lo Contencioso Administrativo.</a:t>
            </a:r>
          </a:p>
        </p:txBody>
      </p:sp>
      <p:pic>
        <p:nvPicPr>
          <p:cNvPr id="6" name="Imagen 5">
            <a:extLst>
              <a:ext uri="{FF2B5EF4-FFF2-40B4-BE49-F238E27FC236}">
                <a16:creationId xmlns:a16="http://schemas.microsoft.com/office/drawing/2014/main" id="{DE534535-5498-409B-9DED-DEB8A2C87F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85814" y="2348573"/>
            <a:ext cx="4166084" cy="277738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7" name="Imagen 6">
            <a:extLst>
              <a:ext uri="{FF2B5EF4-FFF2-40B4-BE49-F238E27FC236}">
                <a16:creationId xmlns:a16="http://schemas.microsoft.com/office/drawing/2014/main" id="{D8905D95-EEC8-4178-A60A-F9A85AB5914D}"/>
              </a:ext>
            </a:extLst>
          </p:cNvPr>
          <p:cNvPicPr/>
          <p:nvPr/>
        </p:nvPicPr>
        <p:blipFill>
          <a:blip r:embed="rId6">
            <a:extLst>
              <a:ext uri="{28A0092B-C50C-407E-A947-70E740481C1C}">
                <a14:useLocalDpi xmlns:a14="http://schemas.microsoft.com/office/drawing/2010/main" val="0"/>
              </a:ext>
            </a:extLst>
          </a:blip>
          <a:stretch>
            <a:fillRect/>
          </a:stretch>
        </p:blipFill>
        <p:spPr>
          <a:xfrm>
            <a:off x="1" y="5700288"/>
            <a:ext cx="12192000" cy="1141817"/>
          </a:xfrm>
          <a:prstGeom prst="rect">
            <a:avLst/>
          </a:prstGeom>
        </p:spPr>
      </p:pic>
    </p:spTree>
    <p:extLst>
      <p:ext uri="{BB962C8B-B14F-4D97-AF65-F5344CB8AC3E}">
        <p14:creationId xmlns:p14="http://schemas.microsoft.com/office/powerpoint/2010/main" val="1800179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a:extLst>
              <a:ext uri="{FF2B5EF4-FFF2-40B4-BE49-F238E27FC236}">
                <a16:creationId xmlns:a16="http://schemas.microsoft.com/office/drawing/2014/main" id="{96240E17-D0BA-4FFF-BFB0-D15CE51731C1}"/>
              </a:ext>
            </a:extLst>
          </p:cNvPr>
          <p:cNvGraphicFramePr>
            <a:graphicFrameLocks noChangeAspect="1"/>
          </p:cNvGraphicFramePr>
          <p:nvPr>
            <p:extLst>
              <p:ext uri="{D42A27DB-BD31-4B8C-83A1-F6EECF244321}">
                <p14:modId xmlns:p14="http://schemas.microsoft.com/office/powerpoint/2010/main" val="2811189004"/>
              </p:ext>
            </p:extLst>
          </p:nvPr>
        </p:nvGraphicFramePr>
        <p:xfrm>
          <a:off x="629174" y="121894"/>
          <a:ext cx="10788243" cy="819868"/>
        </p:xfrm>
        <a:graphic>
          <a:graphicData uri="http://schemas.openxmlformats.org/presentationml/2006/ole">
            <mc:AlternateContent xmlns:mc="http://schemas.openxmlformats.org/markup-compatibility/2006">
              <mc:Choice xmlns:v="urn:schemas-microsoft-com:vml" Requires="v">
                <p:oleObj spid="_x0000_s5199" name="Worksheet" r:id="rId3" imgW="13497030" imgH="1076312" progId="Excel.Sheet.12">
                  <p:embed/>
                </p:oleObj>
              </mc:Choice>
              <mc:Fallback>
                <p:oleObj name="Worksheet" r:id="rId3" imgW="13497030" imgH="1076312" progId="Excel.Sheet.12">
                  <p:embed/>
                  <p:pic>
                    <p:nvPicPr>
                      <p:cNvPr id="5" name="Objeto 4">
                        <a:extLst>
                          <a:ext uri="{FF2B5EF4-FFF2-40B4-BE49-F238E27FC236}">
                            <a16:creationId xmlns:a16="http://schemas.microsoft.com/office/drawing/2014/main" id="{99FFF4F0-B373-4E81-A605-1F680D0CDA4A}"/>
                          </a:ext>
                        </a:extLst>
                      </p:cNvPr>
                      <p:cNvPicPr/>
                      <p:nvPr/>
                    </p:nvPicPr>
                    <p:blipFill>
                      <a:blip r:embed="rId4"/>
                      <a:stretch>
                        <a:fillRect/>
                      </a:stretch>
                    </p:blipFill>
                    <p:spPr>
                      <a:xfrm>
                        <a:off x="629174" y="121894"/>
                        <a:ext cx="10788243" cy="819868"/>
                      </a:xfrm>
                      <a:prstGeom prst="rect">
                        <a:avLst/>
                      </a:prstGeom>
                    </p:spPr>
                  </p:pic>
                </p:oleObj>
              </mc:Fallback>
            </mc:AlternateContent>
          </a:graphicData>
        </a:graphic>
      </p:graphicFrame>
      <p:pic>
        <p:nvPicPr>
          <p:cNvPr id="6" name="Imagen 5">
            <a:extLst>
              <a:ext uri="{FF2B5EF4-FFF2-40B4-BE49-F238E27FC236}">
                <a16:creationId xmlns:a16="http://schemas.microsoft.com/office/drawing/2014/main" id="{1A178273-84D4-4E3B-B71F-EA36EF4594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9846" y="3285401"/>
            <a:ext cx="3620877" cy="241391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Rectángulo 6">
            <a:extLst>
              <a:ext uri="{FF2B5EF4-FFF2-40B4-BE49-F238E27FC236}">
                <a16:creationId xmlns:a16="http://schemas.microsoft.com/office/drawing/2014/main" id="{4168E982-9752-4454-92DE-B4E60B3B7E4A}"/>
              </a:ext>
            </a:extLst>
          </p:cNvPr>
          <p:cNvSpPr/>
          <p:nvPr/>
        </p:nvSpPr>
        <p:spPr>
          <a:xfrm>
            <a:off x="5591380" y="3783638"/>
            <a:ext cx="6096000" cy="2031325"/>
          </a:xfrm>
          <a:prstGeom prst="rect">
            <a:avLst/>
          </a:prstGeom>
        </p:spPr>
        <p:txBody>
          <a:bodyPr>
            <a:spAutoFit/>
          </a:bodyPr>
          <a:lstStyle/>
          <a:p>
            <a:pPr algn="just"/>
            <a:endParaRPr lang="es-ES" sz="1400" dirty="0">
              <a:latin typeface="Century Gothic" panose="020B0502020202020204" pitchFamily="34" charset="0"/>
            </a:endParaRPr>
          </a:p>
          <a:p>
            <a:pPr algn="just"/>
            <a:r>
              <a:rPr lang="es-ES" sz="1400" dirty="0">
                <a:latin typeface="Century Gothic" panose="020B0502020202020204" pitchFamily="34" charset="0"/>
              </a:rPr>
              <a:t>Para lo cual el Instituto Municipal de Deportes y Recreación de Cajicá, como ente municipal busca garantizar que los organismos deportivos de su jurisdicción den cumplimiento a la normatividad que los rige y a sus estatutos entre otros, a través del respectivo seguimiento, inspección y vigilancia conforme al acto administrativo emitido, bien sea de otorgamiento, renovación o actualización del reconocimiento deportivo.</a:t>
            </a:r>
          </a:p>
          <a:p>
            <a:pPr algn="just"/>
            <a:endParaRPr lang="es-ES" sz="1400" dirty="0">
              <a:latin typeface="Century Gothic" panose="020B0502020202020204" pitchFamily="34" charset="0"/>
            </a:endParaRPr>
          </a:p>
        </p:txBody>
      </p:sp>
      <p:sp>
        <p:nvSpPr>
          <p:cNvPr id="8" name="Rectángulo 7">
            <a:extLst>
              <a:ext uri="{FF2B5EF4-FFF2-40B4-BE49-F238E27FC236}">
                <a16:creationId xmlns:a16="http://schemas.microsoft.com/office/drawing/2014/main" id="{13D15E03-99BF-4EF2-AF18-4B6B71E736CF}"/>
              </a:ext>
            </a:extLst>
          </p:cNvPr>
          <p:cNvSpPr/>
          <p:nvPr/>
        </p:nvSpPr>
        <p:spPr>
          <a:xfrm>
            <a:off x="481071" y="1181047"/>
            <a:ext cx="6096000" cy="2031325"/>
          </a:xfrm>
          <a:prstGeom prst="rect">
            <a:avLst/>
          </a:prstGeom>
        </p:spPr>
        <p:txBody>
          <a:bodyPr>
            <a:spAutoFit/>
          </a:bodyPr>
          <a:lstStyle/>
          <a:p>
            <a:pPr algn="just"/>
            <a:r>
              <a:rPr lang="es-ES" sz="1400" dirty="0">
                <a:latin typeface="Century Gothic" panose="020B0502020202020204" pitchFamily="34" charset="0"/>
              </a:rPr>
              <a:t>Considerando lo anterior y en virtud de lo dispuesto en los artículos 17 y 18 de la Resolución </a:t>
            </a:r>
            <a:r>
              <a:rPr lang="es-ES" sz="1400" dirty="0" err="1">
                <a:latin typeface="Century Gothic" panose="020B0502020202020204" pitchFamily="34" charset="0"/>
              </a:rPr>
              <a:t>N°</a:t>
            </a:r>
            <a:r>
              <a:rPr lang="es-ES" sz="1400" dirty="0">
                <a:latin typeface="Century Gothic" panose="020B0502020202020204" pitchFamily="34" charset="0"/>
              </a:rPr>
              <a:t> 231 de 2011, en lo relacionado con el otorgamiento y la renovación del reconocimiento, en la cual dispone que el Ente Deportivo Municipal o quien haga sus veces, deberá verificar periódicamente y bajo su responsabilidad, el cumplimiento de los requisitos que dieron lugar al otorgamiento o a la renovación del reconocimiento deportivo del club, para lo cual adoptará las medidas a que hubiere lugar, con el fin de establecer la vigencia del mismo. </a:t>
            </a:r>
          </a:p>
        </p:txBody>
      </p:sp>
      <p:pic>
        <p:nvPicPr>
          <p:cNvPr id="9" name="Imagen 8">
            <a:extLst>
              <a:ext uri="{FF2B5EF4-FFF2-40B4-BE49-F238E27FC236}">
                <a16:creationId xmlns:a16="http://schemas.microsoft.com/office/drawing/2014/main" id="{5B15B4DC-F857-4AF2-8A4D-3786DCB5ED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06892" y="1366212"/>
            <a:ext cx="4006323" cy="225046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0" name="Imagen 9">
            <a:extLst>
              <a:ext uri="{FF2B5EF4-FFF2-40B4-BE49-F238E27FC236}">
                <a16:creationId xmlns:a16="http://schemas.microsoft.com/office/drawing/2014/main" id="{E0DC63F0-1175-4161-9D83-E71AE601966F}"/>
              </a:ext>
            </a:extLst>
          </p:cNvPr>
          <p:cNvPicPr/>
          <p:nvPr/>
        </p:nvPicPr>
        <p:blipFill>
          <a:blip r:embed="rId7">
            <a:extLst>
              <a:ext uri="{28A0092B-C50C-407E-A947-70E740481C1C}">
                <a14:useLocalDpi xmlns:a14="http://schemas.microsoft.com/office/drawing/2010/main" val="0"/>
              </a:ext>
            </a:extLst>
          </a:blip>
          <a:stretch>
            <a:fillRect/>
          </a:stretch>
        </p:blipFill>
        <p:spPr>
          <a:xfrm>
            <a:off x="1" y="5700288"/>
            <a:ext cx="12192000" cy="1141817"/>
          </a:xfrm>
          <a:prstGeom prst="rect">
            <a:avLst/>
          </a:prstGeom>
        </p:spPr>
      </p:pic>
    </p:spTree>
    <p:extLst>
      <p:ext uri="{BB962C8B-B14F-4D97-AF65-F5344CB8AC3E}">
        <p14:creationId xmlns:p14="http://schemas.microsoft.com/office/powerpoint/2010/main" val="3827391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a:extLst>
              <a:ext uri="{FF2B5EF4-FFF2-40B4-BE49-F238E27FC236}">
                <a16:creationId xmlns:a16="http://schemas.microsoft.com/office/drawing/2014/main" id="{C023B668-55A8-4929-BDCA-9EB1E5D48B82}"/>
              </a:ext>
            </a:extLst>
          </p:cNvPr>
          <p:cNvGraphicFramePr>
            <a:graphicFrameLocks noChangeAspect="1"/>
          </p:cNvGraphicFramePr>
          <p:nvPr>
            <p:extLst>
              <p:ext uri="{D42A27DB-BD31-4B8C-83A1-F6EECF244321}">
                <p14:modId xmlns:p14="http://schemas.microsoft.com/office/powerpoint/2010/main" val="371054819"/>
              </p:ext>
            </p:extLst>
          </p:nvPr>
        </p:nvGraphicFramePr>
        <p:xfrm>
          <a:off x="605928" y="121894"/>
          <a:ext cx="10727599" cy="792506"/>
        </p:xfrm>
        <a:graphic>
          <a:graphicData uri="http://schemas.openxmlformats.org/presentationml/2006/ole">
            <mc:AlternateContent xmlns:mc="http://schemas.openxmlformats.org/markup-compatibility/2006">
              <mc:Choice xmlns:v="urn:schemas-microsoft-com:vml" Requires="v">
                <p:oleObj spid="_x0000_s6224" name="Worksheet" r:id="rId3" imgW="13497030" imgH="1076312" progId="Excel.Sheet.12">
                  <p:embed/>
                </p:oleObj>
              </mc:Choice>
              <mc:Fallback>
                <p:oleObj name="Worksheet" r:id="rId3" imgW="13497030" imgH="1076312" progId="Excel.Sheet.12">
                  <p:embed/>
                  <p:pic>
                    <p:nvPicPr>
                      <p:cNvPr id="5" name="Objeto 4">
                        <a:extLst>
                          <a:ext uri="{FF2B5EF4-FFF2-40B4-BE49-F238E27FC236}">
                            <a16:creationId xmlns:a16="http://schemas.microsoft.com/office/drawing/2014/main" id="{99FFF4F0-B373-4E81-A605-1F680D0CDA4A}"/>
                          </a:ext>
                        </a:extLst>
                      </p:cNvPr>
                      <p:cNvPicPr/>
                      <p:nvPr/>
                    </p:nvPicPr>
                    <p:blipFill>
                      <a:blip r:embed="rId4"/>
                      <a:stretch>
                        <a:fillRect/>
                      </a:stretch>
                    </p:blipFill>
                    <p:spPr>
                      <a:xfrm>
                        <a:off x="605928" y="121894"/>
                        <a:ext cx="10727599" cy="792506"/>
                      </a:xfrm>
                      <a:prstGeom prst="rect">
                        <a:avLst/>
                      </a:prstGeom>
                    </p:spPr>
                  </p:pic>
                </p:oleObj>
              </mc:Fallback>
            </mc:AlternateContent>
          </a:graphicData>
        </a:graphic>
      </p:graphicFrame>
      <p:sp>
        <p:nvSpPr>
          <p:cNvPr id="6" name="Rectángulo 5">
            <a:extLst>
              <a:ext uri="{FF2B5EF4-FFF2-40B4-BE49-F238E27FC236}">
                <a16:creationId xmlns:a16="http://schemas.microsoft.com/office/drawing/2014/main" id="{CB8BF9EE-243F-478E-80E4-3F7FD018E3D7}"/>
              </a:ext>
            </a:extLst>
          </p:cNvPr>
          <p:cNvSpPr/>
          <p:nvPr/>
        </p:nvSpPr>
        <p:spPr>
          <a:xfrm>
            <a:off x="5636280" y="1782395"/>
            <a:ext cx="6070295" cy="3293209"/>
          </a:xfrm>
          <a:prstGeom prst="rect">
            <a:avLst/>
          </a:prstGeom>
        </p:spPr>
        <p:txBody>
          <a:bodyPr wrap="square">
            <a:spAutoFit/>
          </a:bodyPr>
          <a:lstStyle/>
          <a:p>
            <a:pPr algn="just"/>
            <a:endParaRPr lang="es-ES" sz="1600" dirty="0">
              <a:latin typeface="Century Gothic" panose="020B0502020202020204" pitchFamily="34" charset="0"/>
            </a:endParaRPr>
          </a:p>
          <a:p>
            <a:pPr algn="just"/>
            <a:r>
              <a:rPr lang="es-ES" sz="1600" dirty="0">
                <a:latin typeface="Century Gothic" panose="020B0502020202020204" pitchFamily="34" charset="0"/>
              </a:rPr>
              <a:t>Insdeportes conforme al seguimiento efectuado a los clubes establece la posibilidad de determinar si sus actuaciones dan lugar a la suspensión o revocatoria del reconocimiento deportivo, ya sea por encontrarse en oposición a la Constitución Política o la Ley, o cuando no estén conforme con el interés público o social con el que fueron concebidos o  atenten contra él,  o cuando con ellos se cause agravio injustificado a una persona.  Así Insdeportes en lo que determina su competencia, informará y remitirá al Ministerio del Deporte a fin de determinar, por parte del ente ministerial las acciones a seguir.</a:t>
            </a:r>
          </a:p>
        </p:txBody>
      </p:sp>
      <p:pic>
        <p:nvPicPr>
          <p:cNvPr id="7" name="Imagen 6">
            <a:extLst>
              <a:ext uri="{FF2B5EF4-FFF2-40B4-BE49-F238E27FC236}">
                <a16:creationId xmlns:a16="http://schemas.microsoft.com/office/drawing/2014/main" id="{AB4ACF89-2E85-48F0-B311-A0D3ADEA0E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5928" y="2254712"/>
            <a:ext cx="4793563" cy="251046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Imagen 4">
            <a:extLst>
              <a:ext uri="{FF2B5EF4-FFF2-40B4-BE49-F238E27FC236}">
                <a16:creationId xmlns:a16="http://schemas.microsoft.com/office/drawing/2014/main" id="{D6CE65D7-42F2-42C4-9B5A-8D63FFAA2BE6}"/>
              </a:ext>
            </a:extLst>
          </p:cNvPr>
          <p:cNvPicPr/>
          <p:nvPr/>
        </p:nvPicPr>
        <p:blipFill>
          <a:blip r:embed="rId6">
            <a:extLst>
              <a:ext uri="{28A0092B-C50C-407E-A947-70E740481C1C}">
                <a14:useLocalDpi xmlns:a14="http://schemas.microsoft.com/office/drawing/2010/main" val="0"/>
              </a:ext>
            </a:extLst>
          </a:blip>
          <a:stretch>
            <a:fillRect/>
          </a:stretch>
        </p:blipFill>
        <p:spPr>
          <a:xfrm>
            <a:off x="1" y="5700288"/>
            <a:ext cx="12192000" cy="1141817"/>
          </a:xfrm>
          <a:prstGeom prst="rect">
            <a:avLst/>
          </a:prstGeom>
        </p:spPr>
      </p:pic>
    </p:spTree>
    <p:extLst>
      <p:ext uri="{BB962C8B-B14F-4D97-AF65-F5344CB8AC3E}">
        <p14:creationId xmlns:p14="http://schemas.microsoft.com/office/powerpoint/2010/main" val="2164990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a:extLst>
              <a:ext uri="{FF2B5EF4-FFF2-40B4-BE49-F238E27FC236}">
                <a16:creationId xmlns:a16="http://schemas.microsoft.com/office/drawing/2014/main" id="{D8A417F3-C2E7-4C8D-BF0F-3E1242292AC8}"/>
              </a:ext>
            </a:extLst>
          </p:cNvPr>
          <p:cNvGraphicFramePr>
            <a:graphicFrameLocks noChangeAspect="1"/>
          </p:cNvGraphicFramePr>
          <p:nvPr>
            <p:extLst>
              <p:ext uri="{D42A27DB-BD31-4B8C-83A1-F6EECF244321}">
                <p14:modId xmlns:p14="http://schemas.microsoft.com/office/powerpoint/2010/main" val="288722912"/>
              </p:ext>
            </p:extLst>
          </p:nvPr>
        </p:nvGraphicFramePr>
        <p:xfrm>
          <a:off x="721454" y="95390"/>
          <a:ext cx="10796630" cy="751414"/>
        </p:xfrm>
        <a:graphic>
          <a:graphicData uri="http://schemas.openxmlformats.org/presentationml/2006/ole">
            <mc:AlternateContent xmlns:mc="http://schemas.openxmlformats.org/markup-compatibility/2006">
              <mc:Choice xmlns:v="urn:schemas-microsoft-com:vml" Requires="v">
                <p:oleObj spid="_x0000_s7248" name="Worksheet" r:id="rId3" imgW="13497030" imgH="1076312" progId="Excel.Sheet.12">
                  <p:embed/>
                </p:oleObj>
              </mc:Choice>
              <mc:Fallback>
                <p:oleObj name="Worksheet" r:id="rId3" imgW="13497030" imgH="1076312" progId="Excel.Sheet.12">
                  <p:embed/>
                  <p:pic>
                    <p:nvPicPr>
                      <p:cNvPr id="5" name="Objeto 4">
                        <a:extLst>
                          <a:ext uri="{FF2B5EF4-FFF2-40B4-BE49-F238E27FC236}">
                            <a16:creationId xmlns:a16="http://schemas.microsoft.com/office/drawing/2014/main" id="{99FFF4F0-B373-4E81-A605-1F680D0CDA4A}"/>
                          </a:ext>
                        </a:extLst>
                      </p:cNvPr>
                      <p:cNvPicPr/>
                      <p:nvPr/>
                    </p:nvPicPr>
                    <p:blipFill>
                      <a:blip r:embed="rId4"/>
                      <a:stretch>
                        <a:fillRect/>
                      </a:stretch>
                    </p:blipFill>
                    <p:spPr>
                      <a:xfrm>
                        <a:off x="721454" y="95390"/>
                        <a:ext cx="10796630" cy="751414"/>
                      </a:xfrm>
                      <a:prstGeom prst="rect">
                        <a:avLst/>
                      </a:prstGeom>
                    </p:spPr>
                  </p:pic>
                </p:oleObj>
              </mc:Fallback>
            </mc:AlternateContent>
          </a:graphicData>
        </a:graphic>
      </p:graphicFrame>
      <p:sp>
        <p:nvSpPr>
          <p:cNvPr id="9" name="Rectángulo 8">
            <a:extLst>
              <a:ext uri="{FF2B5EF4-FFF2-40B4-BE49-F238E27FC236}">
                <a16:creationId xmlns:a16="http://schemas.microsoft.com/office/drawing/2014/main" id="{296B135C-2C99-4D90-B7BF-39F01247C19A}"/>
              </a:ext>
            </a:extLst>
          </p:cNvPr>
          <p:cNvSpPr/>
          <p:nvPr/>
        </p:nvSpPr>
        <p:spPr>
          <a:xfrm>
            <a:off x="565150" y="1116420"/>
            <a:ext cx="11061700" cy="523220"/>
          </a:xfrm>
          <a:prstGeom prst="rect">
            <a:avLst/>
          </a:prstGeom>
        </p:spPr>
        <p:txBody>
          <a:bodyPr wrap="square">
            <a:spAutoFit/>
          </a:bodyPr>
          <a:lstStyle/>
          <a:p>
            <a:pPr algn="ctr"/>
            <a:r>
              <a:rPr lang="es-ES" sz="2800" b="1" dirty="0">
                <a:solidFill>
                  <a:srgbClr val="0033CC"/>
                </a:solidFill>
                <a:effectLst>
                  <a:outerShdw blurRad="63500" dist="50800" dir="16200000" rotWithShape="0">
                    <a:schemeClr val="tx1">
                      <a:alpha val="77000"/>
                    </a:schemeClr>
                  </a:outerShdw>
                </a:effectLst>
                <a:latin typeface="Century Gothic" panose="020B0502020202020204" pitchFamily="34" charset="0"/>
              </a:rPr>
              <a:t>FUNDAMENTOS LEGALES Y REGLAMENTARIOS</a:t>
            </a:r>
            <a:endParaRPr lang="es-CO" sz="2800" dirty="0"/>
          </a:p>
        </p:txBody>
      </p:sp>
      <p:grpSp>
        <p:nvGrpSpPr>
          <p:cNvPr id="10" name="Group 109">
            <a:extLst>
              <a:ext uri="{FF2B5EF4-FFF2-40B4-BE49-F238E27FC236}">
                <a16:creationId xmlns:a16="http://schemas.microsoft.com/office/drawing/2014/main" id="{4F4BAA08-4B3B-4502-8C50-2D9A1C01842A}"/>
              </a:ext>
            </a:extLst>
          </p:cNvPr>
          <p:cNvGrpSpPr/>
          <p:nvPr/>
        </p:nvGrpSpPr>
        <p:grpSpPr>
          <a:xfrm>
            <a:off x="8162524" y="1603286"/>
            <a:ext cx="3355560" cy="4439705"/>
            <a:chOff x="7907899" y="2308624"/>
            <a:chExt cx="3597749" cy="4951423"/>
          </a:xfrm>
        </p:grpSpPr>
        <p:sp>
          <p:nvSpPr>
            <p:cNvPr id="11" name="자유형: 도형 96">
              <a:extLst>
                <a:ext uri="{FF2B5EF4-FFF2-40B4-BE49-F238E27FC236}">
                  <a16:creationId xmlns:a16="http://schemas.microsoft.com/office/drawing/2014/main" id="{6F28632C-3AAE-43B7-9A23-30EFC3259F61}"/>
                </a:ext>
              </a:extLst>
            </p:cNvPr>
            <p:cNvSpPr/>
            <p:nvPr/>
          </p:nvSpPr>
          <p:spPr>
            <a:xfrm rot="8348922">
              <a:off x="11198871" y="4958370"/>
              <a:ext cx="306777" cy="2301677"/>
            </a:xfrm>
            <a:custGeom>
              <a:avLst/>
              <a:gdLst>
                <a:gd name="connsiteX0" fmla="*/ 0 w 281140"/>
                <a:gd name="connsiteY0" fmla="*/ 2109328 h 2109330"/>
                <a:gd name="connsiteX1" fmla="*/ 0 w 281140"/>
                <a:gd name="connsiteY1" fmla="*/ 0 h 2109330"/>
                <a:gd name="connsiteX2" fmla="*/ 281140 w 281140"/>
                <a:gd name="connsiteY2" fmla="*/ 243113 h 2109330"/>
                <a:gd name="connsiteX3" fmla="*/ 281140 w 281140"/>
                <a:gd name="connsiteY3" fmla="*/ 2109330 h 2109330"/>
              </a:gdLst>
              <a:ahLst/>
              <a:cxnLst>
                <a:cxn ang="0">
                  <a:pos x="connsiteX0" y="connsiteY0"/>
                </a:cxn>
                <a:cxn ang="0">
                  <a:pos x="connsiteX1" y="connsiteY1"/>
                </a:cxn>
                <a:cxn ang="0">
                  <a:pos x="connsiteX2" y="connsiteY2"/>
                </a:cxn>
                <a:cxn ang="0">
                  <a:pos x="connsiteX3" y="connsiteY3"/>
                </a:cxn>
              </a:cxnLst>
              <a:rect l="l" t="t" r="r" b="b"/>
              <a:pathLst>
                <a:path w="281140" h="2109330">
                  <a:moveTo>
                    <a:pt x="0" y="2109328"/>
                  </a:moveTo>
                  <a:lnTo>
                    <a:pt x="0" y="0"/>
                  </a:lnTo>
                  <a:lnTo>
                    <a:pt x="281140" y="243113"/>
                  </a:lnTo>
                  <a:lnTo>
                    <a:pt x="281140" y="210933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1"/>
            </a:p>
          </p:txBody>
        </p:sp>
        <p:sp>
          <p:nvSpPr>
            <p:cNvPr id="12" name="Donut 4">
              <a:extLst>
                <a:ext uri="{FF2B5EF4-FFF2-40B4-BE49-F238E27FC236}">
                  <a16:creationId xmlns:a16="http://schemas.microsoft.com/office/drawing/2014/main" id="{29750957-E389-405A-B368-967A539532B3}"/>
                </a:ext>
              </a:extLst>
            </p:cNvPr>
            <p:cNvSpPr/>
            <p:nvPr/>
          </p:nvSpPr>
          <p:spPr>
            <a:xfrm>
              <a:off x="7907899" y="2308624"/>
              <a:ext cx="3099805" cy="3099806"/>
            </a:xfrm>
            <a:prstGeom prst="donut">
              <a:avLst>
                <a:gd name="adj" fmla="val 3665"/>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tx1"/>
                </a:solidFill>
              </a:endParaRPr>
            </a:p>
          </p:txBody>
        </p:sp>
        <p:sp>
          <p:nvSpPr>
            <p:cNvPr id="13" name="Round Same Side Corner Rectangle 5">
              <a:extLst>
                <a:ext uri="{FF2B5EF4-FFF2-40B4-BE49-F238E27FC236}">
                  <a16:creationId xmlns:a16="http://schemas.microsoft.com/office/drawing/2014/main" id="{A710FD9F-9C46-4152-A905-1ED27D93D312}"/>
                </a:ext>
              </a:extLst>
            </p:cNvPr>
            <p:cNvSpPr/>
            <p:nvPr/>
          </p:nvSpPr>
          <p:spPr>
            <a:xfrm rot="8399802">
              <a:off x="10257449" y="4979836"/>
              <a:ext cx="498891" cy="307559"/>
            </a:xfrm>
            <a:prstGeom prst="round2SameRect">
              <a:avLst>
                <a:gd name="adj1" fmla="val 31004"/>
                <a:gd name="adj2" fmla="val 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4" name="Grupo 13">
            <a:extLst>
              <a:ext uri="{FF2B5EF4-FFF2-40B4-BE49-F238E27FC236}">
                <a16:creationId xmlns:a16="http://schemas.microsoft.com/office/drawing/2014/main" id="{6896D9A7-61F1-4696-A20B-0110E6A77EA3}"/>
              </a:ext>
            </a:extLst>
          </p:cNvPr>
          <p:cNvGrpSpPr/>
          <p:nvPr/>
        </p:nvGrpSpPr>
        <p:grpSpPr>
          <a:xfrm>
            <a:off x="8474841" y="2393572"/>
            <a:ext cx="1842983" cy="2143987"/>
            <a:chOff x="3932238" y="671513"/>
            <a:chExt cx="4564062" cy="5264150"/>
          </a:xfrm>
        </p:grpSpPr>
        <p:sp>
          <p:nvSpPr>
            <p:cNvPr id="15" name="Oval 6">
              <a:extLst>
                <a:ext uri="{FF2B5EF4-FFF2-40B4-BE49-F238E27FC236}">
                  <a16:creationId xmlns:a16="http://schemas.microsoft.com/office/drawing/2014/main" id="{B8A7A2A9-9BCB-4029-97C8-29BB0C794162}"/>
                </a:ext>
              </a:extLst>
            </p:cNvPr>
            <p:cNvSpPr>
              <a:spLocks noChangeArrowheads="1"/>
            </p:cNvSpPr>
            <p:nvPr/>
          </p:nvSpPr>
          <p:spPr bwMode="auto">
            <a:xfrm>
              <a:off x="4356100" y="2159000"/>
              <a:ext cx="3506788" cy="3506788"/>
            </a:xfrm>
            <a:prstGeom prst="ellipse">
              <a:avLst/>
            </a:prstGeom>
            <a:solidFill>
              <a:srgbClr val="E2D9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 name="Freeform 7">
              <a:extLst>
                <a:ext uri="{FF2B5EF4-FFF2-40B4-BE49-F238E27FC236}">
                  <a16:creationId xmlns:a16="http://schemas.microsoft.com/office/drawing/2014/main" id="{9BAF49F0-79EC-400C-9C10-C6CB94C77EFA}"/>
                </a:ext>
              </a:extLst>
            </p:cNvPr>
            <p:cNvSpPr>
              <a:spLocks/>
            </p:cNvSpPr>
            <p:nvPr/>
          </p:nvSpPr>
          <p:spPr bwMode="auto">
            <a:xfrm>
              <a:off x="3962400" y="4654550"/>
              <a:ext cx="4533900" cy="1177925"/>
            </a:xfrm>
            <a:custGeom>
              <a:avLst/>
              <a:gdLst>
                <a:gd name="T0" fmla="*/ 0 w 1323"/>
                <a:gd name="T1" fmla="*/ 291 h 344"/>
                <a:gd name="T2" fmla="*/ 168 w 1323"/>
                <a:gd name="T3" fmla="*/ 344 h 344"/>
                <a:gd name="T4" fmla="*/ 1003 w 1323"/>
                <a:gd name="T5" fmla="*/ 344 h 344"/>
                <a:gd name="T6" fmla="*/ 1092 w 1323"/>
                <a:gd name="T7" fmla="*/ 302 h 344"/>
                <a:gd name="T8" fmla="*/ 1312 w 1323"/>
                <a:gd name="T9" fmla="*/ 33 h 344"/>
                <a:gd name="T10" fmla="*/ 1296 w 1323"/>
                <a:gd name="T11" fmla="*/ 0 h 344"/>
                <a:gd name="T12" fmla="*/ 1169 w 1323"/>
                <a:gd name="T13" fmla="*/ 0 h 344"/>
                <a:gd name="T14" fmla="*/ 970 w 1323"/>
                <a:gd name="T15" fmla="*/ 263 h 344"/>
                <a:gd name="T16" fmla="*/ 0 w 1323"/>
                <a:gd name="T17" fmla="*/ 291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3" h="344">
                  <a:moveTo>
                    <a:pt x="0" y="291"/>
                  </a:moveTo>
                  <a:cubicBezTo>
                    <a:pt x="168" y="344"/>
                    <a:pt x="168" y="344"/>
                    <a:pt x="168" y="344"/>
                  </a:cubicBezTo>
                  <a:cubicBezTo>
                    <a:pt x="1003" y="344"/>
                    <a:pt x="1003" y="344"/>
                    <a:pt x="1003" y="344"/>
                  </a:cubicBezTo>
                  <a:cubicBezTo>
                    <a:pt x="1038" y="344"/>
                    <a:pt x="1070" y="329"/>
                    <a:pt x="1092" y="302"/>
                  </a:cubicBezTo>
                  <a:cubicBezTo>
                    <a:pt x="1312" y="33"/>
                    <a:pt x="1312" y="33"/>
                    <a:pt x="1312" y="33"/>
                  </a:cubicBezTo>
                  <a:cubicBezTo>
                    <a:pt x="1323" y="20"/>
                    <a:pt x="1313" y="0"/>
                    <a:pt x="1296" y="0"/>
                  </a:cubicBezTo>
                  <a:cubicBezTo>
                    <a:pt x="1169" y="0"/>
                    <a:pt x="1169" y="0"/>
                    <a:pt x="1169" y="0"/>
                  </a:cubicBezTo>
                  <a:cubicBezTo>
                    <a:pt x="970" y="263"/>
                    <a:pt x="970" y="263"/>
                    <a:pt x="970" y="263"/>
                  </a:cubicBezTo>
                  <a:lnTo>
                    <a:pt x="0" y="291"/>
                  </a:lnTo>
                  <a:close/>
                </a:path>
              </a:pathLst>
            </a:custGeom>
            <a:solidFill>
              <a:srgbClr val="A6A4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 name="Freeform 8">
              <a:extLst>
                <a:ext uri="{FF2B5EF4-FFF2-40B4-BE49-F238E27FC236}">
                  <a16:creationId xmlns:a16="http://schemas.microsoft.com/office/drawing/2014/main" id="{06914876-02F3-4C96-AFF8-6302C5934792}"/>
                </a:ext>
              </a:extLst>
            </p:cNvPr>
            <p:cNvSpPr>
              <a:spLocks/>
            </p:cNvSpPr>
            <p:nvPr/>
          </p:nvSpPr>
          <p:spPr bwMode="auto">
            <a:xfrm>
              <a:off x="4003675" y="4883150"/>
              <a:ext cx="3457575" cy="641350"/>
            </a:xfrm>
            <a:custGeom>
              <a:avLst/>
              <a:gdLst>
                <a:gd name="T0" fmla="*/ 999 w 1009"/>
                <a:gd name="T1" fmla="*/ 63 h 187"/>
                <a:gd name="T2" fmla="*/ 989 w 1009"/>
                <a:gd name="T3" fmla="*/ 90 h 187"/>
                <a:gd name="T4" fmla="*/ 877 w 1009"/>
                <a:gd name="T5" fmla="*/ 9 h 187"/>
                <a:gd name="T6" fmla="*/ 0 w 1009"/>
                <a:gd name="T7" fmla="*/ 9 h 187"/>
                <a:gd name="T8" fmla="*/ 0 w 1009"/>
                <a:gd name="T9" fmla="*/ 187 h 187"/>
                <a:gd name="T10" fmla="*/ 955 w 1009"/>
                <a:gd name="T11" fmla="*/ 187 h 187"/>
                <a:gd name="T12" fmla="*/ 1009 w 1009"/>
                <a:gd name="T13" fmla="*/ 83 h 187"/>
                <a:gd name="T14" fmla="*/ 999 w 1009"/>
                <a:gd name="T15" fmla="*/ 63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9" h="187">
                  <a:moveTo>
                    <a:pt x="999" y="63"/>
                  </a:moveTo>
                  <a:cubicBezTo>
                    <a:pt x="995" y="78"/>
                    <a:pt x="989" y="90"/>
                    <a:pt x="989" y="90"/>
                  </a:cubicBezTo>
                  <a:cubicBezTo>
                    <a:pt x="982" y="0"/>
                    <a:pt x="877" y="9"/>
                    <a:pt x="877" y="9"/>
                  </a:cubicBezTo>
                  <a:cubicBezTo>
                    <a:pt x="0" y="9"/>
                    <a:pt x="0" y="9"/>
                    <a:pt x="0" y="9"/>
                  </a:cubicBezTo>
                  <a:cubicBezTo>
                    <a:pt x="0" y="187"/>
                    <a:pt x="0" y="187"/>
                    <a:pt x="0" y="187"/>
                  </a:cubicBezTo>
                  <a:cubicBezTo>
                    <a:pt x="955" y="187"/>
                    <a:pt x="955" y="187"/>
                    <a:pt x="955" y="187"/>
                  </a:cubicBezTo>
                  <a:cubicBezTo>
                    <a:pt x="1009" y="83"/>
                    <a:pt x="1009" y="83"/>
                    <a:pt x="1009" y="83"/>
                  </a:cubicBezTo>
                  <a:lnTo>
                    <a:pt x="999" y="63"/>
                  </a:lnTo>
                  <a:close/>
                </a:path>
              </a:pathLst>
            </a:custGeom>
            <a:solidFill>
              <a:srgbClr val="F9F0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 name="Freeform 9">
              <a:extLst>
                <a:ext uri="{FF2B5EF4-FFF2-40B4-BE49-F238E27FC236}">
                  <a16:creationId xmlns:a16="http://schemas.microsoft.com/office/drawing/2014/main" id="{4F41777A-4782-4D4A-8A05-D44CAB392EE2}"/>
                </a:ext>
              </a:extLst>
            </p:cNvPr>
            <p:cNvSpPr>
              <a:spLocks/>
            </p:cNvSpPr>
            <p:nvPr/>
          </p:nvSpPr>
          <p:spPr bwMode="auto">
            <a:xfrm>
              <a:off x="4003675" y="4811713"/>
              <a:ext cx="3424238" cy="381000"/>
            </a:xfrm>
            <a:custGeom>
              <a:avLst/>
              <a:gdLst>
                <a:gd name="T0" fmla="*/ 989 w 999"/>
                <a:gd name="T1" fmla="*/ 111 h 111"/>
                <a:gd name="T2" fmla="*/ 999 w 999"/>
                <a:gd name="T3" fmla="*/ 84 h 111"/>
                <a:gd name="T4" fmla="*/ 955 w 999"/>
                <a:gd name="T5" fmla="*/ 0 h 111"/>
                <a:gd name="T6" fmla="*/ 0 w 999"/>
                <a:gd name="T7" fmla="*/ 0 h 111"/>
                <a:gd name="T8" fmla="*/ 0 w 999"/>
                <a:gd name="T9" fmla="*/ 30 h 111"/>
                <a:gd name="T10" fmla="*/ 877 w 999"/>
                <a:gd name="T11" fmla="*/ 30 h 111"/>
                <a:gd name="T12" fmla="*/ 989 w 999"/>
                <a:gd name="T13" fmla="*/ 111 h 111"/>
              </a:gdLst>
              <a:ahLst/>
              <a:cxnLst>
                <a:cxn ang="0">
                  <a:pos x="T0" y="T1"/>
                </a:cxn>
                <a:cxn ang="0">
                  <a:pos x="T2" y="T3"/>
                </a:cxn>
                <a:cxn ang="0">
                  <a:pos x="T4" y="T5"/>
                </a:cxn>
                <a:cxn ang="0">
                  <a:pos x="T6" y="T7"/>
                </a:cxn>
                <a:cxn ang="0">
                  <a:pos x="T8" y="T9"/>
                </a:cxn>
                <a:cxn ang="0">
                  <a:pos x="T10" y="T11"/>
                </a:cxn>
                <a:cxn ang="0">
                  <a:pos x="T12" y="T13"/>
                </a:cxn>
              </a:cxnLst>
              <a:rect l="0" t="0" r="r" b="b"/>
              <a:pathLst>
                <a:path w="999" h="111">
                  <a:moveTo>
                    <a:pt x="989" y="111"/>
                  </a:moveTo>
                  <a:cubicBezTo>
                    <a:pt x="989" y="111"/>
                    <a:pt x="995" y="99"/>
                    <a:pt x="999" y="84"/>
                  </a:cubicBezTo>
                  <a:cubicBezTo>
                    <a:pt x="955" y="0"/>
                    <a:pt x="955" y="0"/>
                    <a:pt x="955" y="0"/>
                  </a:cubicBezTo>
                  <a:cubicBezTo>
                    <a:pt x="0" y="0"/>
                    <a:pt x="0" y="0"/>
                    <a:pt x="0" y="0"/>
                  </a:cubicBezTo>
                  <a:cubicBezTo>
                    <a:pt x="0" y="30"/>
                    <a:pt x="0" y="30"/>
                    <a:pt x="0" y="30"/>
                  </a:cubicBezTo>
                  <a:cubicBezTo>
                    <a:pt x="877" y="30"/>
                    <a:pt x="877" y="30"/>
                    <a:pt x="877" y="30"/>
                  </a:cubicBezTo>
                  <a:cubicBezTo>
                    <a:pt x="877" y="30"/>
                    <a:pt x="982" y="21"/>
                    <a:pt x="989" y="111"/>
                  </a:cubicBezTo>
                  <a:close/>
                </a:path>
              </a:pathLst>
            </a:custGeom>
            <a:solidFill>
              <a:srgbClr val="CDBF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 name="Freeform 10">
              <a:extLst>
                <a:ext uri="{FF2B5EF4-FFF2-40B4-BE49-F238E27FC236}">
                  <a16:creationId xmlns:a16="http://schemas.microsoft.com/office/drawing/2014/main" id="{64633305-53FB-437C-B8A1-0210562AC48F}"/>
                </a:ext>
              </a:extLst>
            </p:cNvPr>
            <p:cNvSpPr>
              <a:spLocks/>
            </p:cNvSpPr>
            <p:nvPr/>
          </p:nvSpPr>
          <p:spPr bwMode="auto">
            <a:xfrm>
              <a:off x="3932238" y="4006850"/>
              <a:ext cx="3951288" cy="804863"/>
            </a:xfrm>
            <a:custGeom>
              <a:avLst/>
              <a:gdLst>
                <a:gd name="T0" fmla="*/ 1126 w 1153"/>
                <a:gd name="T1" fmla="*/ 0 h 235"/>
                <a:gd name="T2" fmla="*/ 380 w 1153"/>
                <a:gd name="T3" fmla="*/ 0 h 235"/>
                <a:gd name="T4" fmla="*/ 14 w 1153"/>
                <a:gd name="T5" fmla="*/ 195 h 235"/>
                <a:gd name="T6" fmla="*/ 0 w 1153"/>
                <a:gd name="T7" fmla="*/ 214 h 235"/>
                <a:gd name="T8" fmla="*/ 21 w 1153"/>
                <a:gd name="T9" fmla="*/ 235 h 235"/>
                <a:gd name="T10" fmla="*/ 906 w 1153"/>
                <a:gd name="T11" fmla="*/ 235 h 235"/>
                <a:gd name="T12" fmla="*/ 1153 w 1153"/>
                <a:gd name="T13" fmla="*/ 6 h 235"/>
                <a:gd name="T14" fmla="*/ 1126 w 1153"/>
                <a:gd name="T15" fmla="*/ 0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3" h="235">
                  <a:moveTo>
                    <a:pt x="1126" y="0"/>
                  </a:moveTo>
                  <a:cubicBezTo>
                    <a:pt x="380" y="0"/>
                    <a:pt x="380" y="0"/>
                    <a:pt x="380" y="0"/>
                  </a:cubicBezTo>
                  <a:cubicBezTo>
                    <a:pt x="14" y="195"/>
                    <a:pt x="14" y="195"/>
                    <a:pt x="14" y="195"/>
                  </a:cubicBezTo>
                  <a:cubicBezTo>
                    <a:pt x="6" y="197"/>
                    <a:pt x="0" y="205"/>
                    <a:pt x="0" y="214"/>
                  </a:cubicBezTo>
                  <a:cubicBezTo>
                    <a:pt x="0" y="226"/>
                    <a:pt x="9" y="235"/>
                    <a:pt x="21" y="235"/>
                  </a:cubicBezTo>
                  <a:cubicBezTo>
                    <a:pt x="906" y="235"/>
                    <a:pt x="906" y="235"/>
                    <a:pt x="906" y="235"/>
                  </a:cubicBezTo>
                  <a:cubicBezTo>
                    <a:pt x="1153" y="6"/>
                    <a:pt x="1153" y="6"/>
                    <a:pt x="1153" y="6"/>
                  </a:cubicBezTo>
                  <a:cubicBezTo>
                    <a:pt x="1137" y="1"/>
                    <a:pt x="1126" y="0"/>
                    <a:pt x="1126" y="0"/>
                  </a:cubicBezTo>
                  <a:close/>
                </a:path>
              </a:pathLst>
            </a:custGeom>
            <a:solidFill>
              <a:srgbClr val="3336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 name="Freeform 11">
              <a:extLst>
                <a:ext uri="{FF2B5EF4-FFF2-40B4-BE49-F238E27FC236}">
                  <a16:creationId xmlns:a16="http://schemas.microsoft.com/office/drawing/2014/main" id="{6EBFE9B5-6B6F-47A6-A99B-5B65709E062A}"/>
                </a:ext>
              </a:extLst>
            </p:cNvPr>
            <p:cNvSpPr>
              <a:spLocks/>
            </p:cNvSpPr>
            <p:nvPr/>
          </p:nvSpPr>
          <p:spPr bwMode="auto">
            <a:xfrm>
              <a:off x="4003675" y="5006975"/>
              <a:ext cx="3043238" cy="47625"/>
            </a:xfrm>
            <a:custGeom>
              <a:avLst/>
              <a:gdLst>
                <a:gd name="T0" fmla="*/ 0 w 888"/>
                <a:gd name="T1" fmla="*/ 14 h 14"/>
                <a:gd name="T2" fmla="*/ 881 w 888"/>
                <a:gd name="T3" fmla="*/ 14 h 14"/>
                <a:gd name="T4" fmla="*/ 888 w 888"/>
                <a:gd name="T5" fmla="*/ 7 h 14"/>
                <a:gd name="T6" fmla="*/ 881 w 888"/>
                <a:gd name="T7" fmla="*/ 0 h 14"/>
                <a:gd name="T8" fmla="*/ 0 w 888"/>
                <a:gd name="T9" fmla="*/ 0 h 14"/>
                <a:gd name="T10" fmla="*/ 0 w 888"/>
                <a:gd name="T11" fmla="*/ 14 h 14"/>
              </a:gdLst>
              <a:ahLst/>
              <a:cxnLst>
                <a:cxn ang="0">
                  <a:pos x="T0" y="T1"/>
                </a:cxn>
                <a:cxn ang="0">
                  <a:pos x="T2" y="T3"/>
                </a:cxn>
                <a:cxn ang="0">
                  <a:pos x="T4" y="T5"/>
                </a:cxn>
                <a:cxn ang="0">
                  <a:pos x="T6" y="T7"/>
                </a:cxn>
                <a:cxn ang="0">
                  <a:pos x="T8" y="T9"/>
                </a:cxn>
                <a:cxn ang="0">
                  <a:pos x="T10" y="T11"/>
                </a:cxn>
              </a:cxnLst>
              <a:rect l="0" t="0" r="r" b="b"/>
              <a:pathLst>
                <a:path w="888" h="14">
                  <a:moveTo>
                    <a:pt x="0" y="14"/>
                  </a:moveTo>
                  <a:cubicBezTo>
                    <a:pt x="881" y="14"/>
                    <a:pt x="881" y="14"/>
                    <a:pt x="881" y="14"/>
                  </a:cubicBezTo>
                  <a:cubicBezTo>
                    <a:pt x="885" y="14"/>
                    <a:pt x="888" y="11"/>
                    <a:pt x="888" y="7"/>
                  </a:cubicBezTo>
                  <a:cubicBezTo>
                    <a:pt x="888" y="3"/>
                    <a:pt x="885" y="0"/>
                    <a:pt x="881" y="0"/>
                  </a:cubicBezTo>
                  <a:cubicBezTo>
                    <a:pt x="0" y="0"/>
                    <a:pt x="0" y="0"/>
                    <a:pt x="0" y="0"/>
                  </a:cubicBezTo>
                  <a:lnTo>
                    <a:pt x="0" y="14"/>
                  </a:lnTo>
                  <a:close/>
                </a:path>
              </a:pathLst>
            </a:custGeom>
            <a:solidFill>
              <a:srgbClr val="C3B6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 name="Freeform 12">
              <a:extLst>
                <a:ext uri="{FF2B5EF4-FFF2-40B4-BE49-F238E27FC236}">
                  <a16:creationId xmlns:a16="http://schemas.microsoft.com/office/drawing/2014/main" id="{E89C640D-4156-4265-9AE1-7C10A0212A5B}"/>
                </a:ext>
              </a:extLst>
            </p:cNvPr>
            <p:cNvSpPr>
              <a:spLocks/>
            </p:cNvSpPr>
            <p:nvPr/>
          </p:nvSpPr>
          <p:spPr bwMode="auto">
            <a:xfrm>
              <a:off x="4003675" y="5172075"/>
              <a:ext cx="3043238" cy="47625"/>
            </a:xfrm>
            <a:custGeom>
              <a:avLst/>
              <a:gdLst>
                <a:gd name="T0" fmla="*/ 0 w 888"/>
                <a:gd name="T1" fmla="*/ 14 h 14"/>
                <a:gd name="T2" fmla="*/ 881 w 888"/>
                <a:gd name="T3" fmla="*/ 14 h 14"/>
                <a:gd name="T4" fmla="*/ 888 w 888"/>
                <a:gd name="T5" fmla="*/ 7 h 14"/>
                <a:gd name="T6" fmla="*/ 881 w 888"/>
                <a:gd name="T7" fmla="*/ 0 h 14"/>
                <a:gd name="T8" fmla="*/ 0 w 888"/>
                <a:gd name="T9" fmla="*/ 0 h 14"/>
                <a:gd name="T10" fmla="*/ 0 w 888"/>
                <a:gd name="T11" fmla="*/ 14 h 14"/>
              </a:gdLst>
              <a:ahLst/>
              <a:cxnLst>
                <a:cxn ang="0">
                  <a:pos x="T0" y="T1"/>
                </a:cxn>
                <a:cxn ang="0">
                  <a:pos x="T2" y="T3"/>
                </a:cxn>
                <a:cxn ang="0">
                  <a:pos x="T4" y="T5"/>
                </a:cxn>
                <a:cxn ang="0">
                  <a:pos x="T6" y="T7"/>
                </a:cxn>
                <a:cxn ang="0">
                  <a:pos x="T8" y="T9"/>
                </a:cxn>
                <a:cxn ang="0">
                  <a:pos x="T10" y="T11"/>
                </a:cxn>
              </a:cxnLst>
              <a:rect l="0" t="0" r="r" b="b"/>
              <a:pathLst>
                <a:path w="888" h="14">
                  <a:moveTo>
                    <a:pt x="0" y="14"/>
                  </a:moveTo>
                  <a:cubicBezTo>
                    <a:pt x="881" y="14"/>
                    <a:pt x="881" y="14"/>
                    <a:pt x="881" y="14"/>
                  </a:cubicBezTo>
                  <a:cubicBezTo>
                    <a:pt x="885" y="14"/>
                    <a:pt x="888" y="11"/>
                    <a:pt x="888" y="7"/>
                  </a:cubicBezTo>
                  <a:cubicBezTo>
                    <a:pt x="888" y="3"/>
                    <a:pt x="885" y="0"/>
                    <a:pt x="881" y="0"/>
                  </a:cubicBezTo>
                  <a:cubicBezTo>
                    <a:pt x="0" y="0"/>
                    <a:pt x="0" y="0"/>
                    <a:pt x="0" y="0"/>
                  </a:cubicBezTo>
                  <a:lnTo>
                    <a:pt x="0" y="14"/>
                  </a:lnTo>
                  <a:close/>
                </a:path>
              </a:pathLst>
            </a:custGeom>
            <a:solidFill>
              <a:srgbClr val="C3B6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 name="Freeform 13">
              <a:extLst>
                <a:ext uri="{FF2B5EF4-FFF2-40B4-BE49-F238E27FC236}">
                  <a16:creationId xmlns:a16="http://schemas.microsoft.com/office/drawing/2014/main" id="{0CECEE70-1634-4E38-B4ED-F451ED6E29D4}"/>
                </a:ext>
              </a:extLst>
            </p:cNvPr>
            <p:cNvSpPr>
              <a:spLocks/>
            </p:cNvSpPr>
            <p:nvPr/>
          </p:nvSpPr>
          <p:spPr bwMode="auto">
            <a:xfrm>
              <a:off x="4003675" y="5335588"/>
              <a:ext cx="3043238" cy="49213"/>
            </a:xfrm>
            <a:custGeom>
              <a:avLst/>
              <a:gdLst>
                <a:gd name="T0" fmla="*/ 0 w 888"/>
                <a:gd name="T1" fmla="*/ 14 h 14"/>
                <a:gd name="T2" fmla="*/ 881 w 888"/>
                <a:gd name="T3" fmla="*/ 14 h 14"/>
                <a:gd name="T4" fmla="*/ 888 w 888"/>
                <a:gd name="T5" fmla="*/ 7 h 14"/>
                <a:gd name="T6" fmla="*/ 881 w 888"/>
                <a:gd name="T7" fmla="*/ 0 h 14"/>
                <a:gd name="T8" fmla="*/ 0 w 888"/>
                <a:gd name="T9" fmla="*/ 0 h 14"/>
                <a:gd name="T10" fmla="*/ 0 w 888"/>
                <a:gd name="T11" fmla="*/ 14 h 14"/>
              </a:gdLst>
              <a:ahLst/>
              <a:cxnLst>
                <a:cxn ang="0">
                  <a:pos x="T0" y="T1"/>
                </a:cxn>
                <a:cxn ang="0">
                  <a:pos x="T2" y="T3"/>
                </a:cxn>
                <a:cxn ang="0">
                  <a:pos x="T4" y="T5"/>
                </a:cxn>
                <a:cxn ang="0">
                  <a:pos x="T6" y="T7"/>
                </a:cxn>
                <a:cxn ang="0">
                  <a:pos x="T8" y="T9"/>
                </a:cxn>
                <a:cxn ang="0">
                  <a:pos x="T10" y="T11"/>
                </a:cxn>
              </a:cxnLst>
              <a:rect l="0" t="0" r="r" b="b"/>
              <a:pathLst>
                <a:path w="888" h="14">
                  <a:moveTo>
                    <a:pt x="0" y="14"/>
                  </a:moveTo>
                  <a:cubicBezTo>
                    <a:pt x="881" y="14"/>
                    <a:pt x="881" y="14"/>
                    <a:pt x="881" y="14"/>
                  </a:cubicBezTo>
                  <a:cubicBezTo>
                    <a:pt x="885" y="14"/>
                    <a:pt x="888" y="11"/>
                    <a:pt x="888" y="7"/>
                  </a:cubicBezTo>
                  <a:cubicBezTo>
                    <a:pt x="888" y="3"/>
                    <a:pt x="885" y="0"/>
                    <a:pt x="881" y="0"/>
                  </a:cubicBezTo>
                  <a:cubicBezTo>
                    <a:pt x="0" y="0"/>
                    <a:pt x="0" y="0"/>
                    <a:pt x="0" y="0"/>
                  </a:cubicBezTo>
                  <a:lnTo>
                    <a:pt x="0" y="14"/>
                  </a:lnTo>
                  <a:close/>
                </a:path>
              </a:pathLst>
            </a:custGeom>
            <a:solidFill>
              <a:srgbClr val="C3B6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 name="Freeform 14">
              <a:extLst>
                <a:ext uri="{FF2B5EF4-FFF2-40B4-BE49-F238E27FC236}">
                  <a16:creationId xmlns:a16="http://schemas.microsoft.com/office/drawing/2014/main" id="{5C789785-B22E-4DEF-AB1C-7B444E159D68}"/>
                </a:ext>
              </a:extLst>
            </p:cNvPr>
            <p:cNvSpPr>
              <a:spLocks/>
            </p:cNvSpPr>
            <p:nvPr/>
          </p:nvSpPr>
          <p:spPr bwMode="auto">
            <a:xfrm>
              <a:off x="3932238" y="4006850"/>
              <a:ext cx="4356100" cy="1658938"/>
            </a:xfrm>
            <a:custGeom>
              <a:avLst/>
              <a:gdLst>
                <a:gd name="T0" fmla="*/ 1156 w 1271"/>
                <a:gd name="T1" fmla="*/ 7 h 484"/>
                <a:gd name="T2" fmla="*/ 1156 w 1271"/>
                <a:gd name="T3" fmla="*/ 7 h 484"/>
                <a:gd name="T4" fmla="*/ 1126 w 1271"/>
                <a:gd name="T5" fmla="*/ 0 h 484"/>
                <a:gd name="T6" fmla="*/ 1068 w 1271"/>
                <a:gd name="T7" fmla="*/ 0 h 484"/>
                <a:gd name="T8" fmla="*/ 1068 w 1271"/>
                <a:gd name="T9" fmla="*/ 1 h 484"/>
                <a:gd name="T10" fmla="*/ 924 w 1271"/>
                <a:gd name="T11" fmla="*/ 0 h 484"/>
                <a:gd name="T12" fmla="*/ 291 w 1271"/>
                <a:gd name="T13" fmla="*/ 117 h 484"/>
                <a:gd name="T14" fmla="*/ 772 w 1271"/>
                <a:gd name="T15" fmla="*/ 235 h 484"/>
                <a:gd name="T16" fmla="*/ 906 w 1271"/>
                <a:gd name="T17" fmla="*/ 235 h 484"/>
                <a:gd name="T18" fmla="*/ 1010 w 1271"/>
                <a:gd name="T19" fmla="*/ 339 h 484"/>
                <a:gd name="T20" fmla="*/ 906 w 1271"/>
                <a:gd name="T21" fmla="*/ 443 h 484"/>
                <a:gd name="T22" fmla="*/ 21 w 1271"/>
                <a:gd name="T23" fmla="*/ 443 h 484"/>
                <a:gd name="T24" fmla="*/ 0 w 1271"/>
                <a:gd name="T25" fmla="*/ 463 h 484"/>
                <a:gd name="T26" fmla="*/ 21 w 1271"/>
                <a:gd name="T27" fmla="*/ 484 h 484"/>
                <a:gd name="T28" fmla="*/ 906 w 1271"/>
                <a:gd name="T29" fmla="*/ 484 h 484"/>
                <a:gd name="T30" fmla="*/ 906 w 1271"/>
                <a:gd name="T31" fmla="*/ 484 h 484"/>
                <a:gd name="T32" fmla="*/ 908 w 1271"/>
                <a:gd name="T33" fmla="*/ 484 h 484"/>
                <a:gd name="T34" fmla="*/ 910 w 1271"/>
                <a:gd name="T35" fmla="*/ 484 h 484"/>
                <a:gd name="T36" fmla="*/ 1017 w 1271"/>
                <a:gd name="T37" fmla="*/ 432 h 484"/>
                <a:gd name="T38" fmla="*/ 1244 w 1271"/>
                <a:gd name="T39" fmla="*/ 157 h 484"/>
                <a:gd name="T40" fmla="*/ 1156 w 1271"/>
                <a:gd name="T41" fmla="*/ 7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71" h="484">
                  <a:moveTo>
                    <a:pt x="1156" y="7"/>
                  </a:moveTo>
                  <a:cubicBezTo>
                    <a:pt x="1156" y="7"/>
                    <a:pt x="1156" y="7"/>
                    <a:pt x="1156" y="7"/>
                  </a:cubicBezTo>
                  <a:cubicBezTo>
                    <a:pt x="1142" y="2"/>
                    <a:pt x="1126" y="0"/>
                    <a:pt x="1126" y="0"/>
                  </a:cubicBezTo>
                  <a:cubicBezTo>
                    <a:pt x="1068" y="0"/>
                    <a:pt x="1068" y="0"/>
                    <a:pt x="1068" y="0"/>
                  </a:cubicBezTo>
                  <a:cubicBezTo>
                    <a:pt x="1068" y="1"/>
                    <a:pt x="1068" y="1"/>
                    <a:pt x="1068" y="1"/>
                  </a:cubicBezTo>
                  <a:cubicBezTo>
                    <a:pt x="924" y="0"/>
                    <a:pt x="924" y="0"/>
                    <a:pt x="924" y="0"/>
                  </a:cubicBezTo>
                  <a:cubicBezTo>
                    <a:pt x="291" y="117"/>
                    <a:pt x="291" y="117"/>
                    <a:pt x="291" y="117"/>
                  </a:cubicBezTo>
                  <a:cubicBezTo>
                    <a:pt x="772" y="235"/>
                    <a:pt x="772" y="235"/>
                    <a:pt x="772" y="235"/>
                  </a:cubicBezTo>
                  <a:cubicBezTo>
                    <a:pt x="906" y="235"/>
                    <a:pt x="906" y="235"/>
                    <a:pt x="906" y="235"/>
                  </a:cubicBezTo>
                  <a:cubicBezTo>
                    <a:pt x="963" y="235"/>
                    <a:pt x="1010" y="281"/>
                    <a:pt x="1010" y="339"/>
                  </a:cubicBezTo>
                  <a:cubicBezTo>
                    <a:pt x="1010" y="396"/>
                    <a:pt x="963" y="443"/>
                    <a:pt x="906" y="443"/>
                  </a:cubicBezTo>
                  <a:cubicBezTo>
                    <a:pt x="21" y="443"/>
                    <a:pt x="21" y="443"/>
                    <a:pt x="21" y="443"/>
                  </a:cubicBezTo>
                  <a:cubicBezTo>
                    <a:pt x="9" y="443"/>
                    <a:pt x="0" y="452"/>
                    <a:pt x="0" y="463"/>
                  </a:cubicBezTo>
                  <a:cubicBezTo>
                    <a:pt x="0" y="474"/>
                    <a:pt x="9" y="484"/>
                    <a:pt x="21" y="484"/>
                  </a:cubicBezTo>
                  <a:cubicBezTo>
                    <a:pt x="906" y="484"/>
                    <a:pt x="906" y="484"/>
                    <a:pt x="906" y="484"/>
                  </a:cubicBezTo>
                  <a:cubicBezTo>
                    <a:pt x="906" y="484"/>
                    <a:pt x="906" y="484"/>
                    <a:pt x="906" y="484"/>
                  </a:cubicBezTo>
                  <a:cubicBezTo>
                    <a:pt x="908" y="484"/>
                    <a:pt x="908" y="484"/>
                    <a:pt x="908" y="484"/>
                  </a:cubicBezTo>
                  <a:cubicBezTo>
                    <a:pt x="909" y="484"/>
                    <a:pt x="910" y="484"/>
                    <a:pt x="910" y="484"/>
                  </a:cubicBezTo>
                  <a:cubicBezTo>
                    <a:pt x="953" y="482"/>
                    <a:pt x="991" y="463"/>
                    <a:pt x="1017" y="432"/>
                  </a:cubicBezTo>
                  <a:cubicBezTo>
                    <a:pt x="1067" y="380"/>
                    <a:pt x="1230" y="210"/>
                    <a:pt x="1244" y="157"/>
                  </a:cubicBezTo>
                  <a:cubicBezTo>
                    <a:pt x="1271" y="58"/>
                    <a:pt x="1199" y="20"/>
                    <a:pt x="1156" y="7"/>
                  </a:cubicBezTo>
                  <a:close/>
                </a:path>
              </a:pathLst>
            </a:custGeom>
            <a:solidFill>
              <a:srgbClr val="201F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 name="Freeform 15">
              <a:extLst>
                <a:ext uri="{FF2B5EF4-FFF2-40B4-BE49-F238E27FC236}">
                  <a16:creationId xmlns:a16="http://schemas.microsoft.com/office/drawing/2014/main" id="{58725C7E-03D9-469E-B20D-B0575F0340B7}"/>
                </a:ext>
              </a:extLst>
            </p:cNvPr>
            <p:cNvSpPr>
              <a:spLocks/>
            </p:cNvSpPr>
            <p:nvPr/>
          </p:nvSpPr>
          <p:spPr bwMode="auto">
            <a:xfrm>
              <a:off x="6591300" y="5172075"/>
              <a:ext cx="225425" cy="763588"/>
            </a:xfrm>
            <a:custGeom>
              <a:avLst/>
              <a:gdLst>
                <a:gd name="T0" fmla="*/ 27 w 66"/>
                <a:gd name="T1" fmla="*/ 0 h 223"/>
                <a:gd name="T2" fmla="*/ 66 w 66"/>
                <a:gd name="T3" fmla="*/ 0 h 223"/>
                <a:gd name="T4" fmla="*/ 64 w 66"/>
                <a:gd name="T5" fmla="*/ 223 h 223"/>
                <a:gd name="T6" fmla="*/ 36 w 66"/>
                <a:gd name="T7" fmla="*/ 177 h 223"/>
                <a:gd name="T8" fmla="*/ 25 w 66"/>
                <a:gd name="T9" fmla="*/ 223 h 223"/>
                <a:gd name="T10" fmla="*/ 27 w 66"/>
                <a:gd name="T11" fmla="*/ 0 h 223"/>
              </a:gdLst>
              <a:ahLst/>
              <a:cxnLst>
                <a:cxn ang="0">
                  <a:pos x="T0" y="T1"/>
                </a:cxn>
                <a:cxn ang="0">
                  <a:pos x="T2" y="T3"/>
                </a:cxn>
                <a:cxn ang="0">
                  <a:pos x="T4" y="T5"/>
                </a:cxn>
                <a:cxn ang="0">
                  <a:pos x="T6" y="T7"/>
                </a:cxn>
                <a:cxn ang="0">
                  <a:pos x="T8" y="T9"/>
                </a:cxn>
                <a:cxn ang="0">
                  <a:pos x="T10" y="T11"/>
                </a:cxn>
              </a:cxnLst>
              <a:rect l="0" t="0" r="r" b="b"/>
              <a:pathLst>
                <a:path w="66" h="223">
                  <a:moveTo>
                    <a:pt x="27" y="0"/>
                  </a:moveTo>
                  <a:cubicBezTo>
                    <a:pt x="66" y="0"/>
                    <a:pt x="66" y="0"/>
                    <a:pt x="66" y="0"/>
                  </a:cubicBezTo>
                  <a:cubicBezTo>
                    <a:pt x="66" y="0"/>
                    <a:pt x="44" y="151"/>
                    <a:pt x="64" y="223"/>
                  </a:cubicBezTo>
                  <a:cubicBezTo>
                    <a:pt x="64" y="223"/>
                    <a:pt x="37" y="206"/>
                    <a:pt x="36" y="177"/>
                  </a:cubicBezTo>
                  <a:cubicBezTo>
                    <a:pt x="36" y="177"/>
                    <a:pt x="40" y="202"/>
                    <a:pt x="25" y="223"/>
                  </a:cubicBezTo>
                  <a:cubicBezTo>
                    <a:pt x="25" y="223"/>
                    <a:pt x="0" y="144"/>
                    <a:pt x="27" y="0"/>
                  </a:cubicBezTo>
                  <a:close/>
                </a:path>
              </a:pathLst>
            </a:custGeom>
            <a:solidFill>
              <a:srgbClr val="3336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 name="Freeform 16">
              <a:extLst>
                <a:ext uri="{FF2B5EF4-FFF2-40B4-BE49-F238E27FC236}">
                  <a16:creationId xmlns:a16="http://schemas.microsoft.com/office/drawing/2014/main" id="{AA7D0FEF-7A71-4EE4-9B2D-419F96E91A11}"/>
                </a:ext>
              </a:extLst>
            </p:cNvPr>
            <p:cNvSpPr>
              <a:spLocks/>
            </p:cNvSpPr>
            <p:nvPr/>
          </p:nvSpPr>
          <p:spPr bwMode="auto">
            <a:xfrm>
              <a:off x="6659563" y="5172075"/>
              <a:ext cx="157163" cy="147638"/>
            </a:xfrm>
            <a:custGeom>
              <a:avLst/>
              <a:gdLst>
                <a:gd name="T0" fmla="*/ 15 w 99"/>
                <a:gd name="T1" fmla="*/ 0 h 93"/>
                <a:gd name="T2" fmla="*/ 0 w 99"/>
                <a:gd name="T3" fmla="*/ 93 h 93"/>
                <a:gd name="T4" fmla="*/ 89 w 99"/>
                <a:gd name="T5" fmla="*/ 90 h 93"/>
                <a:gd name="T6" fmla="*/ 99 w 99"/>
                <a:gd name="T7" fmla="*/ 0 h 93"/>
                <a:gd name="T8" fmla="*/ 15 w 99"/>
                <a:gd name="T9" fmla="*/ 0 h 93"/>
              </a:gdLst>
              <a:ahLst/>
              <a:cxnLst>
                <a:cxn ang="0">
                  <a:pos x="T0" y="T1"/>
                </a:cxn>
                <a:cxn ang="0">
                  <a:pos x="T2" y="T3"/>
                </a:cxn>
                <a:cxn ang="0">
                  <a:pos x="T4" y="T5"/>
                </a:cxn>
                <a:cxn ang="0">
                  <a:pos x="T6" y="T7"/>
                </a:cxn>
                <a:cxn ang="0">
                  <a:pos x="T8" y="T9"/>
                </a:cxn>
              </a:cxnLst>
              <a:rect l="0" t="0" r="r" b="b"/>
              <a:pathLst>
                <a:path w="99" h="93">
                  <a:moveTo>
                    <a:pt x="15" y="0"/>
                  </a:moveTo>
                  <a:lnTo>
                    <a:pt x="0" y="93"/>
                  </a:lnTo>
                  <a:lnTo>
                    <a:pt x="89" y="90"/>
                  </a:lnTo>
                  <a:lnTo>
                    <a:pt x="99" y="0"/>
                  </a:lnTo>
                  <a:lnTo>
                    <a:pt x="15" y="0"/>
                  </a:lnTo>
                  <a:close/>
                </a:path>
              </a:pathLst>
            </a:custGeom>
            <a:solidFill>
              <a:srgbClr val="201F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 name="Freeform 17">
              <a:extLst>
                <a:ext uri="{FF2B5EF4-FFF2-40B4-BE49-F238E27FC236}">
                  <a16:creationId xmlns:a16="http://schemas.microsoft.com/office/drawing/2014/main" id="{CCCA2AF3-53F1-4E90-BC34-D0B62C4C74F5}"/>
                </a:ext>
              </a:extLst>
            </p:cNvPr>
            <p:cNvSpPr>
              <a:spLocks/>
            </p:cNvSpPr>
            <p:nvPr/>
          </p:nvSpPr>
          <p:spPr bwMode="auto">
            <a:xfrm>
              <a:off x="5943600" y="671513"/>
              <a:ext cx="150813" cy="304800"/>
            </a:xfrm>
            <a:custGeom>
              <a:avLst/>
              <a:gdLst>
                <a:gd name="T0" fmla="*/ 0 w 44"/>
                <a:gd name="T1" fmla="*/ 44 h 89"/>
                <a:gd name="T2" fmla="*/ 44 w 44"/>
                <a:gd name="T3" fmla="*/ 89 h 89"/>
                <a:gd name="T4" fmla="*/ 44 w 44"/>
                <a:gd name="T5" fmla="*/ 0 h 89"/>
                <a:gd name="T6" fmla="*/ 0 w 44"/>
                <a:gd name="T7" fmla="*/ 44 h 89"/>
              </a:gdLst>
              <a:ahLst/>
              <a:cxnLst>
                <a:cxn ang="0">
                  <a:pos x="T0" y="T1"/>
                </a:cxn>
                <a:cxn ang="0">
                  <a:pos x="T2" y="T3"/>
                </a:cxn>
                <a:cxn ang="0">
                  <a:pos x="T4" y="T5"/>
                </a:cxn>
                <a:cxn ang="0">
                  <a:pos x="T6" y="T7"/>
                </a:cxn>
              </a:cxnLst>
              <a:rect l="0" t="0" r="r" b="b"/>
              <a:pathLst>
                <a:path w="44" h="89">
                  <a:moveTo>
                    <a:pt x="0" y="44"/>
                  </a:moveTo>
                  <a:cubicBezTo>
                    <a:pt x="0" y="69"/>
                    <a:pt x="20" y="89"/>
                    <a:pt x="44" y="89"/>
                  </a:cubicBezTo>
                  <a:cubicBezTo>
                    <a:pt x="44" y="0"/>
                    <a:pt x="44" y="0"/>
                    <a:pt x="44" y="0"/>
                  </a:cubicBezTo>
                  <a:cubicBezTo>
                    <a:pt x="20" y="0"/>
                    <a:pt x="0" y="20"/>
                    <a:pt x="0" y="44"/>
                  </a:cubicBezTo>
                  <a:close/>
                </a:path>
              </a:pathLst>
            </a:custGeom>
            <a:solidFill>
              <a:srgbClr val="953F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 name="Freeform 18">
              <a:extLst>
                <a:ext uri="{FF2B5EF4-FFF2-40B4-BE49-F238E27FC236}">
                  <a16:creationId xmlns:a16="http://schemas.microsoft.com/office/drawing/2014/main" id="{865D0ABB-AF5D-40A5-BD62-D6B780A0523F}"/>
                </a:ext>
              </a:extLst>
            </p:cNvPr>
            <p:cNvSpPr>
              <a:spLocks/>
            </p:cNvSpPr>
            <p:nvPr/>
          </p:nvSpPr>
          <p:spPr bwMode="auto">
            <a:xfrm>
              <a:off x="6094413" y="671513"/>
              <a:ext cx="153988" cy="304800"/>
            </a:xfrm>
            <a:custGeom>
              <a:avLst/>
              <a:gdLst>
                <a:gd name="T0" fmla="*/ 45 w 45"/>
                <a:gd name="T1" fmla="*/ 44 h 89"/>
                <a:gd name="T2" fmla="*/ 0 w 45"/>
                <a:gd name="T3" fmla="*/ 0 h 89"/>
                <a:gd name="T4" fmla="*/ 0 w 45"/>
                <a:gd name="T5" fmla="*/ 89 h 89"/>
                <a:gd name="T6" fmla="*/ 45 w 45"/>
                <a:gd name="T7" fmla="*/ 44 h 89"/>
              </a:gdLst>
              <a:ahLst/>
              <a:cxnLst>
                <a:cxn ang="0">
                  <a:pos x="T0" y="T1"/>
                </a:cxn>
                <a:cxn ang="0">
                  <a:pos x="T2" y="T3"/>
                </a:cxn>
                <a:cxn ang="0">
                  <a:pos x="T4" y="T5"/>
                </a:cxn>
                <a:cxn ang="0">
                  <a:pos x="T6" y="T7"/>
                </a:cxn>
              </a:cxnLst>
              <a:rect l="0" t="0" r="r" b="b"/>
              <a:pathLst>
                <a:path w="45" h="89">
                  <a:moveTo>
                    <a:pt x="45" y="44"/>
                  </a:moveTo>
                  <a:cubicBezTo>
                    <a:pt x="45" y="20"/>
                    <a:pt x="25" y="0"/>
                    <a:pt x="0" y="0"/>
                  </a:cubicBezTo>
                  <a:cubicBezTo>
                    <a:pt x="0" y="89"/>
                    <a:pt x="0" y="89"/>
                    <a:pt x="0" y="89"/>
                  </a:cubicBezTo>
                  <a:cubicBezTo>
                    <a:pt x="25" y="89"/>
                    <a:pt x="45" y="69"/>
                    <a:pt x="45" y="44"/>
                  </a:cubicBezTo>
                  <a:close/>
                </a:path>
              </a:pathLst>
            </a:custGeom>
            <a:solidFill>
              <a:srgbClr val="6525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 name="Freeform 19">
              <a:extLst>
                <a:ext uri="{FF2B5EF4-FFF2-40B4-BE49-F238E27FC236}">
                  <a16:creationId xmlns:a16="http://schemas.microsoft.com/office/drawing/2014/main" id="{2801A437-1DF1-42EE-9AF5-7C268DAB1553}"/>
                </a:ext>
              </a:extLst>
            </p:cNvPr>
            <p:cNvSpPr>
              <a:spLocks/>
            </p:cNvSpPr>
            <p:nvPr/>
          </p:nvSpPr>
          <p:spPr bwMode="auto">
            <a:xfrm>
              <a:off x="5984875" y="30845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953F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 name="Freeform 20">
              <a:extLst>
                <a:ext uri="{FF2B5EF4-FFF2-40B4-BE49-F238E27FC236}">
                  <a16:creationId xmlns:a16="http://schemas.microsoft.com/office/drawing/2014/main" id="{BEABB3A3-30D9-42BD-9E76-32B3DEEBF3A4}"/>
                </a:ext>
              </a:extLst>
            </p:cNvPr>
            <p:cNvSpPr>
              <a:spLocks/>
            </p:cNvSpPr>
            <p:nvPr/>
          </p:nvSpPr>
          <p:spPr bwMode="auto">
            <a:xfrm>
              <a:off x="5692775" y="3084513"/>
              <a:ext cx="404813" cy="919163"/>
            </a:xfrm>
            <a:custGeom>
              <a:avLst/>
              <a:gdLst>
                <a:gd name="T0" fmla="*/ 118 w 118"/>
                <a:gd name="T1" fmla="*/ 1 h 268"/>
                <a:gd name="T2" fmla="*/ 117 w 118"/>
                <a:gd name="T3" fmla="*/ 1 h 268"/>
                <a:gd name="T4" fmla="*/ 116 w 118"/>
                <a:gd name="T5" fmla="*/ 1 h 268"/>
                <a:gd name="T6" fmla="*/ 85 w 118"/>
                <a:gd name="T7" fmla="*/ 1 h 268"/>
                <a:gd name="T8" fmla="*/ 85 w 118"/>
                <a:gd name="T9" fmla="*/ 2 h 268"/>
                <a:gd name="T10" fmla="*/ 85 w 118"/>
                <a:gd name="T11" fmla="*/ 0 h 268"/>
                <a:gd name="T12" fmla="*/ 84 w 118"/>
                <a:gd name="T13" fmla="*/ 1 h 268"/>
                <a:gd name="T14" fmla="*/ 84 w 118"/>
                <a:gd name="T15" fmla="*/ 267 h 268"/>
                <a:gd name="T16" fmla="*/ 85 w 118"/>
                <a:gd name="T17" fmla="*/ 268 h 268"/>
                <a:gd name="T18" fmla="*/ 116 w 118"/>
                <a:gd name="T19" fmla="*/ 268 h 268"/>
                <a:gd name="T20" fmla="*/ 117 w 118"/>
                <a:gd name="T21" fmla="*/ 268 h 268"/>
                <a:gd name="T22" fmla="*/ 118 w 118"/>
                <a:gd name="T23" fmla="*/ 268 h 268"/>
                <a:gd name="T24" fmla="*/ 118 w 118"/>
                <a:gd name="T25" fmla="*/ 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268">
                  <a:moveTo>
                    <a:pt x="118" y="1"/>
                  </a:moveTo>
                  <a:cubicBezTo>
                    <a:pt x="117" y="1"/>
                    <a:pt x="117" y="1"/>
                    <a:pt x="117" y="1"/>
                  </a:cubicBezTo>
                  <a:cubicBezTo>
                    <a:pt x="116" y="1"/>
                    <a:pt x="116" y="1"/>
                    <a:pt x="116" y="1"/>
                  </a:cubicBezTo>
                  <a:cubicBezTo>
                    <a:pt x="85" y="1"/>
                    <a:pt x="85" y="1"/>
                    <a:pt x="85" y="1"/>
                  </a:cubicBezTo>
                  <a:cubicBezTo>
                    <a:pt x="85" y="1"/>
                    <a:pt x="85" y="1"/>
                    <a:pt x="85" y="2"/>
                  </a:cubicBezTo>
                  <a:cubicBezTo>
                    <a:pt x="85" y="0"/>
                    <a:pt x="85" y="0"/>
                    <a:pt x="85" y="0"/>
                  </a:cubicBezTo>
                  <a:cubicBezTo>
                    <a:pt x="84" y="1"/>
                    <a:pt x="84" y="1"/>
                    <a:pt x="84" y="1"/>
                  </a:cubicBezTo>
                  <a:cubicBezTo>
                    <a:pt x="75" y="15"/>
                    <a:pt x="0" y="130"/>
                    <a:pt x="84" y="267"/>
                  </a:cubicBezTo>
                  <a:cubicBezTo>
                    <a:pt x="84" y="267"/>
                    <a:pt x="85" y="268"/>
                    <a:pt x="85" y="268"/>
                  </a:cubicBezTo>
                  <a:cubicBezTo>
                    <a:pt x="116" y="268"/>
                    <a:pt x="116" y="268"/>
                    <a:pt x="116" y="268"/>
                  </a:cubicBezTo>
                  <a:cubicBezTo>
                    <a:pt x="117" y="268"/>
                    <a:pt x="117" y="268"/>
                    <a:pt x="117" y="268"/>
                  </a:cubicBezTo>
                  <a:cubicBezTo>
                    <a:pt x="118" y="268"/>
                    <a:pt x="118" y="268"/>
                    <a:pt x="118" y="268"/>
                  </a:cubicBezTo>
                  <a:lnTo>
                    <a:pt x="118" y="1"/>
                  </a:lnTo>
                  <a:close/>
                </a:path>
              </a:pathLst>
            </a:custGeom>
            <a:solidFill>
              <a:srgbClr val="6525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0" name="Freeform 21">
              <a:extLst>
                <a:ext uri="{FF2B5EF4-FFF2-40B4-BE49-F238E27FC236}">
                  <a16:creationId xmlns:a16="http://schemas.microsoft.com/office/drawing/2014/main" id="{D6556553-742A-4E3B-B37F-876A98E173A1}"/>
                </a:ext>
              </a:extLst>
            </p:cNvPr>
            <p:cNvSpPr>
              <a:spLocks/>
            </p:cNvSpPr>
            <p:nvPr/>
          </p:nvSpPr>
          <p:spPr bwMode="auto">
            <a:xfrm>
              <a:off x="5984875" y="3084513"/>
              <a:ext cx="109538" cy="6350"/>
            </a:xfrm>
            <a:custGeom>
              <a:avLst/>
              <a:gdLst>
                <a:gd name="T0" fmla="*/ 0 w 32"/>
                <a:gd name="T1" fmla="*/ 1 h 2"/>
                <a:gd name="T2" fmla="*/ 31 w 32"/>
                <a:gd name="T3" fmla="*/ 1 h 2"/>
                <a:gd name="T4" fmla="*/ 32 w 32"/>
                <a:gd name="T5" fmla="*/ 1 h 2"/>
                <a:gd name="T6" fmla="*/ 32 w 32"/>
                <a:gd name="T7" fmla="*/ 0 h 2"/>
                <a:gd name="T8" fmla="*/ 31 w 32"/>
                <a:gd name="T9" fmla="*/ 0 h 2"/>
                <a:gd name="T10" fmla="*/ 0 w 32"/>
                <a:gd name="T11" fmla="*/ 0 h 2"/>
                <a:gd name="T12" fmla="*/ 0 w 32"/>
                <a:gd name="T13" fmla="*/ 0 h 2"/>
                <a:gd name="T14" fmla="*/ 0 w 32"/>
                <a:gd name="T15" fmla="*/ 2 h 2"/>
                <a:gd name="T16" fmla="*/ 0 w 32"/>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
                  <a:moveTo>
                    <a:pt x="0" y="1"/>
                  </a:moveTo>
                  <a:cubicBezTo>
                    <a:pt x="31" y="1"/>
                    <a:pt x="31" y="1"/>
                    <a:pt x="31" y="1"/>
                  </a:cubicBezTo>
                  <a:cubicBezTo>
                    <a:pt x="32" y="1"/>
                    <a:pt x="32" y="1"/>
                    <a:pt x="32" y="1"/>
                  </a:cubicBezTo>
                  <a:cubicBezTo>
                    <a:pt x="32" y="0"/>
                    <a:pt x="32" y="0"/>
                    <a:pt x="32" y="0"/>
                  </a:cubicBezTo>
                  <a:cubicBezTo>
                    <a:pt x="31" y="0"/>
                    <a:pt x="31" y="0"/>
                    <a:pt x="31" y="0"/>
                  </a:cubicBezTo>
                  <a:cubicBezTo>
                    <a:pt x="0" y="0"/>
                    <a:pt x="0" y="0"/>
                    <a:pt x="0" y="0"/>
                  </a:cubicBezTo>
                  <a:cubicBezTo>
                    <a:pt x="0" y="0"/>
                    <a:pt x="0" y="0"/>
                    <a:pt x="0" y="0"/>
                  </a:cubicBezTo>
                  <a:cubicBezTo>
                    <a:pt x="0" y="2"/>
                    <a:pt x="0" y="2"/>
                    <a:pt x="0" y="2"/>
                  </a:cubicBezTo>
                  <a:cubicBezTo>
                    <a:pt x="0" y="1"/>
                    <a:pt x="0" y="1"/>
                    <a:pt x="0" y="1"/>
                  </a:cubicBezTo>
                  <a:close/>
                </a:path>
              </a:pathLst>
            </a:custGeom>
            <a:solidFill>
              <a:srgbClr val="6525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1" name="Freeform 22">
              <a:extLst>
                <a:ext uri="{FF2B5EF4-FFF2-40B4-BE49-F238E27FC236}">
                  <a16:creationId xmlns:a16="http://schemas.microsoft.com/office/drawing/2014/main" id="{7E21D902-43C6-43A8-9FC3-511211BC7B91}"/>
                </a:ext>
              </a:extLst>
            </p:cNvPr>
            <p:cNvSpPr>
              <a:spLocks/>
            </p:cNvSpPr>
            <p:nvPr/>
          </p:nvSpPr>
          <p:spPr bwMode="auto">
            <a:xfrm>
              <a:off x="6207125" y="3084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6525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2" name="Rectangle 23">
              <a:extLst>
                <a:ext uri="{FF2B5EF4-FFF2-40B4-BE49-F238E27FC236}">
                  <a16:creationId xmlns:a16="http://schemas.microsoft.com/office/drawing/2014/main" id="{78DF442A-A290-4683-A1B9-6D2B3CBC4004}"/>
                </a:ext>
              </a:extLst>
            </p:cNvPr>
            <p:cNvSpPr>
              <a:spLocks noChangeArrowheads="1"/>
            </p:cNvSpPr>
            <p:nvPr/>
          </p:nvSpPr>
          <p:spPr bwMode="auto">
            <a:xfrm>
              <a:off x="6094413" y="3084513"/>
              <a:ext cx="3175" cy="3175"/>
            </a:xfrm>
            <a:prstGeom prst="rect">
              <a:avLst/>
            </a:prstGeom>
            <a:solidFill>
              <a:srgbClr val="6525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3" name="Freeform 24">
              <a:extLst>
                <a:ext uri="{FF2B5EF4-FFF2-40B4-BE49-F238E27FC236}">
                  <a16:creationId xmlns:a16="http://schemas.microsoft.com/office/drawing/2014/main" id="{FD6E7793-6D7A-445F-A3A2-90417A5C9ADD}"/>
                </a:ext>
              </a:extLst>
            </p:cNvPr>
            <p:cNvSpPr>
              <a:spLocks/>
            </p:cNvSpPr>
            <p:nvPr/>
          </p:nvSpPr>
          <p:spPr bwMode="auto">
            <a:xfrm>
              <a:off x="6094413" y="4003675"/>
              <a:ext cx="112713" cy="3175"/>
            </a:xfrm>
            <a:custGeom>
              <a:avLst/>
              <a:gdLst>
                <a:gd name="T0" fmla="*/ 31 w 33"/>
                <a:gd name="T1" fmla="*/ 0 h 1"/>
                <a:gd name="T2" fmla="*/ 2 w 33"/>
                <a:gd name="T3" fmla="*/ 0 h 1"/>
                <a:gd name="T4" fmla="*/ 1 w 33"/>
                <a:gd name="T5" fmla="*/ 0 h 1"/>
                <a:gd name="T6" fmla="*/ 1 w 33"/>
                <a:gd name="T7" fmla="*/ 0 h 1"/>
                <a:gd name="T8" fmla="*/ 0 w 33"/>
                <a:gd name="T9" fmla="*/ 0 h 1"/>
                <a:gd name="T10" fmla="*/ 0 w 33"/>
                <a:gd name="T11" fmla="*/ 1 h 1"/>
                <a:gd name="T12" fmla="*/ 33 w 33"/>
                <a:gd name="T13" fmla="*/ 1 h 1"/>
                <a:gd name="T14" fmla="*/ 33 w 33"/>
                <a:gd name="T15" fmla="*/ 0 h 1"/>
                <a:gd name="T16" fmla="*/ 33 w 33"/>
                <a:gd name="T17" fmla="*/ 0 h 1"/>
                <a:gd name="T18" fmla="*/ 31 w 33"/>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1">
                  <a:moveTo>
                    <a:pt x="31" y="0"/>
                  </a:moveTo>
                  <a:cubicBezTo>
                    <a:pt x="2" y="0"/>
                    <a:pt x="2" y="0"/>
                    <a:pt x="2" y="0"/>
                  </a:cubicBezTo>
                  <a:cubicBezTo>
                    <a:pt x="1" y="0"/>
                    <a:pt x="1" y="0"/>
                    <a:pt x="1" y="0"/>
                  </a:cubicBezTo>
                  <a:cubicBezTo>
                    <a:pt x="1" y="0"/>
                    <a:pt x="1" y="0"/>
                    <a:pt x="1" y="0"/>
                  </a:cubicBezTo>
                  <a:cubicBezTo>
                    <a:pt x="0" y="0"/>
                    <a:pt x="0" y="0"/>
                    <a:pt x="0" y="0"/>
                  </a:cubicBezTo>
                  <a:cubicBezTo>
                    <a:pt x="0" y="1"/>
                    <a:pt x="0" y="1"/>
                    <a:pt x="0" y="1"/>
                  </a:cubicBezTo>
                  <a:cubicBezTo>
                    <a:pt x="33" y="1"/>
                    <a:pt x="33" y="1"/>
                    <a:pt x="33" y="1"/>
                  </a:cubicBezTo>
                  <a:cubicBezTo>
                    <a:pt x="33" y="0"/>
                    <a:pt x="33" y="0"/>
                    <a:pt x="33" y="0"/>
                  </a:cubicBezTo>
                  <a:cubicBezTo>
                    <a:pt x="33" y="0"/>
                    <a:pt x="33" y="0"/>
                    <a:pt x="33" y="0"/>
                  </a:cubicBezTo>
                  <a:lnTo>
                    <a:pt x="31" y="0"/>
                  </a:lnTo>
                  <a:close/>
                </a:path>
              </a:pathLst>
            </a:custGeom>
            <a:solidFill>
              <a:srgbClr val="4617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4" name="Freeform 25">
              <a:extLst>
                <a:ext uri="{FF2B5EF4-FFF2-40B4-BE49-F238E27FC236}">
                  <a16:creationId xmlns:a16="http://schemas.microsoft.com/office/drawing/2014/main" id="{FECE9D2A-9E76-446C-BBC2-B48C6BED5F37}"/>
                </a:ext>
              </a:extLst>
            </p:cNvPr>
            <p:cNvSpPr>
              <a:spLocks/>
            </p:cNvSpPr>
            <p:nvPr/>
          </p:nvSpPr>
          <p:spPr bwMode="auto">
            <a:xfrm>
              <a:off x="6097588" y="3084513"/>
              <a:ext cx="390525" cy="919163"/>
            </a:xfrm>
            <a:custGeom>
              <a:avLst/>
              <a:gdLst>
                <a:gd name="T0" fmla="*/ 34 w 114"/>
                <a:gd name="T1" fmla="*/ 2 h 268"/>
                <a:gd name="T2" fmla="*/ 32 w 114"/>
                <a:gd name="T3" fmla="*/ 0 h 268"/>
                <a:gd name="T4" fmla="*/ 32 w 114"/>
                <a:gd name="T5" fmla="*/ 3 h 268"/>
                <a:gd name="T6" fmla="*/ 30 w 114"/>
                <a:gd name="T7" fmla="*/ 1 h 268"/>
                <a:gd name="T8" fmla="*/ 0 w 114"/>
                <a:gd name="T9" fmla="*/ 1 h 268"/>
                <a:gd name="T10" fmla="*/ 0 w 114"/>
                <a:gd name="T11" fmla="*/ 1 h 268"/>
                <a:gd name="T12" fmla="*/ 0 w 114"/>
                <a:gd name="T13" fmla="*/ 268 h 268"/>
                <a:gd name="T14" fmla="*/ 0 w 114"/>
                <a:gd name="T15" fmla="*/ 268 h 268"/>
                <a:gd name="T16" fmla="*/ 1 w 114"/>
                <a:gd name="T17" fmla="*/ 268 h 268"/>
                <a:gd name="T18" fmla="*/ 30 w 114"/>
                <a:gd name="T19" fmla="*/ 268 h 268"/>
                <a:gd name="T20" fmla="*/ 32 w 114"/>
                <a:gd name="T21" fmla="*/ 265 h 268"/>
                <a:gd name="T22" fmla="*/ 32 w 114"/>
                <a:gd name="T23" fmla="*/ 268 h 268"/>
                <a:gd name="T24" fmla="*/ 34 w 114"/>
                <a:gd name="T25" fmla="*/ 265 h 268"/>
                <a:gd name="T26" fmla="*/ 34 w 114"/>
                <a:gd name="T27" fmla="*/ 2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 h="268">
                  <a:moveTo>
                    <a:pt x="34" y="2"/>
                  </a:moveTo>
                  <a:cubicBezTo>
                    <a:pt x="33" y="1"/>
                    <a:pt x="32" y="1"/>
                    <a:pt x="32" y="0"/>
                  </a:cubicBezTo>
                  <a:cubicBezTo>
                    <a:pt x="32" y="3"/>
                    <a:pt x="32" y="3"/>
                    <a:pt x="32" y="3"/>
                  </a:cubicBezTo>
                  <a:cubicBezTo>
                    <a:pt x="31" y="2"/>
                    <a:pt x="30" y="1"/>
                    <a:pt x="30" y="1"/>
                  </a:cubicBezTo>
                  <a:cubicBezTo>
                    <a:pt x="0" y="1"/>
                    <a:pt x="0" y="1"/>
                    <a:pt x="0" y="1"/>
                  </a:cubicBezTo>
                  <a:cubicBezTo>
                    <a:pt x="0" y="1"/>
                    <a:pt x="0" y="1"/>
                    <a:pt x="0" y="1"/>
                  </a:cubicBezTo>
                  <a:cubicBezTo>
                    <a:pt x="0" y="268"/>
                    <a:pt x="0" y="268"/>
                    <a:pt x="0" y="268"/>
                  </a:cubicBezTo>
                  <a:cubicBezTo>
                    <a:pt x="0" y="268"/>
                    <a:pt x="0" y="268"/>
                    <a:pt x="0" y="268"/>
                  </a:cubicBezTo>
                  <a:cubicBezTo>
                    <a:pt x="1" y="268"/>
                    <a:pt x="1" y="268"/>
                    <a:pt x="1" y="268"/>
                  </a:cubicBezTo>
                  <a:cubicBezTo>
                    <a:pt x="30" y="268"/>
                    <a:pt x="30" y="268"/>
                    <a:pt x="30" y="268"/>
                  </a:cubicBezTo>
                  <a:cubicBezTo>
                    <a:pt x="31" y="267"/>
                    <a:pt x="32" y="266"/>
                    <a:pt x="32" y="265"/>
                  </a:cubicBezTo>
                  <a:cubicBezTo>
                    <a:pt x="32" y="268"/>
                    <a:pt x="32" y="268"/>
                    <a:pt x="32" y="268"/>
                  </a:cubicBezTo>
                  <a:cubicBezTo>
                    <a:pt x="33" y="267"/>
                    <a:pt x="33" y="266"/>
                    <a:pt x="34" y="265"/>
                  </a:cubicBezTo>
                  <a:cubicBezTo>
                    <a:pt x="114" y="133"/>
                    <a:pt x="46" y="21"/>
                    <a:pt x="34" y="2"/>
                  </a:cubicBezTo>
                  <a:close/>
                </a:path>
              </a:pathLst>
            </a:custGeom>
            <a:solidFill>
              <a:srgbClr val="4617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5" name="Freeform 26">
              <a:extLst>
                <a:ext uri="{FF2B5EF4-FFF2-40B4-BE49-F238E27FC236}">
                  <a16:creationId xmlns:a16="http://schemas.microsoft.com/office/drawing/2014/main" id="{2213BE07-5BC8-42BB-B66F-6891A24F4C59}"/>
                </a:ext>
              </a:extLst>
            </p:cNvPr>
            <p:cNvSpPr>
              <a:spLocks/>
            </p:cNvSpPr>
            <p:nvPr/>
          </p:nvSpPr>
          <p:spPr bwMode="auto">
            <a:xfrm>
              <a:off x="6097588" y="3084513"/>
              <a:ext cx="109538" cy="11113"/>
            </a:xfrm>
            <a:custGeom>
              <a:avLst/>
              <a:gdLst>
                <a:gd name="T0" fmla="*/ 1 w 32"/>
                <a:gd name="T1" fmla="*/ 0 h 3"/>
                <a:gd name="T2" fmla="*/ 0 w 32"/>
                <a:gd name="T3" fmla="*/ 0 h 3"/>
                <a:gd name="T4" fmla="*/ 0 w 32"/>
                <a:gd name="T5" fmla="*/ 1 h 3"/>
                <a:gd name="T6" fmla="*/ 0 w 32"/>
                <a:gd name="T7" fmla="*/ 1 h 3"/>
                <a:gd name="T8" fmla="*/ 30 w 32"/>
                <a:gd name="T9" fmla="*/ 1 h 3"/>
                <a:gd name="T10" fmla="*/ 32 w 32"/>
                <a:gd name="T11" fmla="*/ 3 h 3"/>
                <a:gd name="T12" fmla="*/ 32 w 32"/>
                <a:gd name="T13" fmla="*/ 0 h 3"/>
                <a:gd name="T14" fmla="*/ 32 w 32"/>
                <a:gd name="T15" fmla="*/ 0 h 3"/>
                <a:gd name="T16" fmla="*/ 1 w 32"/>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
                  <a:moveTo>
                    <a:pt x="1" y="0"/>
                  </a:moveTo>
                  <a:cubicBezTo>
                    <a:pt x="0" y="0"/>
                    <a:pt x="0" y="0"/>
                    <a:pt x="0" y="0"/>
                  </a:cubicBezTo>
                  <a:cubicBezTo>
                    <a:pt x="0" y="1"/>
                    <a:pt x="0" y="1"/>
                    <a:pt x="0" y="1"/>
                  </a:cubicBezTo>
                  <a:cubicBezTo>
                    <a:pt x="0" y="1"/>
                    <a:pt x="0" y="1"/>
                    <a:pt x="0" y="1"/>
                  </a:cubicBezTo>
                  <a:cubicBezTo>
                    <a:pt x="30" y="1"/>
                    <a:pt x="30" y="1"/>
                    <a:pt x="30" y="1"/>
                  </a:cubicBezTo>
                  <a:cubicBezTo>
                    <a:pt x="30" y="1"/>
                    <a:pt x="31" y="2"/>
                    <a:pt x="32" y="3"/>
                  </a:cubicBezTo>
                  <a:cubicBezTo>
                    <a:pt x="32" y="0"/>
                    <a:pt x="32" y="0"/>
                    <a:pt x="32" y="0"/>
                  </a:cubicBezTo>
                  <a:cubicBezTo>
                    <a:pt x="32" y="0"/>
                    <a:pt x="32" y="0"/>
                    <a:pt x="32" y="0"/>
                  </a:cubicBezTo>
                  <a:lnTo>
                    <a:pt x="1" y="0"/>
                  </a:lnTo>
                  <a:close/>
                </a:path>
              </a:pathLst>
            </a:custGeom>
            <a:solidFill>
              <a:srgbClr val="4617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6" name="Freeform 27">
              <a:extLst>
                <a:ext uri="{FF2B5EF4-FFF2-40B4-BE49-F238E27FC236}">
                  <a16:creationId xmlns:a16="http://schemas.microsoft.com/office/drawing/2014/main" id="{D6940218-2978-49ED-9050-1594C2C2A94A}"/>
                </a:ext>
              </a:extLst>
            </p:cNvPr>
            <p:cNvSpPr>
              <a:spLocks/>
            </p:cNvSpPr>
            <p:nvPr/>
          </p:nvSpPr>
          <p:spPr bwMode="auto">
            <a:xfrm>
              <a:off x="6200775" y="3992563"/>
              <a:ext cx="6350" cy="11113"/>
            </a:xfrm>
            <a:custGeom>
              <a:avLst/>
              <a:gdLst>
                <a:gd name="T0" fmla="*/ 0 w 2"/>
                <a:gd name="T1" fmla="*/ 3 h 3"/>
                <a:gd name="T2" fmla="*/ 2 w 2"/>
                <a:gd name="T3" fmla="*/ 3 h 3"/>
                <a:gd name="T4" fmla="*/ 2 w 2"/>
                <a:gd name="T5" fmla="*/ 3 h 3"/>
                <a:gd name="T6" fmla="*/ 2 w 2"/>
                <a:gd name="T7" fmla="*/ 0 h 3"/>
                <a:gd name="T8" fmla="*/ 0 w 2"/>
                <a:gd name="T9" fmla="*/ 3 h 3"/>
              </a:gdLst>
              <a:ahLst/>
              <a:cxnLst>
                <a:cxn ang="0">
                  <a:pos x="T0" y="T1"/>
                </a:cxn>
                <a:cxn ang="0">
                  <a:pos x="T2" y="T3"/>
                </a:cxn>
                <a:cxn ang="0">
                  <a:pos x="T4" y="T5"/>
                </a:cxn>
                <a:cxn ang="0">
                  <a:pos x="T6" y="T7"/>
                </a:cxn>
                <a:cxn ang="0">
                  <a:pos x="T8" y="T9"/>
                </a:cxn>
              </a:cxnLst>
              <a:rect l="0" t="0" r="r" b="b"/>
              <a:pathLst>
                <a:path w="2" h="3">
                  <a:moveTo>
                    <a:pt x="0" y="3"/>
                  </a:moveTo>
                  <a:cubicBezTo>
                    <a:pt x="2" y="3"/>
                    <a:pt x="2" y="3"/>
                    <a:pt x="2" y="3"/>
                  </a:cubicBezTo>
                  <a:cubicBezTo>
                    <a:pt x="2" y="3"/>
                    <a:pt x="2" y="3"/>
                    <a:pt x="2" y="3"/>
                  </a:cubicBezTo>
                  <a:cubicBezTo>
                    <a:pt x="2" y="0"/>
                    <a:pt x="2" y="0"/>
                    <a:pt x="2" y="0"/>
                  </a:cubicBezTo>
                  <a:cubicBezTo>
                    <a:pt x="2" y="1"/>
                    <a:pt x="1" y="2"/>
                    <a:pt x="0" y="3"/>
                  </a:cubicBezTo>
                  <a:close/>
                </a:path>
              </a:pathLst>
            </a:custGeom>
            <a:solidFill>
              <a:srgbClr val="4617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7" name="Freeform 28">
              <a:extLst>
                <a:ext uri="{FF2B5EF4-FFF2-40B4-BE49-F238E27FC236}">
                  <a16:creationId xmlns:a16="http://schemas.microsoft.com/office/drawing/2014/main" id="{F42E6175-728F-4C70-A8C8-F089E7E05C5B}"/>
                </a:ext>
              </a:extLst>
            </p:cNvPr>
            <p:cNvSpPr>
              <a:spLocks/>
            </p:cNvSpPr>
            <p:nvPr/>
          </p:nvSpPr>
          <p:spPr bwMode="auto">
            <a:xfrm>
              <a:off x="5984875" y="2913063"/>
              <a:ext cx="109538" cy="171450"/>
            </a:xfrm>
            <a:custGeom>
              <a:avLst/>
              <a:gdLst>
                <a:gd name="T0" fmla="*/ 67 w 69"/>
                <a:gd name="T1" fmla="*/ 108 h 108"/>
                <a:gd name="T2" fmla="*/ 69 w 69"/>
                <a:gd name="T3" fmla="*/ 108 h 108"/>
                <a:gd name="T4" fmla="*/ 69 w 69"/>
                <a:gd name="T5" fmla="*/ 0 h 108"/>
                <a:gd name="T6" fmla="*/ 0 w 69"/>
                <a:gd name="T7" fmla="*/ 0 h 108"/>
                <a:gd name="T8" fmla="*/ 0 w 69"/>
                <a:gd name="T9" fmla="*/ 108 h 108"/>
                <a:gd name="T10" fmla="*/ 0 w 69"/>
                <a:gd name="T11" fmla="*/ 108 h 108"/>
                <a:gd name="T12" fmla="*/ 67 w 69"/>
                <a:gd name="T13" fmla="*/ 108 h 108"/>
              </a:gdLst>
              <a:ahLst/>
              <a:cxnLst>
                <a:cxn ang="0">
                  <a:pos x="T0" y="T1"/>
                </a:cxn>
                <a:cxn ang="0">
                  <a:pos x="T2" y="T3"/>
                </a:cxn>
                <a:cxn ang="0">
                  <a:pos x="T4" y="T5"/>
                </a:cxn>
                <a:cxn ang="0">
                  <a:pos x="T6" y="T7"/>
                </a:cxn>
                <a:cxn ang="0">
                  <a:pos x="T8" y="T9"/>
                </a:cxn>
                <a:cxn ang="0">
                  <a:pos x="T10" y="T11"/>
                </a:cxn>
                <a:cxn ang="0">
                  <a:pos x="T12" y="T13"/>
                </a:cxn>
              </a:cxnLst>
              <a:rect l="0" t="0" r="r" b="b"/>
              <a:pathLst>
                <a:path w="69" h="108">
                  <a:moveTo>
                    <a:pt x="67" y="108"/>
                  </a:moveTo>
                  <a:lnTo>
                    <a:pt x="69" y="108"/>
                  </a:lnTo>
                  <a:lnTo>
                    <a:pt x="69" y="0"/>
                  </a:lnTo>
                  <a:lnTo>
                    <a:pt x="0" y="0"/>
                  </a:lnTo>
                  <a:lnTo>
                    <a:pt x="0" y="108"/>
                  </a:lnTo>
                  <a:lnTo>
                    <a:pt x="0" y="108"/>
                  </a:lnTo>
                  <a:lnTo>
                    <a:pt x="67" y="108"/>
                  </a:lnTo>
                  <a:close/>
                </a:path>
              </a:pathLst>
            </a:custGeom>
            <a:solidFill>
              <a:srgbClr val="FFC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8" name="Freeform 29">
              <a:extLst>
                <a:ext uri="{FF2B5EF4-FFF2-40B4-BE49-F238E27FC236}">
                  <a16:creationId xmlns:a16="http://schemas.microsoft.com/office/drawing/2014/main" id="{29A385D1-BDE7-4D69-BE66-C33EC79E6FEF}"/>
                </a:ext>
              </a:extLst>
            </p:cNvPr>
            <p:cNvSpPr>
              <a:spLocks/>
            </p:cNvSpPr>
            <p:nvPr/>
          </p:nvSpPr>
          <p:spPr bwMode="auto">
            <a:xfrm>
              <a:off x="6094413" y="2913063"/>
              <a:ext cx="112713" cy="171450"/>
            </a:xfrm>
            <a:custGeom>
              <a:avLst/>
              <a:gdLst>
                <a:gd name="T0" fmla="*/ 0 w 71"/>
                <a:gd name="T1" fmla="*/ 108 h 108"/>
                <a:gd name="T2" fmla="*/ 2 w 71"/>
                <a:gd name="T3" fmla="*/ 108 h 108"/>
                <a:gd name="T4" fmla="*/ 4 w 71"/>
                <a:gd name="T5" fmla="*/ 108 h 108"/>
                <a:gd name="T6" fmla="*/ 71 w 71"/>
                <a:gd name="T7" fmla="*/ 108 h 108"/>
                <a:gd name="T8" fmla="*/ 71 w 71"/>
                <a:gd name="T9" fmla="*/ 108 h 108"/>
                <a:gd name="T10" fmla="*/ 71 w 71"/>
                <a:gd name="T11" fmla="*/ 0 h 108"/>
                <a:gd name="T12" fmla="*/ 0 w 71"/>
                <a:gd name="T13" fmla="*/ 0 h 108"/>
                <a:gd name="T14" fmla="*/ 0 w 71"/>
                <a:gd name="T15" fmla="*/ 108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108">
                  <a:moveTo>
                    <a:pt x="0" y="108"/>
                  </a:moveTo>
                  <a:lnTo>
                    <a:pt x="2" y="108"/>
                  </a:lnTo>
                  <a:lnTo>
                    <a:pt x="4" y="108"/>
                  </a:lnTo>
                  <a:lnTo>
                    <a:pt x="71" y="108"/>
                  </a:lnTo>
                  <a:lnTo>
                    <a:pt x="71" y="108"/>
                  </a:lnTo>
                  <a:lnTo>
                    <a:pt x="71" y="0"/>
                  </a:lnTo>
                  <a:lnTo>
                    <a:pt x="0" y="0"/>
                  </a:lnTo>
                  <a:lnTo>
                    <a:pt x="0" y="108"/>
                  </a:lnTo>
                  <a:close/>
                </a:path>
              </a:pathLst>
            </a:custGeom>
            <a:solidFill>
              <a:srgbClr val="F09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9" name="Freeform 30">
              <a:extLst>
                <a:ext uri="{FF2B5EF4-FFF2-40B4-BE49-F238E27FC236}">
                  <a16:creationId xmlns:a16="http://schemas.microsoft.com/office/drawing/2014/main" id="{AB758C59-2BE1-446B-B213-7B8C50EE23ED}"/>
                </a:ext>
              </a:extLst>
            </p:cNvPr>
            <p:cNvSpPr>
              <a:spLocks/>
            </p:cNvSpPr>
            <p:nvPr/>
          </p:nvSpPr>
          <p:spPr bwMode="auto">
            <a:xfrm>
              <a:off x="5011738" y="4003675"/>
              <a:ext cx="1085850" cy="163513"/>
            </a:xfrm>
            <a:custGeom>
              <a:avLst/>
              <a:gdLst>
                <a:gd name="T0" fmla="*/ 317 w 317"/>
                <a:gd name="T1" fmla="*/ 0 h 48"/>
                <a:gd name="T2" fmla="*/ 29 w 317"/>
                <a:gd name="T3" fmla="*/ 0 h 48"/>
                <a:gd name="T4" fmla="*/ 0 w 317"/>
                <a:gd name="T5" fmla="*/ 29 h 48"/>
                <a:gd name="T6" fmla="*/ 0 w 317"/>
                <a:gd name="T7" fmla="*/ 48 h 48"/>
                <a:gd name="T8" fmla="*/ 317 w 317"/>
                <a:gd name="T9" fmla="*/ 48 h 48"/>
                <a:gd name="T10" fmla="*/ 317 w 317"/>
                <a:gd name="T11" fmla="*/ 0 h 48"/>
              </a:gdLst>
              <a:ahLst/>
              <a:cxnLst>
                <a:cxn ang="0">
                  <a:pos x="T0" y="T1"/>
                </a:cxn>
                <a:cxn ang="0">
                  <a:pos x="T2" y="T3"/>
                </a:cxn>
                <a:cxn ang="0">
                  <a:pos x="T4" y="T5"/>
                </a:cxn>
                <a:cxn ang="0">
                  <a:pos x="T6" y="T7"/>
                </a:cxn>
                <a:cxn ang="0">
                  <a:pos x="T8" y="T9"/>
                </a:cxn>
                <a:cxn ang="0">
                  <a:pos x="T10" y="T11"/>
                </a:cxn>
              </a:cxnLst>
              <a:rect l="0" t="0" r="r" b="b"/>
              <a:pathLst>
                <a:path w="317" h="48">
                  <a:moveTo>
                    <a:pt x="317" y="0"/>
                  </a:moveTo>
                  <a:cubicBezTo>
                    <a:pt x="29" y="0"/>
                    <a:pt x="29" y="0"/>
                    <a:pt x="29" y="0"/>
                  </a:cubicBezTo>
                  <a:cubicBezTo>
                    <a:pt x="13" y="0"/>
                    <a:pt x="0" y="13"/>
                    <a:pt x="0" y="29"/>
                  </a:cubicBezTo>
                  <a:cubicBezTo>
                    <a:pt x="0" y="48"/>
                    <a:pt x="0" y="48"/>
                    <a:pt x="0" y="48"/>
                  </a:cubicBezTo>
                  <a:cubicBezTo>
                    <a:pt x="317" y="48"/>
                    <a:pt x="317" y="48"/>
                    <a:pt x="317" y="48"/>
                  </a:cubicBezTo>
                  <a:lnTo>
                    <a:pt x="317" y="0"/>
                  </a:lnTo>
                  <a:close/>
                </a:path>
              </a:pathLst>
            </a:custGeom>
            <a:solidFill>
              <a:srgbClr val="6525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0" name="Freeform 31">
              <a:extLst>
                <a:ext uri="{FF2B5EF4-FFF2-40B4-BE49-F238E27FC236}">
                  <a16:creationId xmlns:a16="http://schemas.microsoft.com/office/drawing/2014/main" id="{26C68E7F-7B7D-4B68-8E6E-975772053AC9}"/>
                </a:ext>
              </a:extLst>
            </p:cNvPr>
            <p:cNvSpPr>
              <a:spLocks/>
            </p:cNvSpPr>
            <p:nvPr/>
          </p:nvSpPr>
          <p:spPr bwMode="auto">
            <a:xfrm>
              <a:off x="4929188" y="4219575"/>
              <a:ext cx="1168400" cy="187325"/>
            </a:xfrm>
            <a:custGeom>
              <a:avLst/>
              <a:gdLst>
                <a:gd name="T0" fmla="*/ 59 w 341"/>
                <a:gd name="T1" fmla="*/ 0 h 55"/>
                <a:gd name="T2" fmla="*/ 26 w 341"/>
                <a:gd name="T3" fmla="*/ 0 h 55"/>
                <a:gd name="T4" fmla="*/ 0 w 341"/>
                <a:gd name="T5" fmla="*/ 29 h 55"/>
                <a:gd name="T6" fmla="*/ 0 w 341"/>
                <a:gd name="T7" fmla="*/ 55 h 55"/>
                <a:gd name="T8" fmla="*/ 341 w 341"/>
                <a:gd name="T9" fmla="*/ 55 h 55"/>
                <a:gd name="T10" fmla="*/ 341 w 341"/>
                <a:gd name="T11" fmla="*/ 0 h 55"/>
                <a:gd name="T12" fmla="*/ 59 w 341"/>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341" h="55">
                  <a:moveTo>
                    <a:pt x="59" y="0"/>
                  </a:moveTo>
                  <a:cubicBezTo>
                    <a:pt x="26" y="0"/>
                    <a:pt x="26" y="0"/>
                    <a:pt x="26" y="0"/>
                  </a:cubicBezTo>
                  <a:cubicBezTo>
                    <a:pt x="12" y="0"/>
                    <a:pt x="0" y="13"/>
                    <a:pt x="0" y="29"/>
                  </a:cubicBezTo>
                  <a:cubicBezTo>
                    <a:pt x="0" y="55"/>
                    <a:pt x="0" y="55"/>
                    <a:pt x="0" y="55"/>
                  </a:cubicBezTo>
                  <a:cubicBezTo>
                    <a:pt x="341" y="55"/>
                    <a:pt x="341" y="55"/>
                    <a:pt x="341" y="55"/>
                  </a:cubicBezTo>
                  <a:cubicBezTo>
                    <a:pt x="341" y="0"/>
                    <a:pt x="341" y="0"/>
                    <a:pt x="341" y="0"/>
                  </a:cubicBezTo>
                  <a:lnTo>
                    <a:pt x="59" y="0"/>
                  </a:lnTo>
                  <a:close/>
                </a:path>
              </a:pathLst>
            </a:custGeom>
            <a:solidFill>
              <a:srgbClr val="4617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1" name="Rectangle 32">
              <a:extLst>
                <a:ext uri="{FF2B5EF4-FFF2-40B4-BE49-F238E27FC236}">
                  <a16:creationId xmlns:a16="http://schemas.microsoft.com/office/drawing/2014/main" id="{20B5106F-91EF-4844-82B2-12A33C16B756}"/>
                </a:ext>
              </a:extLst>
            </p:cNvPr>
            <p:cNvSpPr>
              <a:spLocks noChangeArrowheads="1"/>
            </p:cNvSpPr>
            <p:nvPr/>
          </p:nvSpPr>
          <p:spPr bwMode="auto">
            <a:xfrm>
              <a:off x="5011738" y="4191000"/>
              <a:ext cx="1085850" cy="28575"/>
            </a:xfrm>
            <a:prstGeom prst="rect">
              <a:avLst/>
            </a:prstGeom>
            <a:solidFill>
              <a:srgbClr val="FFC2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2" name="Rectangle 33">
              <a:extLst>
                <a:ext uri="{FF2B5EF4-FFF2-40B4-BE49-F238E27FC236}">
                  <a16:creationId xmlns:a16="http://schemas.microsoft.com/office/drawing/2014/main" id="{F8C9EEB5-1ED6-4308-BA76-80CF6EF2C804}"/>
                </a:ext>
              </a:extLst>
            </p:cNvPr>
            <p:cNvSpPr>
              <a:spLocks noChangeArrowheads="1"/>
            </p:cNvSpPr>
            <p:nvPr/>
          </p:nvSpPr>
          <p:spPr bwMode="auto">
            <a:xfrm>
              <a:off x="5011738" y="4167188"/>
              <a:ext cx="1085850" cy="23813"/>
            </a:xfrm>
            <a:prstGeom prst="rect">
              <a:avLst/>
            </a:prstGeom>
            <a:solidFill>
              <a:srgbClr val="FFC2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3" name="Freeform 34">
              <a:extLst>
                <a:ext uri="{FF2B5EF4-FFF2-40B4-BE49-F238E27FC236}">
                  <a16:creationId xmlns:a16="http://schemas.microsoft.com/office/drawing/2014/main" id="{F79F067B-850A-4497-8E40-3B0E132BB11A}"/>
                </a:ext>
              </a:extLst>
            </p:cNvPr>
            <p:cNvSpPr>
              <a:spLocks/>
            </p:cNvSpPr>
            <p:nvPr/>
          </p:nvSpPr>
          <p:spPr bwMode="auto">
            <a:xfrm>
              <a:off x="6097588" y="4003675"/>
              <a:ext cx="1082675" cy="163513"/>
            </a:xfrm>
            <a:custGeom>
              <a:avLst/>
              <a:gdLst>
                <a:gd name="T0" fmla="*/ 316 w 316"/>
                <a:gd name="T1" fmla="*/ 48 h 48"/>
                <a:gd name="T2" fmla="*/ 316 w 316"/>
                <a:gd name="T3" fmla="*/ 29 h 48"/>
                <a:gd name="T4" fmla="*/ 287 w 316"/>
                <a:gd name="T5" fmla="*/ 0 h 48"/>
                <a:gd name="T6" fmla="*/ 0 w 316"/>
                <a:gd name="T7" fmla="*/ 0 h 48"/>
                <a:gd name="T8" fmla="*/ 0 w 316"/>
                <a:gd name="T9" fmla="*/ 48 h 48"/>
                <a:gd name="T10" fmla="*/ 316 w 316"/>
                <a:gd name="T11" fmla="*/ 48 h 48"/>
              </a:gdLst>
              <a:ahLst/>
              <a:cxnLst>
                <a:cxn ang="0">
                  <a:pos x="T0" y="T1"/>
                </a:cxn>
                <a:cxn ang="0">
                  <a:pos x="T2" y="T3"/>
                </a:cxn>
                <a:cxn ang="0">
                  <a:pos x="T4" y="T5"/>
                </a:cxn>
                <a:cxn ang="0">
                  <a:pos x="T6" y="T7"/>
                </a:cxn>
                <a:cxn ang="0">
                  <a:pos x="T8" y="T9"/>
                </a:cxn>
                <a:cxn ang="0">
                  <a:pos x="T10" y="T11"/>
                </a:cxn>
              </a:cxnLst>
              <a:rect l="0" t="0" r="r" b="b"/>
              <a:pathLst>
                <a:path w="316" h="48">
                  <a:moveTo>
                    <a:pt x="316" y="48"/>
                  </a:moveTo>
                  <a:cubicBezTo>
                    <a:pt x="316" y="29"/>
                    <a:pt x="316" y="29"/>
                    <a:pt x="316" y="29"/>
                  </a:cubicBezTo>
                  <a:cubicBezTo>
                    <a:pt x="316" y="13"/>
                    <a:pt x="303" y="0"/>
                    <a:pt x="287" y="0"/>
                  </a:cubicBezTo>
                  <a:cubicBezTo>
                    <a:pt x="0" y="0"/>
                    <a:pt x="0" y="0"/>
                    <a:pt x="0" y="0"/>
                  </a:cubicBezTo>
                  <a:cubicBezTo>
                    <a:pt x="0" y="48"/>
                    <a:pt x="0" y="48"/>
                    <a:pt x="0" y="48"/>
                  </a:cubicBezTo>
                  <a:lnTo>
                    <a:pt x="316" y="48"/>
                  </a:lnTo>
                  <a:close/>
                </a:path>
              </a:pathLst>
            </a:custGeom>
            <a:solidFill>
              <a:srgbClr val="4617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4" name="Freeform 35">
              <a:extLst>
                <a:ext uri="{FF2B5EF4-FFF2-40B4-BE49-F238E27FC236}">
                  <a16:creationId xmlns:a16="http://schemas.microsoft.com/office/drawing/2014/main" id="{BDBFDB07-0238-42DB-8B16-6A15751A8F6A}"/>
                </a:ext>
              </a:extLst>
            </p:cNvPr>
            <p:cNvSpPr>
              <a:spLocks/>
            </p:cNvSpPr>
            <p:nvPr/>
          </p:nvSpPr>
          <p:spPr bwMode="auto">
            <a:xfrm>
              <a:off x="6097588" y="4219575"/>
              <a:ext cx="1168400" cy="187325"/>
            </a:xfrm>
            <a:custGeom>
              <a:avLst/>
              <a:gdLst>
                <a:gd name="T0" fmla="*/ 341 w 341"/>
                <a:gd name="T1" fmla="*/ 29 h 55"/>
                <a:gd name="T2" fmla="*/ 315 w 341"/>
                <a:gd name="T3" fmla="*/ 0 h 55"/>
                <a:gd name="T4" fmla="*/ 282 w 341"/>
                <a:gd name="T5" fmla="*/ 0 h 55"/>
                <a:gd name="T6" fmla="*/ 0 w 341"/>
                <a:gd name="T7" fmla="*/ 0 h 55"/>
                <a:gd name="T8" fmla="*/ 0 w 341"/>
                <a:gd name="T9" fmla="*/ 55 h 55"/>
                <a:gd name="T10" fmla="*/ 341 w 341"/>
                <a:gd name="T11" fmla="*/ 55 h 55"/>
                <a:gd name="T12" fmla="*/ 341 w 341"/>
                <a:gd name="T13" fmla="*/ 29 h 55"/>
              </a:gdLst>
              <a:ahLst/>
              <a:cxnLst>
                <a:cxn ang="0">
                  <a:pos x="T0" y="T1"/>
                </a:cxn>
                <a:cxn ang="0">
                  <a:pos x="T2" y="T3"/>
                </a:cxn>
                <a:cxn ang="0">
                  <a:pos x="T4" y="T5"/>
                </a:cxn>
                <a:cxn ang="0">
                  <a:pos x="T6" y="T7"/>
                </a:cxn>
                <a:cxn ang="0">
                  <a:pos x="T8" y="T9"/>
                </a:cxn>
                <a:cxn ang="0">
                  <a:pos x="T10" y="T11"/>
                </a:cxn>
                <a:cxn ang="0">
                  <a:pos x="T12" y="T13"/>
                </a:cxn>
              </a:cxnLst>
              <a:rect l="0" t="0" r="r" b="b"/>
              <a:pathLst>
                <a:path w="341" h="55">
                  <a:moveTo>
                    <a:pt x="341" y="29"/>
                  </a:moveTo>
                  <a:cubicBezTo>
                    <a:pt x="341" y="13"/>
                    <a:pt x="329" y="0"/>
                    <a:pt x="315" y="0"/>
                  </a:cubicBezTo>
                  <a:cubicBezTo>
                    <a:pt x="282" y="0"/>
                    <a:pt x="282" y="0"/>
                    <a:pt x="282" y="0"/>
                  </a:cubicBezTo>
                  <a:cubicBezTo>
                    <a:pt x="0" y="0"/>
                    <a:pt x="0" y="0"/>
                    <a:pt x="0" y="0"/>
                  </a:cubicBezTo>
                  <a:cubicBezTo>
                    <a:pt x="0" y="55"/>
                    <a:pt x="0" y="55"/>
                    <a:pt x="0" y="55"/>
                  </a:cubicBezTo>
                  <a:cubicBezTo>
                    <a:pt x="341" y="55"/>
                    <a:pt x="341" y="55"/>
                    <a:pt x="341" y="55"/>
                  </a:cubicBezTo>
                  <a:lnTo>
                    <a:pt x="341" y="29"/>
                  </a:lnTo>
                  <a:close/>
                </a:path>
              </a:pathLst>
            </a:custGeom>
            <a:solidFill>
              <a:srgbClr val="300B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5" name="Freeform 36">
              <a:extLst>
                <a:ext uri="{FF2B5EF4-FFF2-40B4-BE49-F238E27FC236}">
                  <a16:creationId xmlns:a16="http://schemas.microsoft.com/office/drawing/2014/main" id="{3E6B493D-A8D5-4AA1-87E8-F55C8A158752}"/>
                </a:ext>
              </a:extLst>
            </p:cNvPr>
            <p:cNvSpPr>
              <a:spLocks/>
            </p:cNvSpPr>
            <p:nvPr/>
          </p:nvSpPr>
          <p:spPr bwMode="auto">
            <a:xfrm>
              <a:off x="6097588" y="4167188"/>
              <a:ext cx="1082675" cy="52388"/>
            </a:xfrm>
            <a:custGeom>
              <a:avLst/>
              <a:gdLst>
                <a:gd name="T0" fmla="*/ 0 w 682"/>
                <a:gd name="T1" fmla="*/ 0 h 33"/>
                <a:gd name="T2" fmla="*/ 0 w 682"/>
                <a:gd name="T3" fmla="*/ 15 h 33"/>
                <a:gd name="T4" fmla="*/ 0 w 682"/>
                <a:gd name="T5" fmla="*/ 33 h 33"/>
                <a:gd name="T6" fmla="*/ 682 w 682"/>
                <a:gd name="T7" fmla="*/ 33 h 33"/>
                <a:gd name="T8" fmla="*/ 682 w 682"/>
                <a:gd name="T9" fmla="*/ 15 h 33"/>
                <a:gd name="T10" fmla="*/ 682 w 682"/>
                <a:gd name="T11" fmla="*/ 0 h 33"/>
                <a:gd name="T12" fmla="*/ 0 w 682"/>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682" h="33">
                  <a:moveTo>
                    <a:pt x="0" y="0"/>
                  </a:moveTo>
                  <a:lnTo>
                    <a:pt x="0" y="15"/>
                  </a:lnTo>
                  <a:lnTo>
                    <a:pt x="0" y="33"/>
                  </a:lnTo>
                  <a:lnTo>
                    <a:pt x="682" y="33"/>
                  </a:lnTo>
                  <a:lnTo>
                    <a:pt x="682" y="15"/>
                  </a:lnTo>
                  <a:lnTo>
                    <a:pt x="682" y="0"/>
                  </a:lnTo>
                  <a:lnTo>
                    <a:pt x="0" y="0"/>
                  </a:lnTo>
                  <a:close/>
                </a:path>
              </a:pathLst>
            </a:custGeom>
            <a:solidFill>
              <a:srgbClr val="F09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6" name="Rectangle 37">
              <a:extLst>
                <a:ext uri="{FF2B5EF4-FFF2-40B4-BE49-F238E27FC236}">
                  <a16:creationId xmlns:a16="http://schemas.microsoft.com/office/drawing/2014/main" id="{016BBB7D-F535-45C6-B80B-ED49C13BE9CD}"/>
                </a:ext>
              </a:extLst>
            </p:cNvPr>
            <p:cNvSpPr>
              <a:spLocks noChangeArrowheads="1"/>
            </p:cNvSpPr>
            <p:nvPr/>
          </p:nvSpPr>
          <p:spPr bwMode="auto">
            <a:xfrm>
              <a:off x="6094413" y="1487488"/>
              <a:ext cx="112713" cy="1425575"/>
            </a:xfrm>
            <a:prstGeom prst="rect">
              <a:avLst/>
            </a:prstGeom>
            <a:solidFill>
              <a:srgbClr val="6525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7" name="Freeform 38">
              <a:extLst>
                <a:ext uri="{FF2B5EF4-FFF2-40B4-BE49-F238E27FC236}">
                  <a16:creationId xmlns:a16="http://schemas.microsoft.com/office/drawing/2014/main" id="{2CFB8CDF-A27F-47AD-B099-5CD884B4D775}"/>
                </a:ext>
              </a:extLst>
            </p:cNvPr>
            <p:cNvSpPr>
              <a:spLocks/>
            </p:cNvSpPr>
            <p:nvPr/>
          </p:nvSpPr>
          <p:spPr bwMode="auto">
            <a:xfrm>
              <a:off x="5881688" y="1035050"/>
              <a:ext cx="212725" cy="1878013"/>
            </a:xfrm>
            <a:custGeom>
              <a:avLst/>
              <a:gdLst>
                <a:gd name="T0" fmla="*/ 134 w 134"/>
                <a:gd name="T1" fmla="*/ 285 h 1183"/>
                <a:gd name="T2" fmla="*/ 134 w 134"/>
                <a:gd name="T3" fmla="*/ 138 h 1183"/>
                <a:gd name="T4" fmla="*/ 134 w 134"/>
                <a:gd name="T5" fmla="*/ 0 h 1183"/>
                <a:gd name="T6" fmla="*/ 65 w 134"/>
                <a:gd name="T7" fmla="*/ 0 h 1183"/>
                <a:gd name="T8" fmla="*/ 0 w 134"/>
                <a:gd name="T9" fmla="*/ 285 h 1183"/>
                <a:gd name="T10" fmla="*/ 65 w 134"/>
                <a:gd name="T11" fmla="*/ 285 h 1183"/>
                <a:gd name="T12" fmla="*/ 65 w 134"/>
                <a:gd name="T13" fmla="*/ 1183 h 1183"/>
                <a:gd name="T14" fmla="*/ 134 w 134"/>
                <a:gd name="T15" fmla="*/ 1183 h 1183"/>
                <a:gd name="T16" fmla="*/ 134 w 134"/>
                <a:gd name="T17" fmla="*/ 285 h 1183"/>
                <a:gd name="T18" fmla="*/ 134 w 134"/>
                <a:gd name="T19" fmla="*/ 285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1183">
                  <a:moveTo>
                    <a:pt x="134" y="285"/>
                  </a:moveTo>
                  <a:lnTo>
                    <a:pt x="134" y="138"/>
                  </a:lnTo>
                  <a:lnTo>
                    <a:pt x="134" y="0"/>
                  </a:lnTo>
                  <a:lnTo>
                    <a:pt x="65" y="0"/>
                  </a:lnTo>
                  <a:lnTo>
                    <a:pt x="0" y="285"/>
                  </a:lnTo>
                  <a:lnTo>
                    <a:pt x="65" y="285"/>
                  </a:lnTo>
                  <a:lnTo>
                    <a:pt x="65" y="1183"/>
                  </a:lnTo>
                  <a:lnTo>
                    <a:pt x="134" y="1183"/>
                  </a:lnTo>
                  <a:lnTo>
                    <a:pt x="134" y="285"/>
                  </a:lnTo>
                  <a:lnTo>
                    <a:pt x="134" y="285"/>
                  </a:lnTo>
                  <a:close/>
                </a:path>
              </a:pathLst>
            </a:custGeom>
            <a:solidFill>
              <a:srgbClr val="953F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8" name="Freeform 39">
              <a:extLst>
                <a:ext uri="{FF2B5EF4-FFF2-40B4-BE49-F238E27FC236}">
                  <a16:creationId xmlns:a16="http://schemas.microsoft.com/office/drawing/2014/main" id="{06ADFB9C-450C-46F3-B992-47EE53544EAB}"/>
                </a:ext>
              </a:extLst>
            </p:cNvPr>
            <p:cNvSpPr>
              <a:spLocks/>
            </p:cNvSpPr>
            <p:nvPr/>
          </p:nvSpPr>
          <p:spPr bwMode="auto">
            <a:xfrm>
              <a:off x="6094413" y="1254125"/>
              <a:ext cx="26988" cy="0"/>
            </a:xfrm>
            <a:custGeom>
              <a:avLst/>
              <a:gdLst>
                <a:gd name="T0" fmla="*/ 0 w 8"/>
                <a:gd name="T1" fmla="*/ 0 w 8"/>
                <a:gd name="T2" fmla="*/ 8 w 8"/>
                <a:gd name="T3" fmla="*/ 0 w 8"/>
              </a:gdLst>
              <a:ahLst/>
              <a:cxnLst>
                <a:cxn ang="0">
                  <a:pos x="T0" y="0"/>
                </a:cxn>
                <a:cxn ang="0">
                  <a:pos x="T1" y="0"/>
                </a:cxn>
                <a:cxn ang="0">
                  <a:pos x="T2" y="0"/>
                </a:cxn>
                <a:cxn ang="0">
                  <a:pos x="T3" y="0"/>
                </a:cxn>
              </a:cxnLst>
              <a:rect l="0" t="0" r="r" b="b"/>
              <a:pathLst>
                <a:path w="8">
                  <a:moveTo>
                    <a:pt x="0" y="0"/>
                  </a:moveTo>
                  <a:cubicBezTo>
                    <a:pt x="0" y="0"/>
                    <a:pt x="0" y="0"/>
                    <a:pt x="0" y="0"/>
                  </a:cubicBezTo>
                  <a:cubicBezTo>
                    <a:pt x="8" y="0"/>
                    <a:pt x="8" y="0"/>
                    <a:pt x="8" y="0"/>
                  </a:cubicBezTo>
                  <a:cubicBezTo>
                    <a:pt x="5" y="0"/>
                    <a:pt x="3" y="0"/>
                    <a:pt x="0" y="0"/>
                  </a:cubicBezTo>
                  <a:close/>
                </a:path>
              </a:pathLst>
            </a:custGeom>
            <a:solidFill>
              <a:srgbClr val="6525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9" name="Freeform 40">
              <a:extLst>
                <a:ext uri="{FF2B5EF4-FFF2-40B4-BE49-F238E27FC236}">
                  <a16:creationId xmlns:a16="http://schemas.microsoft.com/office/drawing/2014/main" id="{4C80FD55-218D-460D-BE66-A6F46D343DAD}"/>
                </a:ext>
              </a:extLst>
            </p:cNvPr>
            <p:cNvSpPr>
              <a:spLocks/>
            </p:cNvSpPr>
            <p:nvPr/>
          </p:nvSpPr>
          <p:spPr bwMode="auto">
            <a:xfrm>
              <a:off x="6094413" y="1254125"/>
              <a:ext cx="0" cy="233363"/>
            </a:xfrm>
            <a:custGeom>
              <a:avLst/>
              <a:gdLst>
                <a:gd name="T0" fmla="*/ 68 h 68"/>
                <a:gd name="T1" fmla="*/ 0 h 68"/>
                <a:gd name="T2" fmla="*/ 0 h 68"/>
                <a:gd name="T3" fmla="*/ 0 h 68"/>
                <a:gd name="T4" fmla="*/ 68 h 68"/>
              </a:gdLst>
              <a:ahLst/>
              <a:cxnLst>
                <a:cxn ang="0">
                  <a:pos x="0" y="T0"/>
                </a:cxn>
                <a:cxn ang="0">
                  <a:pos x="0" y="T1"/>
                </a:cxn>
                <a:cxn ang="0">
                  <a:pos x="0" y="T2"/>
                </a:cxn>
                <a:cxn ang="0">
                  <a:pos x="0" y="T3"/>
                </a:cxn>
                <a:cxn ang="0">
                  <a:pos x="0" y="T4"/>
                </a:cxn>
              </a:cxnLst>
              <a:rect l="0" t="0" r="r" b="b"/>
              <a:pathLst>
                <a:path h="68">
                  <a:moveTo>
                    <a:pt x="0" y="68"/>
                  </a:moveTo>
                  <a:cubicBezTo>
                    <a:pt x="0" y="0"/>
                    <a:pt x="0" y="0"/>
                    <a:pt x="0" y="0"/>
                  </a:cubicBezTo>
                  <a:cubicBezTo>
                    <a:pt x="0" y="0"/>
                    <a:pt x="0" y="0"/>
                    <a:pt x="0" y="0"/>
                  </a:cubicBezTo>
                  <a:cubicBezTo>
                    <a:pt x="0" y="0"/>
                    <a:pt x="0" y="0"/>
                    <a:pt x="0" y="0"/>
                  </a:cubicBezTo>
                  <a:cubicBezTo>
                    <a:pt x="0" y="68"/>
                    <a:pt x="0" y="68"/>
                    <a:pt x="0" y="68"/>
                  </a:cubicBezTo>
                  <a:close/>
                </a:path>
              </a:pathLst>
            </a:custGeom>
            <a:solidFill>
              <a:srgbClr val="6525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0" name="Freeform 41">
              <a:extLst>
                <a:ext uri="{FF2B5EF4-FFF2-40B4-BE49-F238E27FC236}">
                  <a16:creationId xmlns:a16="http://schemas.microsoft.com/office/drawing/2014/main" id="{135CA89F-A64F-472E-96BA-5EAE1C5A5D37}"/>
                </a:ext>
              </a:extLst>
            </p:cNvPr>
            <p:cNvSpPr>
              <a:spLocks/>
            </p:cNvSpPr>
            <p:nvPr/>
          </p:nvSpPr>
          <p:spPr bwMode="auto">
            <a:xfrm>
              <a:off x="6094413" y="1035050"/>
              <a:ext cx="212725" cy="452438"/>
            </a:xfrm>
            <a:custGeom>
              <a:avLst/>
              <a:gdLst>
                <a:gd name="T0" fmla="*/ 33 w 62"/>
                <a:gd name="T1" fmla="*/ 0 h 132"/>
                <a:gd name="T2" fmla="*/ 0 w 62"/>
                <a:gd name="T3" fmla="*/ 0 h 132"/>
                <a:gd name="T4" fmla="*/ 0 w 62"/>
                <a:gd name="T5" fmla="*/ 64 h 132"/>
                <a:gd name="T6" fmla="*/ 0 w 62"/>
                <a:gd name="T7" fmla="*/ 64 h 132"/>
                <a:gd name="T8" fmla="*/ 0 w 62"/>
                <a:gd name="T9" fmla="*/ 64 h 132"/>
                <a:gd name="T10" fmla="*/ 0 w 62"/>
                <a:gd name="T11" fmla="*/ 64 h 132"/>
                <a:gd name="T12" fmla="*/ 8 w 62"/>
                <a:gd name="T13" fmla="*/ 64 h 132"/>
                <a:gd name="T14" fmla="*/ 0 w 62"/>
                <a:gd name="T15" fmla="*/ 64 h 132"/>
                <a:gd name="T16" fmla="*/ 0 w 62"/>
                <a:gd name="T17" fmla="*/ 132 h 132"/>
                <a:gd name="T18" fmla="*/ 33 w 62"/>
                <a:gd name="T19" fmla="*/ 132 h 132"/>
                <a:gd name="T20" fmla="*/ 62 w 62"/>
                <a:gd name="T21" fmla="*/ 132 h 132"/>
                <a:gd name="T22" fmla="*/ 33 w 62"/>
                <a:gd name="T2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132">
                  <a:moveTo>
                    <a:pt x="33" y="0"/>
                  </a:moveTo>
                  <a:cubicBezTo>
                    <a:pt x="0" y="0"/>
                    <a:pt x="0" y="0"/>
                    <a:pt x="0" y="0"/>
                  </a:cubicBezTo>
                  <a:cubicBezTo>
                    <a:pt x="0" y="64"/>
                    <a:pt x="0" y="64"/>
                    <a:pt x="0" y="64"/>
                  </a:cubicBezTo>
                  <a:cubicBezTo>
                    <a:pt x="0" y="64"/>
                    <a:pt x="0" y="64"/>
                    <a:pt x="0" y="64"/>
                  </a:cubicBezTo>
                  <a:cubicBezTo>
                    <a:pt x="0" y="64"/>
                    <a:pt x="0" y="64"/>
                    <a:pt x="0" y="64"/>
                  </a:cubicBezTo>
                  <a:cubicBezTo>
                    <a:pt x="0" y="64"/>
                    <a:pt x="0" y="64"/>
                    <a:pt x="0" y="64"/>
                  </a:cubicBezTo>
                  <a:cubicBezTo>
                    <a:pt x="3" y="64"/>
                    <a:pt x="5" y="64"/>
                    <a:pt x="8" y="64"/>
                  </a:cubicBezTo>
                  <a:cubicBezTo>
                    <a:pt x="0" y="64"/>
                    <a:pt x="0" y="64"/>
                    <a:pt x="0" y="64"/>
                  </a:cubicBezTo>
                  <a:cubicBezTo>
                    <a:pt x="0" y="132"/>
                    <a:pt x="0" y="132"/>
                    <a:pt x="0" y="132"/>
                  </a:cubicBezTo>
                  <a:cubicBezTo>
                    <a:pt x="33" y="132"/>
                    <a:pt x="33" y="132"/>
                    <a:pt x="33" y="132"/>
                  </a:cubicBezTo>
                  <a:cubicBezTo>
                    <a:pt x="62" y="132"/>
                    <a:pt x="62" y="132"/>
                    <a:pt x="62" y="132"/>
                  </a:cubicBezTo>
                  <a:lnTo>
                    <a:pt x="33" y="0"/>
                  </a:lnTo>
                  <a:close/>
                </a:path>
              </a:pathLst>
            </a:custGeom>
            <a:solidFill>
              <a:srgbClr val="6525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1" name="Freeform 42">
              <a:extLst>
                <a:ext uri="{FF2B5EF4-FFF2-40B4-BE49-F238E27FC236}">
                  <a16:creationId xmlns:a16="http://schemas.microsoft.com/office/drawing/2014/main" id="{DE6160AB-E5C5-443E-AC84-83DD124F56B8}"/>
                </a:ext>
              </a:extLst>
            </p:cNvPr>
            <p:cNvSpPr>
              <a:spLocks/>
            </p:cNvSpPr>
            <p:nvPr/>
          </p:nvSpPr>
          <p:spPr bwMode="auto">
            <a:xfrm>
              <a:off x="6002338" y="1168400"/>
              <a:ext cx="92075" cy="188913"/>
            </a:xfrm>
            <a:custGeom>
              <a:avLst/>
              <a:gdLst>
                <a:gd name="T0" fmla="*/ 13 w 27"/>
                <a:gd name="T1" fmla="*/ 27 h 55"/>
                <a:gd name="T2" fmla="*/ 27 w 27"/>
                <a:gd name="T3" fmla="*/ 13 h 55"/>
                <a:gd name="T4" fmla="*/ 27 w 27"/>
                <a:gd name="T5" fmla="*/ 0 h 55"/>
                <a:gd name="T6" fmla="*/ 0 w 27"/>
                <a:gd name="T7" fmla="*/ 27 h 55"/>
                <a:gd name="T8" fmla="*/ 27 w 27"/>
                <a:gd name="T9" fmla="*/ 55 h 55"/>
                <a:gd name="T10" fmla="*/ 27 w 27"/>
                <a:gd name="T11" fmla="*/ 42 h 55"/>
                <a:gd name="T12" fmla="*/ 13 w 27"/>
                <a:gd name="T13" fmla="*/ 27 h 55"/>
              </a:gdLst>
              <a:ahLst/>
              <a:cxnLst>
                <a:cxn ang="0">
                  <a:pos x="T0" y="T1"/>
                </a:cxn>
                <a:cxn ang="0">
                  <a:pos x="T2" y="T3"/>
                </a:cxn>
                <a:cxn ang="0">
                  <a:pos x="T4" y="T5"/>
                </a:cxn>
                <a:cxn ang="0">
                  <a:pos x="T6" y="T7"/>
                </a:cxn>
                <a:cxn ang="0">
                  <a:pos x="T8" y="T9"/>
                </a:cxn>
                <a:cxn ang="0">
                  <a:pos x="T10" y="T11"/>
                </a:cxn>
                <a:cxn ang="0">
                  <a:pos x="T12" y="T13"/>
                </a:cxn>
              </a:cxnLst>
              <a:rect l="0" t="0" r="r" b="b"/>
              <a:pathLst>
                <a:path w="27" h="55">
                  <a:moveTo>
                    <a:pt x="13" y="27"/>
                  </a:moveTo>
                  <a:cubicBezTo>
                    <a:pt x="13" y="19"/>
                    <a:pt x="19" y="13"/>
                    <a:pt x="27" y="13"/>
                  </a:cubicBezTo>
                  <a:cubicBezTo>
                    <a:pt x="27" y="0"/>
                    <a:pt x="27" y="0"/>
                    <a:pt x="27" y="0"/>
                  </a:cubicBezTo>
                  <a:cubicBezTo>
                    <a:pt x="12" y="0"/>
                    <a:pt x="0" y="12"/>
                    <a:pt x="0" y="27"/>
                  </a:cubicBezTo>
                  <a:cubicBezTo>
                    <a:pt x="0" y="42"/>
                    <a:pt x="12" y="55"/>
                    <a:pt x="27" y="55"/>
                  </a:cubicBezTo>
                  <a:cubicBezTo>
                    <a:pt x="27" y="42"/>
                    <a:pt x="27" y="42"/>
                    <a:pt x="27" y="42"/>
                  </a:cubicBezTo>
                  <a:cubicBezTo>
                    <a:pt x="19" y="42"/>
                    <a:pt x="13" y="35"/>
                    <a:pt x="13" y="27"/>
                  </a:cubicBezTo>
                  <a:close/>
                </a:path>
              </a:pathLst>
            </a:custGeom>
            <a:solidFill>
              <a:srgbClr val="FFC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2" name="Freeform 43">
              <a:extLst>
                <a:ext uri="{FF2B5EF4-FFF2-40B4-BE49-F238E27FC236}">
                  <a16:creationId xmlns:a16="http://schemas.microsoft.com/office/drawing/2014/main" id="{62A9AE41-B4A7-409E-9DBC-DC5C497B8C2F}"/>
                </a:ext>
              </a:extLst>
            </p:cNvPr>
            <p:cNvSpPr>
              <a:spLocks/>
            </p:cNvSpPr>
            <p:nvPr/>
          </p:nvSpPr>
          <p:spPr bwMode="auto">
            <a:xfrm>
              <a:off x="6094413" y="1168400"/>
              <a:ext cx="95250" cy="188913"/>
            </a:xfrm>
            <a:custGeom>
              <a:avLst/>
              <a:gdLst>
                <a:gd name="T0" fmla="*/ 28 w 28"/>
                <a:gd name="T1" fmla="*/ 27 h 55"/>
                <a:gd name="T2" fmla="*/ 0 w 28"/>
                <a:gd name="T3" fmla="*/ 0 h 55"/>
                <a:gd name="T4" fmla="*/ 0 w 28"/>
                <a:gd name="T5" fmla="*/ 0 h 55"/>
                <a:gd name="T6" fmla="*/ 0 w 28"/>
                <a:gd name="T7" fmla="*/ 13 h 55"/>
                <a:gd name="T8" fmla="*/ 0 w 28"/>
                <a:gd name="T9" fmla="*/ 13 h 55"/>
                <a:gd name="T10" fmla="*/ 15 w 28"/>
                <a:gd name="T11" fmla="*/ 27 h 55"/>
                <a:gd name="T12" fmla="*/ 0 w 28"/>
                <a:gd name="T13" fmla="*/ 42 h 55"/>
                <a:gd name="T14" fmla="*/ 0 w 28"/>
                <a:gd name="T15" fmla="*/ 42 h 55"/>
                <a:gd name="T16" fmla="*/ 0 w 28"/>
                <a:gd name="T17" fmla="*/ 55 h 55"/>
                <a:gd name="T18" fmla="*/ 0 w 28"/>
                <a:gd name="T19" fmla="*/ 55 h 55"/>
                <a:gd name="T20" fmla="*/ 28 w 28"/>
                <a:gd name="T21"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55">
                  <a:moveTo>
                    <a:pt x="28" y="27"/>
                  </a:moveTo>
                  <a:cubicBezTo>
                    <a:pt x="28" y="12"/>
                    <a:pt x="15" y="0"/>
                    <a:pt x="0" y="0"/>
                  </a:cubicBezTo>
                  <a:cubicBezTo>
                    <a:pt x="0" y="0"/>
                    <a:pt x="0" y="0"/>
                    <a:pt x="0" y="0"/>
                  </a:cubicBezTo>
                  <a:cubicBezTo>
                    <a:pt x="0" y="13"/>
                    <a:pt x="0" y="13"/>
                    <a:pt x="0" y="13"/>
                  </a:cubicBezTo>
                  <a:cubicBezTo>
                    <a:pt x="0" y="13"/>
                    <a:pt x="0" y="13"/>
                    <a:pt x="0" y="13"/>
                  </a:cubicBezTo>
                  <a:cubicBezTo>
                    <a:pt x="8" y="13"/>
                    <a:pt x="15" y="19"/>
                    <a:pt x="15" y="27"/>
                  </a:cubicBezTo>
                  <a:cubicBezTo>
                    <a:pt x="15" y="35"/>
                    <a:pt x="8" y="42"/>
                    <a:pt x="0" y="42"/>
                  </a:cubicBezTo>
                  <a:cubicBezTo>
                    <a:pt x="0" y="42"/>
                    <a:pt x="0" y="42"/>
                    <a:pt x="0" y="42"/>
                  </a:cubicBezTo>
                  <a:cubicBezTo>
                    <a:pt x="0" y="55"/>
                    <a:pt x="0" y="55"/>
                    <a:pt x="0" y="55"/>
                  </a:cubicBezTo>
                  <a:cubicBezTo>
                    <a:pt x="0" y="55"/>
                    <a:pt x="0" y="55"/>
                    <a:pt x="0" y="55"/>
                  </a:cubicBezTo>
                  <a:cubicBezTo>
                    <a:pt x="15" y="55"/>
                    <a:pt x="28" y="42"/>
                    <a:pt x="28" y="27"/>
                  </a:cubicBezTo>
                  <a:close/>
                </a:path>
              </a:pathLst>
            </a:custGeom>
            <a:solidFill>
              <a:srgbClr val="F09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3" name="Freeform 44">
              <a:extLst>
                <a:ext uri="{FF2B5EF4-FFF2-40B4-BE49-F238E27FC236}">
                  <a16:creationId xmlns:a16="http://schemas.microsoft.com/office/drawing/2014/main" id="{DCD2C0DD-ECCC-46A5-A62A-345316F54D85}"/>
                </a:ext>
              </a:extLst>
            </p:cNvPr>
            <p:cNvSpPr>
              <a:spLocks/>
            </p:cNvSpPr>
            <p:nvPr/>
          </p:nvSpPr>
          <p:spPr bwMode="auto">
            <a:xfrm>
              <a:off x="5734050" y="949325"/>
              <a:ext cx="360363" cy="85725"/>
            </a:xfrm>
            <a:custGeom>
              <a:avLst/>
              <a:gdLst>
                <a:gd name="T0" fmla="*/ 13 w 105"/>
                <a:gd name="T1" fmla="*/ 0 h 25"/>
                <a:gd name="T2" fmla="*/ 0 w 105"/>
                <a:gd name="T3" fmla="*/ 12 h 25"/>
                <a:gd name="T4" fmla="*/ 13 w 105"/>
                <a:gd name="T5" fmla="*/ 25 h 25"/>
                <a:gd name="T6" fmla="*/ 105 w 105"/>
                <a:gd name="T7" fmla="*/ 25 h 25"/>
                <a:gd name="T8" fmla="*/ 105 w 105"/>
                <a:gd name="T9" fmla="*/ 0 h 25"/>
                <a:gd name="T10" fmla="*/ 13 w 105"/>
                <a:gd name="T11" fmla="*/ 0 h 25"/>
              </a:gdLst>
              <a:ahLst/>
              <a:cxnLst>
                <a:cxn ang="0">
                  <a:pos x="T0" y="T1"/>
                </a:cxn>
                <a:cxn ang="0">
                  <a:pos x="T2" y="T3"/>
                </a:cxn>
                <a:cxn ang="0">
                  <a:pos x="T4" y="T5"/>
                </a:cxn>
                <a:cxn ang="0">
                  <a:pos x="T6" y="T7"/>
                </a:cxn>
                <a:cxn ang="0">
                  <a:pos x="T8" y="T9"/>
                </a:cxn>
                <a:cxn ang="0">
                  <a:pos x="T10" y="T11"/>
                </a:cxn>
              </a:cxnLst>
              <a:rect l="0" t="0" r="r" b="b"/>
              <a:pathLst>
                <a:path w="105" h="25">
                  <a:moveTo>
                    <a:pt x="13" y="0"/>
                  </a:moveTo>
                  <a:cubicBezTo>
                    <a:pt x="6" y="0"/>
                    <a:pt x="0" y="5"/>
                    <a:pt x="0" y="12"/>
                  </a:cubicBezTo>
                  <a:cubicBezTo>
                    <a:pt x="0" y="19"/>
                    <a:pt x="6" y="25"/>
                    <a:pt x="13" y="25"/>
                  </a:cubicBezTo>
                  <a:cubicBezTo>
                    <a:pt x="105" y="25"/>
                    <a:pt x="105" y="25"/>
                    <a:pt x="105" y="25"/>
                  </a:cubicBezTo>
                  <a:cubicBezTo>
                    <a:pt x="105" y="0"/>
                    <a:pt x="105" y="0"/>
                    <a:pt x="105" y="0"/>
                  </a:cubicBezTo>
                  <a:lnTo>
                    <a:pt x="13" y="0"/>
                  </a:lnTo>
                  <a:close/>
                </a:path>
              </a:pathLst>
            </a:custGeom>
            <a:solidFill>
              <a:srgbClr val="6525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4" name="Freeform 45">
              <a:extLst>
                <a:ext uri="{FF2B5EF4-FFF2-40B4-BE49-F238E27FC236}">
                  <a16:creationId xmlns:a16="http://schemas.microsoft.com/office/drawing/2014/main" id="{4AB5B475-A2DF-4ED1-BC2A-325A54874A0C}"/>
                </a:ext>
              </a:extLst>
            </p:cNvPr>
            <p:cNvSpPr>
              <a:spLocks/>
            </p:cNvSpPr>
            <p:nvPr/>
          </p:nvSpPr>
          <p:spPr bwMode="auto">
            <a:xfrm>
              <a:off x="5737225" y="1487488"/>
              <a:ext cx="357188" cy="88900"/>
            </a:xfrm>
            <a:custGeom>
              <a:avLst/>
              <a:gdLst>
                <a:gd name="T0" fmla="*/ 12 w 104"/>
                <a:gd name="T1" fmla="*/ 0 h 26"/>
                <a:gd name="T2" fmla="*/ 0 w 104"/>
                <a:gd name="T3" fmla="*/ 13 h 26"/>
                <a:gd name="T4" fmla="*/ 12 w 104"/>
                <a:gd name="T5" fmla="*/ 26 h 26"/>
                <a:gd name="T6" fmla="*/ 104 w 104"/>
                <a:gd name="T7" fmla="*/ 26 h 26"/>
                <a:gd name="T8" fmla="*/ 104 w 104"/>
                <a:gd name="T9" fmla="*/ 0 h 26"/>
                <a:gd name="T10" fmla="*/ 12 w 104"/>
                <a:gd name="T11" fmla="*/ 0 h 26"/>
              </a:gdLst>
              <a:ahLst/>
              <a:cxnLst>
                <a:cxn ang="0">
                  <a:pos x="T0" y="T1"/>
                </a:cxn>
                <a:cxn ang="0">
                  <a:pos x="T2" y="T3"/>
                </a:cxn>
                <a:cxn ang="0">
                  <a:pos x="T4" y="T5"/>
                </a:cxn>
                <a:cxn ang="0">
                  <a:pos x="T6" y="T7"/>
                </a:cxn>
                <a:cxn ang="0">
                  <a:pos x="T8" y="T9"/>
                </a:cxn>
                <a:cxn ang="0">
                  <a:pos x="T10" y="T11"/>
                </a:cxn>
              </a:cxnLst>
              <a:rect l="0" t="0" r="r" b="b"/>
              <a:pathLst>
                <a:path w="104" h="26">
                  <a:moveTo>
                    <a:pt x="12" y="0"/>
                  </a:moveTo>
                  <a:cubicBezTo>
                    <a:pt x="5" y="0"/>
                    <a:pt x="0" y="6"/>
                    <a:pt x="0" y="13"/>
                  </a:cubicBezTo>
                  <a:cubicBezTo>
                    <a:pt x="0" y="20"/>
                    <a:pt x="5" y="26"/>
                    <a:pt x="12" y="26"/>
                  </a:cubicBezTo>
                  <a:cubicBezTo>
                    <a:pt x="104" y="26"/>
                    <a:pt x="104" y="26"/>
                    <a:pt x="104" y="26"/>
                  </a:cubicBezTo>
                  <a:cubicBezTo>
                    <a:pt x="104" y="0"/>
                    <a:pt x="104" y="0"/>
                    <a:pt x="104" y="0"/>
                  </a:cubicBezTo>
                  <a:lnTo>
                    <a:pt x="12" y="0"/>
                  </a:lnTo>
                  <a:close/>
                </a:path>
              </a:pathLst>
            </a:custGeom>
            <a:solidFill>
              <a:srgbClr val="6525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5" name="Freeform 46">
              <a:extLst>
                <a:ext uri="{FF2B5EF4-FFF2-40B4-BE49-F238E27FC236}">
                  <a16:creationId xmlns:a16="http://schemas.microsoft.com/office/drawing/2014/main" id="{2B0FAC22-7093-437C-A411-4138BEDDBF94}"/>
                </a:ext>
              </a:extLst>
            </p:cNvPr>
            <p:cNvSpPr>
              <a:spLocks/>
            </p:cNvSpPr>
            <p:nvPr/>
          </p:nvSpPr>
          <p:spPr bwMode="auto">
            <a:xfrm>
              <a:off x="6094413" y="949325"/>
              <a:ext cx="360363" cy="85725"/>
            </a:xfrm>
            <a:custGeom>
              <a:avLst/>
              <a:gdLst>
                <a:gd name="T0" fmla="*/ 105 w 105"/>
                <a:gd name="T1" fmla="*/ 12 h 25"/>
                <a:gd name="T2" fmla="*/ 92 w 105"/>
                <a:gd name="T3" fmla="*/ 0 h 25"/>
                <a:gd name="T4" fmla="*/ 0 w 105"/>
                <a:gd name="T5" fmla="*/ 0 h 25"/>
                <a:gd name="T6" fmla="*/ 0 w 105"/>
                <a:gd name="T7" fmla="*/ 25 h 25"/>
                <a:gd name="T8" fmla="*/ 92 w 105"/>
                <a:gd name="T9" fmla="*/ 25 h 25"/>
                <a:gd name="T10" fmla="*/ 105 w 105"/>
                <a:gd name="T11" fmla="*/ 12 h 25"/>
              </a:gdLst>
              <a:ahLst/>
              <a:cxnLst>
                <a:cxn ang="0">
                  <a:pos x="T0" y="T1"/>
                </a:cxn>
                <a:cxn ang="0">
                  <a:pos x="T2" y="T3"/>
                </a:cxn>
                <a:cxn ang="0">
                  <a:pos x="T4" y="T5"/>
                </a:cxn>
                <a:cxn ang="0">
                  <a:pos x="T6" y="T7"/>
                </a:cxn>
                <a:cxn ang="0">
                  <a:pos x="T8" y="T9"/>
                </a:cxn>
                <a:cxn ang="0">
                  <a:pos x="T10" y="T11"/>
                </a:cxn>
              </a:cxnLst>
              <a:rect l="0" t="0" r="r" b="b"/>
              <a:pathLst>
                <a:path w="105" h="25">
                  <a:moveTo>
                    <a:pt x="105" y="12"/>
                  </a:moveTo>
                  <a:cubicBezTo>
                    <a:pt x="105" y="5"/>
                    <a:pt x="99" y="0"/>
                    <a:pt x="92" y="0"/>
                  </a:cubicBezTo>
                  <a:cubicBezTo>
                    <a:pt x="0" y="0"/>
                    <a:pt x="0" y="0"/>
                    <a:pt x="0" y="0"/>
                  </a:cubicBezTo>
                  <a:cubicBezTo>
                    <a:pt x="0" y="25"/>
                    <a:pt x="0" y="25"/>
                    <a:pt x="0" y="25"/>
                  </a:cubicBezTo>
                  <a:cubicBezTo>
                    <a:pt x="92" y="25"/>
                    <a:pt x="92" y="25"/>
                    <a:pt x="92" y="25"/>
                  </a:cubicBezTo>
                  <a:cubicBezTo>
                    <a:pt x="99" y="25"/>
                    <a:pt x="105" y="19"/>
                    <a:pt x="105" y="12"/>
                  </a:cubicBezTo>
                  <a:close/>
                </a:path>
              </a:pathLst>
            </a:custGeom>
            <a:solidFill>
              <a:srgbClr val="4617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6" name="Freeform 47">
              <a:extLst>
                <a:ext uri="{FF2B5EF4-FFF2-40B4-BE49-F238E27FC236}">
                  <a16:creationId xmlns:a16="http://schemas.microsoft.com/office/drawing/2014/main" id="{303C7CFA-833E-4597-B20C-9BF26957106D}"/>
                </a:ext>
              </a:extLst>
            </p:cNvPr>
            <p:cNvSpPr>
              <a:spLocks/>
            </p:cNvSpPr>
            <p:nvPr/>
          </p:nvSpPr>
          <p:spPr bwMode="auto">
            <a:xfrm>
              <a:off x="6094413" y="1487488"/>
              <a:ext cx="360363" cy="88900"/>
            </a:xfrm>
            <a:custGeom>
              <a:avLst/>
              <a:gdLst>
                <a:gd name="T0" fmla="*/ 105 w 105"/>
                <a:gd name="T1" fmla="*/ 13 h 26"/>
                <a:gd name="T2" fmla="*/ 92 w 105"/>
                <a:gd name="T3" fmla="*/ 0 h 26"/>
                <a:gd name="T4" fmla="*/ 0 w 105"/>
                <a:gd name="T5" fmla="*/ 0 h 26"/>
                <a:gd name="T6" fmla="*/ 0 w 105"/>
                <a:gd name="T7" fmla="*/ 26 h 26"/>
                <a:gd name="T8" fmla="*/ 92 w 105"/>
                <a:gd name="T9" fmla="*/ 26 h 26"/>
                <a:gd name="T10" fmla="*/ 105 w 105"/>
                <a:gd name="T11" fmla="*/ 13 h 26"/>
              </a:gdLst>
              <a:ahLst/>
              <a:cxnLst>
                <a:cxn ang="0">
                  <a:pos x="T0" y="T1"/>
                </a:cxn>
                <a:cxn ang="0">
                  <a:pos x="T2" y="T3"/>
                </a:cxn>
                <a:cxn ang="0">
                  <a:pos x="T4" y="T5"/>
                </a:cxn>
                <a:cxn ang="0">
                  <a:pos x="T6" y="T7"/>
                </a:cxn>
                <a:cxn ang="0">
                  <a:pos x="T8" y="T9"/>
                </a:cxn>
                <a:cxn ang="0">
                  <a:pos x="T10" y="T11"/>
                </a:cxn>
              </a:cxnLst>
              <a:rect l="0" t="0" r="r" b="b"/>
              <a:pathLst>
                <a:path w="105" h="26">
                  <a:moveTo>
                    <a:pt x="105" y="13"/>
                  </a:moveTo>
                  <a:cubicBezTo>
                    <a:pt x="105" y="6"/>
                    <a:pt x="99" y="0"/>
                    <a:pt x="92" y="0"/>
                  </a:cubicBezTo>
                  <a:cubicBezTo>
                    <a:pt x="0" y="0"/>
                    <a:pt x="0" y="0"/>
                    <a:pt x="0" y="0"/>
                  </a:cubicBezTo>
                  <a:cubicBezTo>
                    <a:pt x="0" y="26"/>
                    <a:pt x="0" y="26"/>
                    <a:pt x="0" y="26"/>
                  </a:cubicBezTo>
                  <a:cubicBezTo>
                    <a:pt x="92" y="26"/>
                    <a:pt x="92" y="26"/>
                    <a:pt x="92" y="26"/>
                  </a:cubicBezTo>
                  <a:cubicBezTo>
                    <a:pt x="99" y="26"/>
                    <a:pt x="105" y="20"/>
                    <a:pt x="105" y="13"/>
                  </a:cubicBezTo>
                  <a:close/>
                </a:path>
              </a:pathLst>
            </a:custGeom>
            <a:solidFill>
              <a:srgbClr val="4617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7" name="Freeform 48">
              <a:extLst>
                <a:ext uri="{FF2B5EF4-FFF2-40B4-BE49-F238E27FC236}">
                  <a16:creationId xmlns:a16="http://schemas.microsoft.com/office/drawing/2014/main" id="{BC062293-EBC9-47C8-906F-8B996EB52233}"/>
                </a:ext>
              </a:extLst>
            </p:cNvPr>
            <p:cNvSpPr>
              <a:spLocks/>
            </p:cNvSpPr>
            <p:nvPr/>
          </p:nvSpPr>
          <p:spPr bwMode="auto">
            <a:xfrm>
              <a:off x="6207125" y="1573213"/>
              <a:ext cx="85725" cy="109538"/>
            </a:xfrm>
            <a:custGeom>
              <a:avLst/>
              <a:gdLst>
                <a:gd name="T0" fmla="*/ 25 w 25"/>
                <a:gd name="T1" fmla="*/ 1 h 32"/>
                <a:gd name="T2" fmla="*/ 0 w 25"/>
                <a:gd name="T3" fmla="*/ 32 h 32"/>
                <a:gd name="T4" fmla="*/ 0 w 25"/>
                <a:gd name="T5" fmla="*/ 1 h 32"/>
                <a:gd name="T6" fmla="*/ 25 w 25"/>
                <a:gd name="T7" fmla="*/ 1 h 32"/>
              </a:gdLst>
              <a:ahLst/>
              <a:cxnLst>
                <a:cxn ang="0">
                  <a:pos x="T0" y="T1"/>
                </a:cxn>
                <a:cxn ang="0">
                  <a:pos x="T2" y="T3"/>
                </a:cxn>
                <a:cxn ang="0">
                  <a:pos x="T4" y="T5"/>
                </a:cxn>
                <a:cxn ang="0">
                  <a:pos x="T6" y="T7"/>
                </a:cxn>
              </a:cxnLst>
              <a:rect l="0" t="0" r="r" b="b"/>
              <a:pathLst>
                <a:path w="25" h="32">
                  <a:moveTo>
                    <a:pt x="25" y="1"/>
                  </a:moveTo>
                  <a:cubicBezTo>
                    <a:pt x="25" y="1"/>
                    <a:pt x="1" y="0"/>
                    <a:pt x="0" y="32"/>
                  </a:cubicBezTo>
                  <a:cubicBezTo>
                    <a:pt x="0" y="1"/>
                    <a:pt x="0" y="1"/>
                    <a:pt x="0" y="1"/>
                  </a:cubicBezTo>
                  <a:lnTo>
                    <a:pt x="25" y="1"/>
                  </a:lnTo>
                  <a:close/>
                </a:path>
              </a:pathLst>
            </a:custGeom>
            <a:solidFill>
              <a:srgbClr val="6525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8" name="Freeform 49">
              <a:extLst>
                <a:ext uri="{FF2B5EF4-FFF2-40B4-BE49-F238E27FC236}">
                  <a16:creationId xmlns:a16="http://schemas.microsoft.com/office/drawing/2014/main" id="{C9AA42AD-8D7F-4C5E-86AF-9B412149591E}"/>
                </a:ext>
              </a:extLst>
            </p:cNvPr>
            <p:cNvSpPr>
              <a:spLocks/>
            </p:cNvSpPr>
            <p:nvPr/>
          </p:nvSpPr>
          <p:spPr bwMode="auto">
            <a:xfrm>
              <a:off x="5895975" y="1573213"/>
              <a:ext cx="88900" cy="109538"/>
            </a:xfrm>
            <a:custGeom>
              <a:avLst/>
              <a:gdLst>
                <a:gd name="T0" fmla="*/ 0 w 26"/>
                <a:gd name="T1" fmla="*/ 1 h 32"/>
                <a:gd name="T2" fmla="*/ 26 w 26"/>
                <a:gd name="T3" fmla="*/ 32 h 32"/>
                <a:gd name="T4" fmla="*/ 26 w 26"/>
                <a:gd name="T5" fmla="*/ 1 h 32"/>
                <a:gd name="T6" fmla="*/ 0 w 26"/>
                <a:gd name="T7" fmla="*/ 1 h 32"/>
              </a:gdLst>
              <a:ahLst/>
              <a:cxnLst>
                <a:cxn ang="0">
                  <a:pos x="T0" y="T1"/>
                </a:cxn>
                <a:cxn ang="0">
                  <a:pos x="T2" y="T3"/>
                </a:cxn>
                <a:cxn ang="0">
                  <a:pos x="T4" y="T5"/>
                </a:cxn>
                <a:cxn ang="0">
                  <a:pos x="T6" y="T7"/>
                </a:cxn>
              </a:cxnLst>
              <a:rect l="0" t="0" r="r" b="b"/>
              <a:pathLst>
                <a:path w="26" h="32">
                  <a:moveTo>
                    <a:pt x="0" y="1"/>
                  </a:moveTo>
                  <a:cubicBezTo>
                    <a:pt x="0" y="1"/>
                    <a:pt x="25" y="0"/>
                    <a:pt x="26" y="32"/>
                  </a:cubicBezTo>
                  <a:cubicBezTo>
                    <a:pt x="26" y="1"/>
                    <a:pt x="26" y="1"/>
                    <a:pt x="26" y="1"/>
                  </a:cubicBezTo>
                  <a:lnTo>
                    <a:pt x="0" y="1"/>
                  </a:lnTo>
                  <a:close/>
                </a:path>
              </a:pathLst>
            </a:custGeom>
            <a:solidFill>
              <a:srgbClr val="953F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9" name="Freeform 50">
              <a:extLst>
                <a:ext uri="{FF2B5EF4-FFF2-40B4-BE49-F238E27FC236}">
                  <a16:creationId xmlns:a16="http://schemas.microsoft.com/office/drawing/2014/main" id="{BFD22198-25F9-4EBB-B309-BF3AFFC36E4E}"/>
                </a:ext>
              </a:extLst>
            </p:cNvPr>
            <p:cNvSpPr>
              <a:spLocks/>
            </p:cNvSpPr>
            <p:nvPr/>
          </p:nvSpPr>
          <p:spPr bwMode="auto">
            <a:xfrm>
              <a:off x="4641850" y="1600200"/>
              <a:ext cx="1452563" cy="455613"/>
            </a:xfrm>
            <a:custGeom>
              <a:avLst/>
              <a:gdLst>
                <a:gd name="T0" fmla="*/ 424 w 424"/>
                <a:gd name="T1" fmla="*/ 0 h 133"/>
                <a:gd name="T2" fmla="*/ 183 w 424"/>
                <a:gd name="T3" fmla="*/ 71 h 133"/>
                <a:gd name="T4" fmla="*/ 19 w 424"/>
                <a:gd name="T5" fmla="*/ 22 h 133"/>
                <a:gd name="T6" fmla="*/ 18 w 424"/>
                <a:gd name="T7" fmla="*/ 22 h 133"/>
                <a:gd name="T8" fmla="*/ 20 w 424"/>
                <a:gd name="T9" fmla="*/ 53 h 133"/>
                <a:gd name="T10" fmla="*/ 72 w 424"/>
                <a:gd name="T11" fmla="*/ 79 h 133"/>
                <a:gd name="T12" fmla="*/ 296 w 424"/>
                <a:gd name="T13" fmla="*/ 88 h 133"/>
                <a:gd name="T14" fmla="*/ 424 w 424"/>
                <a:gd name="T15" fmla="*/ 68 h 133"/>
                <a:gd name="T16" fmla="*/ 424 w 424"/>
                <a:gd name="T17"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4" h="133">
                  <a:moveTo>
                    <a:pt x="424" y="0"/>
                  </a:moveTo>
                  <a:cubicBezTo>
                    <a:pt x="354" y="0"/>
                    <a:pt x="259" y="58"/>
                    <a:pt x="183" y="71"/>
                  </a:cubicBezTo>
                  <a:cubicBezTo>
                    <a:pt x="95" y="86"/>
                    <a:pt x="55" y="17"/>
                    <a:pt x="19" y="22"/>
                  </a:cubicBezTo>
                  <a:cubicBezTo>
                    <a:pt x="19" y="22"/>
                    <a:pt x="19" y="22"/>
                    <a:pt x="18" y="22"/>
                  </a:cubicBezTo>
                  <a:cubicBezTo>
                    <a:pt x="0" y="25"/>
                    <a:pt x="1" y="52"/>
                    <a:pt x="20" y="53"/>
                  </a:cubicBezTo>
                  <a:cubicBezTo>
                    <a:pt x="36" y="54"/>
                    <a:pt x="54" y="62"/>
                    <a:pt x="72" y="79"/>
                  </a:cubicBezTo>
                  <a:cubicBezTo>
                    <a:pt x="128" y="133"/>
                    <a:pt x="198" y="121"/>
                    <a:pt x="296" y="88"/>
                  </a:cubicBezTo>
                  <a:cubicBezTo>
                    <a:pt x="353" y="68"/>
                    <a:pt x="397" y="66"/>
                    <a:pt x="424" y="68"/>
                  </a:cubicBezTo>
                  <a:lnTo>
                    <a:pt x="424" y="0"/>
                  </a:lnTo>
                  <a:close/>
                </a:path>
              </a:pathLst>
            </a:custGeom>
            <a:solidFill>
              <a:srgbClr val="953F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0" name="Oval 51">
              <a:extLst>
                <a:ext uri="{FF2B5EF4-FFF2-40B4-BE49-F238E27FC236}">
                  <a16:creationId xmlns:a16="http://schemas.microsoft.com/office/drawing/2014/main" id="{8DEB568F-60DA-47A5-87CE-59DCA5A39224}"/>
                </a:ext>
              </a:extLst>
            </p:cNvPr>
            <p:cNvSpPr>
              <a:spLocks noChangeArrowheads="1"/>
            </p:cNvSpPr>
            <p:nvPr/>
          </p:nvSpPr>
          <p:spPr bwMode="auto">
            <a:xfrm>
              <a:off x="4699000" y="1703388"/>
              <a:ext cx="52388" cy="50800"/>
            </a:xfrm>
            <a:prstGeom prst="ellipse">
              <a:avLst/>
            </a:prstGeom>
            <a:solidFill>
              <a:srgbClr val="6525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1" name="Freeform 52">
              <a:extLst>
                <a:ext uri="{FF2B5EF4-FFF2-40B4-BE49-F238E27FC236}">
                  <a16:creationId xmlns:a16="http://schemas.microsoft.com/office/drawing/2014/main" id="{4707A5AE-A84F-4DE0-900B-0CBAECD14F18}"/>
                </a:ext>
              </a:extLst>
            </p:cNvPr>
            <p:cNvSpPr>
              <a:spLocks/>
            </p:cNvSpPr>
            <p:nvPr/>
          </p:nvSpPr>
          <p:spPr bwMode="auto">
            <a:xfrm>
              <a:off x="4311650" y="1712913"/>
              <a:ext cx="411163" cy="1601788"/>
            </a:xfrm>
            <a:custGeom>
              <a:avLst/>
              <a:gdLst>
                <a:gd name="T0" fmla="*/ 21 w 120"/>
                <a:gd name="T1" fmla="*/ 449 h 467"/>
                <a:gd name="T2" fmla="*/ 120 w 120"/>
                <a:gd name="T3" fmla="*/ 46 h 467"/>
                <a:gd name="T4" fmla="*/ 120 w 120"/>
                <a:gd name="T5" fmla="*/ 0 h 467"/>
                <a:gd name="T6" fmla="*/ 112 w 120"/>
                <a:gd name="T7" fmla="*/ 7 h 467"/>
                <a:gd name="T8" fmla="*/ 1 w 120"/>
                <a:gd name="T9" fmla="*/ 456 h 467"/>
                <a:gd name="T10" fmla="*/ 2 w 120"/>
                <a:gd name="T11" fmla="*/ 463 h 467"/>
                <a:gd name="T12" fmla="*/ 9 w 120"/>
                <a:gd name="T13" fmla="*/ 467 h 467"/>
                <a:gd name="T14" fmla="*/ 120 w 120"/>
                <a:gd name="T15" fmla="*/ 467 h 467"/>
                <a:gd name="T16" fmla="*/ 120 w 120"/>
                <a:gd name="T17" fmla="*/ 449 h 467"/>
                <a:gd name="T18" fmla="*/ 21 w 120"/>
                <a:gd name="T19" fmla="*/ 449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467">
                  <a:moveTo>
                    <a:pt x="21" y="449"/>
                  </a:moveTo>
                  <a:cubicBezTo>
                    <a:pt x="120" y="46"/>
                    <a:pt x="120" y="46"/>
                    <a:pt x="120" y="46"/>
                  </a:cubicBezTo>
                  <a:cubicBezTo>
                    <a:pt x="120" y="0"/>
                    <a:pt x="120" y="0"/>
                    <a:pt x="120" y="0"/>
                  </a:cubicBezTo>
                  <a:cubicBezTo>
                    <a:pt x="116" y="0"/>
                    <a:pt x="113" y="3"/>
                    <a:pt x="112" y="7"/>
                  </a:cubicBezTo>
                  <a:cubicBezTo>
                    <a:pt x="1" y="456"/>
                    <a:pt x="1" y="456"/>
                    <a:pt x="1" y="456"/>
                  </a:cubicBezTo>
                  <a:cubicBezTo>
                    <a:pt x="0" y="458"/>
                    <a:pt x="1" y="461"/>
                    <a:pt x="2" y="463"/>
                  </a:cubicBezTo>
                  <a:cubicBezTo>
                    <a:pt x="4" y="465"/>
                    <a:pt x="7" y="467"/>
                    <a:pt x="9" y="467"/>
                  </a:cubicBezTo>
                  <a:cubicBezTo>
                    <a:pt x="120" y="467"/>
                    <a:pt x="120" y="467"/>
                    <a:pt x="120" y="467"/>
                  </a:cubicBezTo>
                  <a:cubicBezTo>
                    <a:pt x="120" y="449"/>
                    <a:pt x="120" y="449"/>
                    <a:pt x="120" y="449"/>
                  </a:cubicBezTo>
                  <a:lnTo>
                    <a:pt x="21" y="449"/>
                  </a:lnTo>
                  <a:close/>
                </a:path>
              </a:pathLst>
            </a:custGeom>
            <a:solidFill>
              <a:srgbClr val="4E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2" name="Freeform 53">
              <a:extLst>
                <a:ext uri="{FF2B5EF4-FFF2-40B4-BE49-F238E27FC236}">
                  <a16:creationId xmlns:a16="http://schemas.microsoft.com/office/drawing/2014/main" id="{36ED33F8-A6EB-4FD6-923A-40C30CB1211F}"/>
                </a:ext>
              </a:extLst>
            </p:cNvPr>
            <p:cNvSpPr>
              <a:spLocks/>
            </p:cNvSpPr>
            <p:nvPr/>
          </p:nvSpPr>
          <p:spPr bwMode="auto">
            <a:xfrm>
              <a:off x="4722813" y="1712913"/>
              <a:ext cx="411163" cy="1601788"/>
            </a:xfrm>
            <a:custGeom>
              <a:avLst/>
              <a:gdLst>
                <a:gd name="T0" fmla="*/ 118 w 120"/>
                <a:gd name="T1" fmla="*/ 463 h 467"/>
                <a:gd name="T2" fmla="*/ 120 w 120"/>
                <a:gd name="T3" fmla="*/ 456 h 467"/>
                <a:gd name="T4" fmla="*/ 9 w 120"/>
                <a:gd name="T5" fmla="*/ 7 h 467"/>
                <a:gd name="T6" fmla="*/ 0 w 120"/>
                <a:gd name="T7" fmla="*/ 0 h 467"/>
                <a:gd name="T8" fmla="*/ 0 w 120"/>
                <a:gd name="T9" fmla="*/ 46 h 467"/>
                <a:gd name="T10" fmla="*/ 100 w 120"/>
                <a:gd name="T11" fmla="*/ 449 h 467"/>
                <a:gd name="T12" fmla="*/ 0 w 120"/>
                <a:gd name="T13" fmla="*/ 449 h 467"/>
                <a:gd name="T14" fmla="*/ 0 w 120"/>
                <a:gd name="T15" fmla="*/ 467 h 467"/>
                <a:gd name="T16" fmla="*/ 111 w 120"/>
                <a:gd name="T17" fmla="*/ 467 h 467"/>
                <a:gd name="T18" fmla="*/ 118 w 120"/>
                <a:gd name="T19" fmla="*/ 463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467">
                  <a:moveTo>
                    <a:pt x="118" y="463"/>
                  </a:moveTo>
                  <a:cubicBezTo>
                    <a:pt x="120" y="461"/>
                    <a:pt x="120" y="458"/>
                    <a:pt x="120" y="456"/>
                  </a:cubicBezTo>
                  <a:cubicBezTo>
                    <a:pt x="9" y="7"/>
                    <a:pt x="9" y="7"/>
                    <a:pt x="9" y="7"/>
                  </a:cubicBezTo>
                  <a:cubicBezTo>
                    <a:pt x="8" y="3"/>
                    <a:pt x="4" y="0"/>
                    <a:pt x="0" y="0"/>
                  </a:cubicBezTo>
                  <a:cubicBezTo>
                    <a:pt x="0" y="46"/>
                    <a:pt x="0" y="46"/>
                    <a:pt x="0" y="46"/>
                  </a:cubicBezTo>
                  <a:cubicBezTo>
                    <a:pt x="100" y="449"/>
                    <a:pt x="100" y="449"/>
                    <a:pt x="100" y="449"/>
                  </a:cubicBezTo>
                  <a:cubicBezTo>
                    <a:pt x="0" y="449"/>
                    <a:pt x="0" y="449"/>
                    <a:pt x="0" y="449"/>
                  </a:cubicBezTo>
                  <a:cubicBezTo>
                    <a:pt x="0" y="467"/>
                    <a:pt x="0" y="467"/>
                    <a:pt x="0" y="467"/>
                  </a:cubicBezTo>
                  <a:cubicBezTo>
                    <a:pt x="111" y="467"/>
                    <a:pt x="111" y="467"/>
                    <a:pt x="111" y="467"/>
                  </a:cubicBezTo>
                  <a:cubicBezTo>
                    <a:pt x="114" y="467"/>
                    <a:pt x="116" y="465"/>
                    <a:pt x="118" y="463"/>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3" name="Freeform 54">
              <a:extLst>
                <a:ext uri="{FF2B5EF4-FFF2-40B4-BE49-F238E27FC236}">
                  <a16:creationId xmlns:a16="http://schemas.microsoft.com/office/drawing/2014/main" id="{0BAE25E3-05A1-4146-8448-5964A9246D05}"/>
                </a:ext>
              </a:extLst>
            </p:cNvPr>
            <p:cNvSpPr>
              <a:spLocks/>
            </p:cNvSpPr>
            <p:nvPr/>
          </p:nvSpPr>
          <p:spPr bwMode="auto">
            <a:xfrm>
              <a:off x="4210050" y="3252788"/>
              <a:ext cx="512763" cy="530225"/>
            </a:xfrm>
            <a:custGeom>
              <a:avLst/>
              <a:gdLst>
                <a:gd name="T0" fmla="*/ 14 w 150"/>
                <a:gd name="T1" fmla="*/ 0 h 155"/>
                <a:gd name="T2" fmla="*/ 2 w 150"/>
                <a:gd name="T3" fmla="*/ 21 h 155"/>
                <a:gd name="T4" fmla="*/ 150 w 150"/>
                <a:gd name="T5" fmla="*/ 155 h 155"/>
                <a:gd name="T6" fmla="*/ 150 w 150"/>
                <a:gd name="T7" fmla="*/ 0 h 155"/>
                <a:gd name="T8" fmla="*/ 14 w 150"/>
                <a:gd name="T9" fmla="*/ 0 h 155"/>
              </a:gdLst>
              <a:ahLst/>
              <a:cxnLst>
                <a:cxn ang="0">
                  <a:pos x="T0" y="T1"/>
                </a:cxn>
                <a:cxn ang="0">
                  <a:pos x="T2" y="T3"/>
                </a:cxn>
                <a:cxn ang="0">
                  <a:pos x="T4" y="T5"/>
                </a:cxn>
                <a:cxn ang="0">
                  <a:pos x="T6" y="T7"/>
                </a:cxn>
                <a:cxn ang="0">
                  <a:pos x="T8" y="T9"/>
                </a:cxn>
              </a:cxnLst>
              <a:rect l="0" t="0" r="r" b="b"/>
              <a:pathLst>
                <a:path w="150" h="155">
                  <a:moveTo>
                    <a:pt x="14" y="0"/>
                  </a:moveTo>
                  <a:cubicBezTo>
                    <a:pt x="6" y="0"/>
                    <a:pt x="0" y="10"/>
                    <a:pt x="2" y="21"/>
                  </a:cubicBezTo>
                  <a:cubicBezTo>
                    <a:pt x="12" y="96"/>
                    <a:pt x="74" y="155"/>
                    <a:pt x="150" y="155"/>
                  </a:cubicBezTo>
                  <a:cubicBezTo>
                    <a:pt x="150" y="0"/>
                    <a:pt x="150" y="0"/>
                    <a:pt x="150" y="0"/>
                  </a:cubicBezTo>
                  <a:lnTo>
                    <a:pt x="14" y="0"/>
                  </a:lnTo>
                  <a:close/>
                </a:path>
              </a:pathLst>
            </a:custGeom>
            <a:solidFill>
              <a:srgbClr val="FFC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4" name="Freeform 55">
              <a:extLst>
                <a:ext uri="{FF2B5EF4-FFF2-40B4-BE49-F238E27FC236}">
                  <a16:creationId xmlns:a16="http://schemas.microsoft.com/office/drawing/2014/main" id="{C3212384-24AC-4C1C-B934-B5AB1AAFD7E0}"/>
                </a:ext>
              </a:extLst>
            </p:cNvPr>
            <p:cNvSpPr>
              <a:spLocks/>
            </p:cNvSpPr>
            <p:nvPr/>
          </p:nvSpPr>
          <p:spPr bwMode="auto">
            <a:xfrm>
              <a:off x="4722813" y="3252788"/>
              <a:ext cx="514350" cy="530225"/>
            </a:xfrm>
            <a:custGeom>
              <a:avLst/>
              <a:gdLst>
                <a:gd name="T0" fmla="*/ 149 w 150"/>
                <a:gd name="T1" fmla="*/ 21 h 155"/>
                <a:gd name="T2" fmla="*/ 136 w 150"/>
                <a:gd name="T3" fmla="*/ 0 h 155"/>
                <a:gd name="T4" fmla="*/ 0 w 150"/>
                <a:gd name="T5" fmla="*/ 0 h 155"/>
                <a:gd name="T6" fmla="*/ 0 w 150"/>
                <a:gd name="T7" fmla="*/ 155 h 155"/>
                <a:gd name="T8" fmla="*/ 149 w 150"/>
                <a:gd name="T9" fmla="*/ 21 h 155"/>
              </a:gdLst>
              <a:ahLst/>
              <a:cxnLst>
                <a:cxn ang="0">
                  <a:pos x="T0" y="T1"/>
                </a:cxn>
                <a:cxn ang="0">
                  <a:pos x="T2" y="T3"/>
                </a:cxn>
                <a:cxn ang="0">
                  <a:pos x="T4" y="T5"/>
                </a:cxn>
                <a:cxn ang="0">
                  <a:pos x="T6" y="T7"/>
                </a:cxn>
                <a:cxn ang="0">
                  <a:pos x="T8" y="T9"/>
                </a:cxn>
              </a:cxnLst>
              <a:rect l="0" t="0" r="r" b="b"/>
              <a:pathLst>
                <a:path w="150" h="155">
                  <a:moveTo>
                    <a:pt x="149" y="21"/>
                  </a:moveTo>
                  <a:cubicBezTo>
                    <a:pt x="150" y="10"/>
                    <a:pt x="144" y="0"/>
                    <a:pt x="136" y="0"/>
                  </a:cubicBezTo>
                  <a:cubicBezTo>
                    <a:pt x="0" y="0"/>
                    <a:pt x="0" y="0"/>
                    <a:pt x="0" y="0"/>
                  </a:cubicBezTo>
                  <a:cubicBezTo>
                    <a:pt x="0" y="155"/>
                    <a:pt x="0" y="155"/>
                    <a:pt x="0" y="155"/>
                  </a:cubicBezTo>
                  <a:cubicBezTo>
                    <a:pt x="76" y="155"/>
                    <a:pt x="139" y="96"/>
                    <a:pt x="149" y="21"/>
                  </a:cubicBezTo>
                  <a:close/>
                </a:path>
              </a:pathLst>
            </a:custGeom>
            <a:solidFill>
              <a:srgbClr val="F09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5" name="Freeform 56">
              <a:extLst>
                <a:ext uri="{FF2B5EF4-FFF2-40B4-BE49-F238E27FC236}">
                  <a16:creationId xmlns:a16="http://schemas.microsoft.com/office/drawing/2014/main" id="{D8F40FAE-4BAD-4363-809F-2B1043EF3E3D}"/>
                </a:ext>
              </a:extLst>
            </p:cNvPr>
            <p:cNvSpPr>
              <a:spLocks/>
            </p:cNvSpPr>
            <p:nvPr/>
          </p:nvSpPr>
          <p:spPr bwMode="auto">
            <a:xfrm>
              <a:off x="4222750" y="3200400"/>
              <a:ext cx="500063" cy="52388"/>
            </a:xfrm>
            <a:custGeom>
              <a:avLst/>
              <a:gdLst>
                <a:gd name="T0" fmla="*/ 8 w 146"/>
                <a:gd name="T1" fmla="*/ 0 h 15"/>
                <a:gd name="T2" fmla="*/ 0 w 146"/>
                <a:gd name="T3" fmla="*/ 8 h 15"/>
                <a:gd name="T4" fmla="*/ 8 w 146"/>
                <a:gd name="T5" fmla="*/ 15 h 15"/>
                <a:gd name="T6" fmla="*/ 146 w 146"/>
                <a:gd name="T7" fmla="*/ 15 h 15"/>
                <a:gd name="T8" fmla="*/ 146 w 146"/>
                <a:gd name="T9" fmla="*/ 0 h 15"/>
                <a:gd name="T10" fmla="*/ 8 w 146"/>
                <a:gd name="T11" fmla="*/ 0 h 15"/>
              </a:gdLst>
              <a:ahLst/>
              <a:cxnLst>
                <a:cxn ang="0">
                  <a:pos x="T0" y="T1"/>
                </a:cxn>
                <a:cxn ang="0">
                  <a:pos x="T2" y="T3"/>
                </a:cxn>
                <a:cxn ang="0">
                  <a:pos x="T4" y="T5"/>
                </a:cxn>
                <a:cxn ang="0">
                  <a:pos x="T6" y="T7"/>
                </a:cxn>
                <a:cxn ang="0">
                  <a:pos x="T8" y="T9"/>
                </a:cxn>
                <a:cxn ang="0">
                  <a:pos x="T10" y="T11"/>
                </a:cxn>
              </a:cxnLst>
              <a:rect l="0" t="0" r="r" b="b"/>
              <a:pathLst>
                <a:path w="146" h="15">
                  <a:moveTo>
                    <a:pt x="8" y="0"/>
                  </a:moveTo>
                  <a:cubicBezTo>
                    <a:pt x="4" y="0"/>
                    <a:pt x="0" y="3"/>
                    <a:pt x="0" y="8"/>
                  </a:cubicBezTo>
                  <a:cubicBezTo>
                    <a:pt x="0" y="12"/>
                    <a:pt x="4" y="15"/>
                    <a:pt x="8" y="15"/>
                  </a:cubicBezTo>
                  <a:cubicBezTo>
                    <a:pt x="146" y="15"/>
                    <a:pt x="146" y="15"/>
                    <a:pt x="146" y="15"/>
                  </a:cubicBezTo>
                  <a:cubicBezTo>
                    <a:pt x="146" y="0"/>
                    <a:pt x="146" y="0"/>
                    <a:pt x="146" y="0"/>
                  </a:cubicBezTo>
                  <a:lnTo>
                    <a:pt x="8" y="0"/>
                  </a:lnTo>
                  <a:close/>
                </a:path>
              </a:pathLst>
            </a:custGeom>
            <a:solidFill>
              <a:srgbClr val="6525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6" name="Freeform 57">
              <a:extLst>
                <a:ext uri="{FF2B5EF4-FFF2-40B4-BE49-F238E27FC236}">
                  <a16:creationId xmlns:a16="http://schemas.microsoft.com/office/drawing/2014/main" id="{8096A0F5-B4A2-45A9-AF63-40BAD495E4BD}"/>
                </a:ext>
              </a:extLst>
            </p:cNvPr>
            <p:cNvSpPr>
              <a:spLocks/>
            </p:cNvSpPr>
            <p:nvPr/>
          </p:nvSpPr>
          <p:spPr bwMode="auto">
            <a:xfrm>
              <a:off x="4722813" y="3200400"/>
              <a:ext cx="501650" cy="52388"/>
            </a:xfrm>
            <a:custGeom>
              <a:avLst/>
              <a:gdLst>
                <a:gd name="T0" fmla="*/ 146 w 146"/>
                <a:gd name="T1" fmla="*/ 8 h 15"/>
                <a:gd name="T2" fmla="*/ 138 w 146"/>
                <a:gd name="T3" fmla="*/ 0 h 15"/>
                <a:gd name="T4" fmla="*/ 0 w 146"/>
                <a:gd name="T5" fmla="*/ 0 h 15"/>
                <a:gd name="T6" fmla="*/ 0 w 146"/>
                <a:gd name="T7" fmla="*/ 15 h 15"/>
                <a:gd name="T8" fmla="*/ 138 w 146"/>
                <a:gd name="T9" fmla="*/ 15 h 15"/>
                <a:gd name="T10" fmla="*/ 146 w 146"/>
                <a:gd name="T11" fmla="*/ 8 h 15"/>
              </a:gdLst>
              <a:ahLst/>
              <a:cxnLst>
                <a:cxn ang="0">
                  <a:pos x="T0" y="T1"/>
                </a:cxn>
                <a:cxn ang="0">
                  <a:pos x="T2" y="T3"/>
                </a:cxn>
                <a:cxn ang="0">
                  <a:pos x="T4" y="T5"/>
                </a:cxn>
                <a:cxn ang="0">
                  <a:pos x="T6" y="T7"/>
                </a:cxn>
                <a:cxn ang="0">
                  <a:pos x="T8" y="T9"/>
                </a:cxn>
                <a:cxn ang="0">
                  <a:pos x="T10" y="T11"/>
                </a:cxn>
              </a:cxnLst>
              <a:rect l="0" t="0" r="r" b="b"/>
              <a:pathLst>
                <a:path w="146" h="15">
                  <a:moveTo>
                    <a:pt x="146" y="8"/>
                  </a:moveTo>
                  <a:cubicBezTo>
                    <a:pt x="146" y="3"/>
                    <a:pt x="143" y="0"/>
                    <a:pt x="138" y="0"/>
                  </a:cubicBezTo>
                  <a:cubicBezTo>
                    <a:pt x="0" y="0"/>
                    <a:pt x="0" y="0"/>
                    <a:pt x="0" y="0"/>
                  </a:cubicBezTo>
                  <a:cubicBezTo>
                    <a:pt x="0" y="15"/>
                    <a:pt x="0" y="15"/>
                    <a:pt x="0" y="15"/>
                  </a:cubicBezTo>
                  <a:cubicBezTo>
                    <a:pt x="138" y="15"/>
                    <a:pt x="138" y="15"/>
                    <a:pt x="138" y="15"/>
                  </a:cubicBezTo>
                  <a:cubicBezTo>
                    <a:pt x="143" y="15"/>
                    <a:pt x="146" y="12"/>
                    <a:pt x="146" y="8"/>
                  </a:cubicBezTo>
                  <a:close/>
                </a:path>
              </a:pathLst>
            </a:custGeom>
            <a:solidFill>
              <a:srgbClr val="4617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7" name="Freeform 58">
              <a:extLst>
                <a:ext uri="{FF2B5EF4-FFF2-40B4-BE49-F238E27FC236}">
                  <a16:creationId xmlns:a16="http://schemas.microsoft.com/office/drawing/2014/main" id="{D0514269-A3A6-4DB2-B07A-DCB07FB74560}"/>
                </a:ext>
              </a:extLst>
            </p:cNvPr>
            <p:cNvSpPr>
              <a:spLocks/>
            </p:cNvSpPr>
            <p:nvPr/>
          </p:nvSpPr>
          <p:spPr bwMode="auto">
            <a:xfrm>
              <a:off x="6097588" y="1600200"/>
              <a:ext cx="1457325" cy="455613"/>
            </a:xfrm>
            <a:custGeom>
              <a:avLst/>
              <a:gdLst>
                <a:gd name="T0" fmla="*/ 0 w 425"/>
                <a:gd name="T1" fmla="*/ 0 h 133"/>
                <a:gd name="T2" fmla="*/ 242 w 425"/>
                <a:gd name="T3" fmla="*/ 71 h 133"/>
                <a:gd name="T4" fmla="*/ 406 w 425"/>
                <a:gd name="T5" fmla="*/ 22 h 133"/>
                <a:gd name="T6" fmla="*/ 407 w 425"/>
                <a:gd name="T7" fmla="*/ 22 h 133"/>
                <a:gd name="T8" fmla="*/ 405 w 425"/>
                <a:gd name="T9" fmla="*/ 53 h 133"/>
                <a:gd name="T10" fmla="*/ 353 w 425"/>
                <a:gd name="T11" fmla="*/ 79 h 133"/>
                <a:gd name="T12" fmla="*/ 129 w 425"/>
                <a:gd name="T13" fmla="*/ 88 h 133"/>
                <a:gd name="T14" fmla="*/ 0 w 425"/>
                <a:gd name="T15" fmla="*/ 68 h 133"/>
                <a:gd name="T16" fmla="*/ 0 w 425"/>
                <a:gd name="T17"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5" h="133">
                  <a:moveTo>
                    <a:pt x="0" y="0"/>
                  </a:moveTo>
                  <a:cubicBezTo>
                    <a:pt x="71" y="0"/>
                    <a:pt x="166" y="58"/>
                    <a:pt x="242" y="71"/>
                  </a:cubicBezTo>
                  <a:cubicBezTo>
                    <a:pt x="330" y="86"/>
                    <a:pt x="370" y="17"/>
                    <a:pt x="406" y="22"/>
                  </a:cubicBezTo>
                  <a:cubicBezTo>
                    <a:pt x="406" y="22"/>
                    <a:pt x="406" y="22"/>
                    <a:pt x="407" y="22"/>
                  </a:cubicBezTo>
                  <a:cubicBezTo>
                    <a:pt x="425" y="25"/>
                    <a:pt x="424" y="52"/>
                    <a:pt x="405" y="53"/>
                  </a:cubicBezTo>
                  <a:cubicBezTo>
                    <a:pt x="389" y="54"/>
                    <a:pt x="371" y="62"/>
                    <a:pt x="353" y="79"/>
                  </a:cubicBezTo>
                  <a:cubicBezTo>
                    <a:pt x="297" y="133"/>
                    <a:pt x="227" y="121"/>
                    <a:pt x="129" y="88"/>
                  </a:cubicBezTo>
                  <a:cubicBezTo>
                    <a:pt x="72" y="68"/>
                    <a:pt x="28" y="66"/>
                    <a:pt x="0" y="68"/>
                  </a:cubicBezTo>
                  <a:lnTo>
                    <a:pt x="0" y="0"/>
                  </a:lnTo>
                  <a:close/>
                </a:path>
              </a:pathLst>
            </a:custGeom>
            <a:solidFill>
              <a:srgbClr val="6525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8" name="Oval 59">
              <a:extLst>
                <a:ext uri="{FF2B5EF4-FFF2-40B4-BE49-F238E27FC236}">
                  <a16:creationId xmlns:a16="http://schemas.microsoft.com/office/drawing/2014/main" id="{4717FE8B-297A-4626-B106-66F9432F57D6}"/>
                </a:ext>
              </a:extLst>
            </p:cNvPr>
            <p:cNvSpPr>
              <a:spLocks noChangeArrowheads="1"/>
            </p:cNvSpPr>
            <p:nvPr/>
          </p:nvSpPr>
          <p:spPr bwMode="auto">
            <a:xfrm>
              <a:off x="7445375" y="1703388"/>
              <a:ext cx="50800" cy="50800"/>
            </a:xfrm>
            <a:prstGeom prst="ellipse">
              <a:avLst/>
            </a:prstGeom>
            <a:solidFill>
              <a:srgbClr val="6525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9" name="Freeform 60">
              <a:extLst>
                <a:ext uri="{FF2B5EF4-FFF2-40B4-BE49-F238E27FC236}">
                  <a16:creationId xmlns:a16="http://schemas.microsoft.com/office/drawing/2014/main" id="{4078DEB2-5486-4784-AEF9-721DFC307383}"/>
                </a:ext>
              </a:extLst>
            </p:cNvPr>
            <p:cNvSpPr>
              <a:spLocks/>
            </p:cNvSpPr>
            <p:nvPr/>
          </p:nvSpPr>
          <p:spPr bwMode="auto">
            <a:xfrm>
              <a:off x="7472363" y="1712913"/>
              <a:ext cx="411163" cy="1601788"/>
            </a:xfrm>
            <a:custGeom>
              <a:avLst/>
              <a:gdLst>
                <a:gd name="T0" fmla="*/ 99 w 120"/>
                <a:gd name="T1" fmla="*/ 449 h 467"/>
                <a:gd name="T2" fmla="*/ 0 w 120"/>
                <a:gd name="T3" fmla="*/ 46 h 467"/>
                <a:gd name="T4" fmla="*/ 0 w 120"/>
                <a:gd name="T5" fmla="*/ 0 h 467"/>
                <a:gd name="T6" fmla="*/ 8 w 120"/>
                <a:gd name="T7" fmla="*/ 7 h 467"/>
                <a:gd name="T8" fmla="*/ 119 w 120"/>
                <a:gd name="T9" fmla="*/ 456 h 467"/>
                <a:gd name="T10" fmla="*/ 118 w 120"/>
                <a:gd name="T11" fmla="*/ 463 h 467"/>
                <a:gd name="T12" fmla="*/ 111 w 120"/>
                <a:gd name="T13" fmla="*/ 467 h 467"/>
                <a:gd name="T14" fmla="*/ 0 w 120"/>
                <a:gd name="T15" fmla="*/ 467 h 467"/>
                <a:gd name="T16" fmla="*/ 0 w 120"/>
                <a:gd name="T17" fmla="*/ 449 h 467"/>
                <a:gd name="T18" fmla="*/ 99 w 120"/>
                <a:gd name="T19" fmla="*/ 449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467">
                  <a:moveTo>
                    <a:pt x="99" y="449"/>
                  </a:moveTo>
                  <a:cubicBezTo>
                    <a:pt x="0" y="46"/>
                    <a:pt x="0" y="46"/>
                    <a:pt x="0" y="46"/>
                  </a:cubicBezTo>
                  <a:cubicBezTo>
                    <a:pt x="0" y="0"/>
                    <a:pt x="0" y="0"/>
                    <a:pt x="0" y="0"/>
                  </a:cubicBezTo>
                  <a:cubicBezTo>
                    <a:pt x="4" y="0"/>
                    <a:pt x="7" y="3"/>
                    <a:pt x="8" y="7"/>
                  </a:cubicBezTo>
                  <a:cubicBezTo>
                    <a:pt x="119" y="456"/>
                    <a:pt x="119" y="456"/>
                    <a:pt x="119" y="456"/>
                  </a:cubicBezTo>
                  <a:cubicBezTo>
                    <a:pt x="120" y="458"/>
                    <a:pt x="119" y="461"/>
                    <a:pt x="118" y="463"/>
                  </a:cubicBezTo>
                  <a:cubicBezTo>
                    <a:pt x="116" y="465"/>
                    <a:pt x="113" y="467"/>
                    <a:pt x="111" y="467"/>
                  </a:cubicBezTo>
                  <a:cubicBezTo>
                    <a:pt x="0" y="467"/>
                    <a:pt x="0" y="467"/>
                    <a:pt x="0" y="467"/>
                  </a:cubicBezTo>
                  <a:cubicBezTo>
                    <a:pt x="0" y="449"/>
                    <a:pt x="0" y="449"/>
                    <a:pt x="0" y="449"/>
                  </a:cubicBezTo>
                  <a:lnTo>
                    <a:pt x="99" y="449"/>
                  </a:lnTo>
                  <a:close/>
                </a:path>
              </a:pathLst>
            </a:custGeom>
            <a:solidFill>
              <a:srgbClr val="4E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0" name="Freeform 61">
              <a:extLst>
                <a:ext uri="{FF2B5EF4-FFF2-40B4-BE49-F238E27FC236}">
                  <a16:creationId xmlns:a16="http://schemas.microsoft.com/office/drawing/2014/main" id="{CC36ED12-1C06-4B45-8B48-485041D8DF3D}"/>
                </a:ext>
              </a:extLst>
            </p:cNvPr>
            <p:cNvSpPr>
              <a:spLocks/>
            </p:cNvSpPr>
            <p:nvPr/>
          </p:nvSpPr>
          <p:spPr bwMode="auto">
            <a:xfrm>
              <a:off x="7058025" y="1712913"/>
              <a:ext cx="414338" cy="1601788"/>
            </a:xfrm>
            <a:custGeom>
              <a:avLst/>
              <a:gdLst>
                <a:gd name="T0" fmla="*/ 3 w 121"/>
                <a:gd name="T1" fmla="*/ 463 h 467"/>
                <a:gd name="T2" fmla="*/ 1 w 121"/>
                <a:gd name="T3" fmla="*/ 456 h 467"/>
                <a:gd name="T4" fmla="*/ 112 w 121"/>
                <a:gd name="T5" fmla="*/ 7 h 467"/>
                <a:gd name="T6" fmla="*/ 121 w 121"/>
                <a:gd name="T7" fmla="*/ 0 h 467"/>
                <a:gd name="T8" fmla="*/ 121 w 121"/>
                <a:gd name="T9" fmla="*/ 46 h 467"/>
                <a:gd name="T10" fmla="*/ 21 w 121"/>
                <a:gd name="T11" fmla="*/ 449 h 467"/>
                <a:gd name="T12" fmla="*/ 121 w 121"/>
                <a:gd name="T13" fmla="*/ 449 h 467"/>
                <a:gd name="T14" fmla="*/ 121 w 121"/>
                <a:gd name="T15" fmla="*/ 467 h 467"/>
                <a:gd name="T16" fmla="*/ 10 w 121"/>
                <a:gd name="T17" fmla="*/ 467 h 467"/>
                <a:gd name="T18" fmla="*/ 3 w 121"/>
                <a:gd name="T19" fmla="*/ 463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467">
                  <a:moveTo>
                    <a:pt x="3" y="463"/>
                  </a:moveTo>
                  <a:cubicBezTo>
                    <a:pt x="1" y="461"/>
                    <a:pt x="0" y="458"/>
                    <a:pt x="1" y="456"/>
                  </a:cubicBezTo>
                  <a:cubicBezTo>
                    <a:pt x="112" y="7"/>
                    <a:pt x="112" y="7"/>
                    <a:pt x="112" y="7"/>
                  </a:cubicBezTo>
                  <a:cubicBezTo>
                    <a:pt x="113" y="3"/>
                    <a:pt x="117" y="0"/>
                    <a:pt x="121" y="0"/>
                  </a:cubicBezTo>
                  <a:cubicBezTo>
                    <a:pt x="121" y="46"/>
                    <a:pt x="121" y="46"/>
                    <a:pt x="121" y="46"/>
                  </a:cubicBezTo>
                  <a:cubicBezTo>
                    <a:pt x="21" y="449"/>
                    <a:pt x="21" y="449"/>
                    <a:pt x="21" y="449"/>
                  </a:cubicBezTo>
                  <a:cubicBezTo>
                    <a:pt x="121" y="449"/>
                    <a:pt x="121" y="449"/>
                    <a:pt x="121" y="449"/>
                  </a:cubicBezTo>
                  <a:cubicBezTo>
                    <a:pt x="121" y="467"/>
                    <a:pt x="121" y="467"/>
                    <a:pt x="121" y="467"/>
                  </a:cubicBezTo>
                  <a:cubicBezTo>
                    <a:pt x="10" y="467"/>
                    <a:pt x="10" y="467"/>
                    <a:pt x="10" y="467"/>
                  </a:cubicBezTo>
                  <a:cubicBezTo>
                    <a:pt x="7" y="467"/>
                    <a:pt x="4" y="465"/>
                    <a:pt x="3" y="463"/>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1" name="Freeform 62">
              <a:extLst>
                <a:ext uri="{FF2B5EF4-FFF2-40B4-BE49-F238E27FC236}">
                  <a16:creationId xmlns:a16="http://schemas.microsoft.com/office/drawing/2014/main" id="{7C790EC4-FF44-45E3-B6A2-9FF561AA2C97}"/>
                </a:ext>
              </a:extLst>
            </p:cNvPr>
            <p:cNvSpPr>
              <a:spLocks/>
            </p:cNvSpPr>
            <p:nvPr/>
          </p:nvSpPr>
          <p:spPr bwMode="auto">
            <a:xfrm>
              <a:off x="7472363" y="3252788"/>
              <a:ext cx="509588" cy="530225"/>
            </a:xfrm>
            <a:custGeom>
              <a:avLst/>
              <a:gdLst>
                <a:gd name="T0" fmla="*/ 136 w 149"/>
                <a:gd name="T1" fmla="*/ 0 h 155"/>
                <a:gd name="T2" fmla="*/ 148 w 149"/>
                <a:gd name="T3" fmla="*/ 21 h 155"/>
                <a:gd name="T4" fmla="*/ 0 w 149"/>
                <a:gd name="T5" fmla="*/ 155 h 155"/>
                <a:gd name="T6" fmla="*/ 0 w 149"/>
                <a:gd name="T7" fmla="*/ 0 h 155"/>
                <a:gd name="T8" fmla="*/ 136 w 149"/>
                <a:gd name="T9" fmla="*/ 0 h 155"/>
              </a:gdLst>
              <a:ahLst/>
              <a:cxnLst>
                <a:cxn ang="0">
                  <a:pos x="T0" y="T1"/>
                </a:cxn>
                <a:cxn ang="0">
                  <a:pos x="T2" y="T3"/>
                </a:cxn>
                <a:cxn ang="0">
                  <a:pos x="T4" y="T5"/>
                </a:cxn>
                <a:cxn ang="0">
                  <a:pos x="T6" y="T7"/>
                </a:cxn>
                <a:cxn ang="0">
                  <a:pos x="T8" y="T9"/>
                </a:cxn>
              </a:cxnLst>
              <a:rect l="0" t="0" r="r" b="b"/>
              <a:pathLst>
                <a:path w="149" h="155">
                  <a:moveTo>
                    <a:pt x="136" y="0"/>
                  </a:moveTo>
                  <a:cubicBezTo>
                    <a:pt x="144" y="0"/>
                    <a:pt x="149" y="10"/>
                    <a:pt x="148" y="21"/>
                  </a:cubicBezTo>
                  <a:cubicBezTo>
                    <a:pt x="138" y="96"/>
                    <a:pt x="75" y="155"/>
                    <a:pt x="0" y="155"/>
                  </a:cubicBezTo>
                  <a:cubicBezTo>
                    <a:pt x="0" y="0"/>
                    <a:pt x="0" y="0"/>
                    <a:pt x="0" y="0"/>
                  </a:cubicBezTo>
                  <a:lnTo>
                    <a:pt x="136" y="0"/>
                  </a:lnTo>
                  <a:close/>
                </a:path>
              </a:pathLst>
            </a:custGeom>
            <a:solidFill>
              <a:srgbClr val="F09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2" name="Freeform 63">
              <a:extLst>
                <a:ext uri="{FF2B5EF4-FFF2-40B4-BE49-F238E27FC236}">
                  <a16:creationId xmlns:a16="http://schemas.microsoft.com/office/drawing/2014/main" id="{AA804F25-6029-45E4-84EB-7EF78809DD41}"/>
                </a:ext>
              </a:extLst>
            </p:cNvPr>
            <p:cNvSpPr>
              <a:spLocks/>
            </p:cNvSpPr>
            <p:nvPr/>
          </p:nvSpPr>
          <p:spPr bwMode="auto">
            <a:xfrm>
              <a:off x="6958013" y="3252788"/>
              <a:ext cx="514350" cy="530225"/>
            </a:xfrm>
            <a:custGeom>
              <a:avLst/>
              <a:gdLst>
                <a:gd name="T0" fmla="*/ 1 w 150"/>
                <a:gd name="T1" fmla="*/ 21 h 155"/>
                <a:gd name="T2" fmla="*/ 13 w 150"/>
                <a:gd name="T3" fmla="*/ 0 h 155"/>
                <a:gd name="T4" fmla="*/ 150 w 150"/>
                <a:gd name="T5" fmla="*/ 0 h 155"/>
                <a:gd name="T6" fmla="*/ 150 w 150"/>
                <a:gd name="T7" fmla="*/ 155 h 155"/>
                <a:gd name="T8" fmla="*/ 1 w 150"/>
                <a:gd name="T9" fmla="*/ 21 h 155"/>
              </a:gdLst>
              <a:ahLst/>
              <a:cxnLst>
                <a:cxn ang="0">
                  <a:pos x="T0" y="T1"/>
                </a:cxn>
                <a:cxn ang="0">
                  <a:pos x="T2" y="T3"/>
                </a:cxn>
                <a:cxn ang="0">
                  <a:pos x="T4" y="T5"/>
                </a:cxn>
                <a:cxn ang="0">
                  <a:pos x="T6" y="T7"/>
                </a:cxn>
                <a:cxn ang="0">
                  <a:pos x="T8" y="T9"/>
                </a:cxn>
              </a:cxnLst>
              <a:rect l="0" t="0" r="r" b="b"/>
              <a:pathLst>
                <a:path w="150" h="155">
                  <a:moveTo>
                    <a:pt x="1" y="21"/>
                  </a:moveTo>
                  <a:cubicBezTo>
                    <a:pt x="0" y="10"/>
                    <a:pt x="6" y="0"/>
                    <a:pt x="13" y="0"/>
                  </a:cubicBezTo>
                  <a:cubicBezTo>
                    <a:pt x="150" y="0"/>
                    <a:pt x="150" y="0"/>
                    <a:pt x="150" y="0"/>
                  </a:cubicBezTo>
                  <a:cubicBezTo>
                    <a:pt x="150" y="155"/>
                    <a:pt x="150" y="155"/>
                    <a:pt x="150" y="155"/>
                  </a:cubicBezTo>
                  <a:cubicBezTo>
                    <a:pt x="74" y="155"/>
                    <a:pt x="11" y="96"/>
                    <a:pt x="1" y="21"/>
                  </a:cubicBezTo>
                  <a:close/>
                </a:path>
              </a:pathLst>
            </a:custGeom>
            <a:solidFill>
              <a:srgbClr val="FFC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3" name="Freeform 64">
              <a:extLst>
                <a:ext uri="{FF2B5EF4-FFF2-40B4-BE49-F238E27FC236}">
                  <a16:creationId xmlns:a16="http://schemas.microsoft.com/office/drawing/2014/main" id="{FC671741-BEAD-42FA-84F5-FE062AA35745}"/>
                </a:ext>
              </a:extLst>
            </p:cNvPr>
            <p:cNvSpPr>
              <a:spLocks/>
            </p:cNvSpPr>
            <p:nvPr/>
          </p:nvSpPr>
          <p:spPr bwMode="auto">
            <a:xfrm>
              <a:off x="7472363" y="3200400"/>
              <a:ext cx="496888" cy="52388"/>
            </a:xfrm>
            <a:custGeom>
              <a:avLst/>
              <a:gdLst>
                <a:gd name="T0" fmla="*/ 138 w 145"/>
                <a:gd name="T1" fmla="*/ 0 h 15"/>
                <a:gd name="T2" fmla="*/ 145 w 145"/>
                <a:gd name="T3" fmla="*/ 8 h 15"/>
                <a:gd name="T4" fmla="*/ 138 w 145"/>
                <a:gd name="T5" fmla="*/ 15 h 15"/>
                <a:gd name="T6" fmla="*/ 0 w 145"/>
                <a:gd name="T7" fmla="*/ 15 h 15"/>
                <a:gd name="T8" fmla="*/ 0 w 145"/>
                <a:gd name="T9" fmla="*/ 0 h 15"/>
                <a:gd name="T10" fmla="*/ 138 w 145"/>
                <a:gd name="T11" fmla="*/ 0 h 15"/>
              </a:gdLst>
              <a:ahLst/>
              <a:cxnLst>
                <a:cxn ang="0">
                  <a:pos x="T0" y="T1"/>
                </a:cxn>
                <a:cxn ang="0">
                  <a:pos x="T2" y="T3"/>
                </a:cxn>
                <a:cxn ang="0">
                  <a:pos x="T4" y="T5"/>
                </a:cxn>
                <a:cxn ang="0">
                  <a:pos x="T6" y="T7"/>
                </a:cxn>
                <a:cxn ang="0">
                  <a:pos x="T8" y="T9"/>
                </a:cxn>
                <a:cxn ang="0">
                  <a:pos x="T10" y="T11"/>
                </a:cxn>
              </a:cxnLst>
              <a:rect l="0" t="0" r="r" b="b"/>
              <a:pathLst>
                <a:path w="145" h="15">
                  <a:moveTo>
                    <a:pt x="138" y="0"/>
                  </a:moveTo>
                  <a:cubicBezTo>
                    <a:pt x="142" y="0"/>
                    <a:pt x="145" y="3"/>
                    <a:pt x="145" y="8"/>
                  </a:cubicBezTo>
                  <a:cubicBezTo>
                    <a:pt x="145" y="12"/>
                    <a:pt x="142" y="15"/>
                    <a:pt x="138" y="15"/>
                  </a:cubicBezTo>
                  <a:cubicBezTo>
                    <a:pt x="0" y="15"/>
                    <a:pt x="0" y="15"/>
                    <a:pt x="0" y="15"/>
                  </a:cubicBezTo>
                  <a:cubicBezTo>
                    <a:pt x="0" y="0"/>
                    <a:pt x="0" y="0"/>
                    <a:pt x="0" y="0"/>
                  </a:cubicBezTo>
                  <a:lnTo>
                    <a:pt x="138" y="0"/>
                  </a:lnTo>
                  <a:close/>
                </a:path>
              </a:pathLst>
            </a:custGeom>
            <a:solidFill>
              <a:srgbClr val="6525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4" name="Freeform 65">
              <a:extLst>
                <a:ext uri="{FF2B5EF4-FFF2-40B4-BE49-F238E27FC236}">
                  <a16:creationId xmlns:a16="http://schemas.microsoft.com/office/drawing/2014/main" id="{D425F264-D163-4C00-B569-833D9DA64AF1}"/>
                </a:ext>
              </a:extLst>
            </p:cNvPr>
            <p:cNvSpPr>
              <a:spLocks/>
            </p:cNvSpPr>
            <p:nvPr/>
          </p:nvSpPr>
          <p:spPr bwMode="auto">
            <a:xfrm>
              <a:off x="6972300" y="3200400"/>
              <a:ext cx="500063" cy="52388"/>
            </a:xfrm>
            <a:custGeom>
              <a:avLst/>
              <a:gdLst>
                <a:gd name="T0" fmla="*/ 0 w 146"/>
                <a:gd name="T1" fmla="*/ 8 h 15"/>
                <a:gd name="T2" fmla="*/ 7 w 146"/>
                <a:gd name="T3" fmla="*/ 0 h 15"/>
                <a:gd name="T4" fmla="*/ 146 w 146"/>
                <a:gd name="T5" fmla="*/ 0 h 15"/>
                <a:gd name="T6" fmla="*/ 146 w 146"/>
                <a:gd name="T7" fmla="*/ 15 h 15"/>
                <a:gd name="T8" fmla="*/ 7 w 146"/>
                <a:gd name="T9" fmla="*/ 15 h 15"/>
                <a:gd name="T10" fmla="*/ 0 w 146"/>
                <a:gd name="T11" fmla="*/ 8 h 15"/>
              </a:gdLst>
              <a:ahLst/>
              <a:cxnLst>
                <a:cxn ang="0">
                  <a:pos x="T0" y="T1"/>
                </a:cxn>
                <a:cxn ang="0">
                  <a:pos x="T2" y="T3"/>
                </a:cxn>
                <a:cxn ang="0">
                  <a:pos x="T4" y="T5"/>
                </a:cxn>
                <a:cxn ang="0">
                  <a:pos x="T6" y="T7"/>
                </a:cxn>
                <a:cxn ang="0">
                  <a:pos x="T8" y="T9"/>
                </a:cxn>
                <a:cxn ang="0">
                  <a:pos x="T10" y="T11"/>
                </a:cxn>
              </a:cxnLst>
              <a:rect l="0" t="0" r="r" b="b"/>
              <a:pathLst>
                <a:path w="146" h="15">
                  <a:moveTo>
                    <a:pt x="0" y="8"/>
                  </a:moveTo>
                  <a:cubicBezTo>
                    <a:pt x="0" y="3"/>
                    <a:pt x="3" y="0"/>
                    <a:pt x="7" y="0"/>
                  </a:cubicBezTo>
                  <a:cubicBezTo>
                    <a:pt x="146" y="0"/>
                    <a:pt x="146" y="0"/>
                    <a:pt x="146" y="0"/>
                  </a:cubicBezTo>
                  <a:cubicBezTo>
                    <a:pt x="146" y="15"/>
                    <a:pt x="146" y="15"/>
                    <a:pt x="146" y="15"/>
                  </a:cubicBezTo>
                  <a:cubicBezTo>
                    <a:pt x="7" y="15"/>
                    <a:pt x="7" y="15"/>
                    <a:pt x="7" y="15"/>
                  </a:cubicBezTo>
                  <a:cubicBezTo>
                    <a:pt x="3" y="15"/>
                    <a:pt x="0" y="12"/>
                    <a:pt x="0" y="8"/>
                  </a:cubicBezTo>
                  <a:close/>
                </a:path>
              </a:pathLst>
            </a:custGeom>
            <a:solidFill>
              <a:srgbClr val="4617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5" name="Freeform 66">
              <a:extLst>
                <a:ext uri="{FF2B5EF4-FFF2-40B4-BE49-F238E27FC236}">
                  <a16:creationId xmlns:a16="http://schemas.microsoft.com/office/drawing/2014/main" id="{7093CAB9-69F9-4F18-86B1-ABBE954FE50B}"/>
                </a:ext>
              </a:extLst>
            </p:cNvPr>
            <p:cNvSpPr>
              <a:spLocks/>
            </p:cNvSpPr>
            <p:nvPr/>
          </p:nvSpPr>
          <p:spPr bwMode="auto">
            <a:xfrm>
              <a:off x="5734050" y="1824038"/>
              <a:ext cx="363538" cy="427038"/>
            </a:xfrm>
            <a:custGeom>
              <a:avLst/>
              <a:gdLst>
                <a:gd name="T0" fmla="*/ 105 w 106"/>
                <a:gd name="T1" fmla="*/ 99 h 125"/>
                <a:gd name="T2" fmla="*/ 26 w 106"/>
                <a:gd name="T3" fmla="*/ 20 h 125"/>
                <a:gd name="T4" fmla="*/ 28 w 106"/>
                <a:gd name="T5" fmla="*/ 1 h 125"/>
                <a:gd name="T6" fmla="*/ 9 w 106"/>
                <a:gd name="T7" fmla="*/ 1 h 125"/>
                <a:gd name="T8" fmla="*/ 2 w 106"/>
                <a:gd name="T9" fmla="*/ 0 h 125"/>
                <a:gd name="T10" fmla="*/ 0 w 106"/>
                <a:gd name="T11" fmla="*/ 20 h 125"/>
                <a:gd name="T12" fmla="*/ 105 w 106"/>
                <a:gd name="T13" fmla="*/ 125 h 125"/>
                <a:gd name="T14" fmla="*/ 106 w 106"/>
                <a:gd name="T15" fmla="*/ 125 h 125"/>
                <a:gd name="T16" fmla="*/ 106 w 106"/>
                <a:gd name="T17" fmla="*/ 99 h 125"/>
                <a:gd name="T18" fmla="*/ 105 w 106"/>
                <a:gd name="T19" fmla="*/ 9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25">
                  <a:moveTo>
                    <a:pt x="105" y="99"/>
                  </a:moveTo>
                  <a:cubicBezTo>
                    <a:pt x="61" y="99"/>
                    <a:pt x="26" y="64"/>
                    <a:pt x="26" y="20"/>
                  </a:cubicBezTo>
                  <a:cubicBezTo>
                    <a:pt x="26" y="13"/>
                    <a:pt x="27" y="7"/>
                    <a:pt x="28" y="1"/>
                  </a:cubicBezTo>
                  <a:cubicBezTo>
                    <a:pt x="9" y="1"/>
                    <a:pt x="9" y="1"/>
                    <a:pt x="9" y="1"/>
                  </a:cubicBezTo>
                  <a:cubicBezTo>
                    <a:pt x="7" y="1"/>
                    <a:pt x="4" y="1"/>
                    <a:pt x="2" y="0"/>
                  </a:cubicBezTo>
                  <a:cubicBezTo>
                    <a:pt x="1" y="7"/>
                    <a:pt x="0" y="13"/>
                    <a:pt x="0" y="20"/>
                  </a:cubicBezTo>
                  <a:cubicBezTo>
                    <a:pt x="0" y="78"/>
                    <a:pt x="47" y="125"/>
                    <a:pt x="105" y="125"/>
                  </a:cubicBezTo>
                  <a:cubicBezTo>
                    <a:pt x="105" y="125"/>
                    <a:pt x="106" y="125"/>
                    <a:pt x="106" y="125"/>
                  </a:cubicBezTo>
                  <a:cubicBezTo>
                    <a:pt x="106" y="99"/>
                    <a:pt x="106" y="99"/>
                    <a:pt x="106" y="99"/>
                  </a:cubicBezTo>
                  <a:cubicBezTo>
                    <a:pt x="106" y="99"/>
                    <a:pt x="105" y="99"/>
                    <a:pt x="105" y="99"/>
                  </a:cubicBezTo>
                  <a:close/>
                </a:path>
              </a:pathLst>
            </a:custGeom>
            <a:solidFill>
              <a:srgbClr val="953F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6" name="Freeform 67">
              <a:extLst>
                <a:ext uri="{FF2B5EF4-FFF2-40B4-BE49-F238E27FC236}">
                  <a16:creationId xmlns:a16="http://schemas.microsoft.com/office/drawing/2014/main" id="{664D2276-AA30-4AA7-ACB8-77AC004B625C}"/>
                </a:ext>
              </a:extLst>
            </p:cNvPr>
            <p:cNvSpPr>
              <a:spLocks/>
            </p:cNvSpPr>
            <p:nvPr/>
          </p:nvSpPr>
          <p:spPr bwMode="auto">
            <a:xfrm>
              <a:off x="6097588" y="1827213"/>
              <a:ext cx="357188" cy="423863"/>
            </a:xfrm>
            <a:custGeom>
              <a:avLst/>
              <a:gdLst>
                <a:gd name="T0" fmla="*/ 104 w 104"/>
                <a:gd name="T1" fmla="*/ 19 h 124"/>
                <a:gd name="T2" fmla="*/ 103 w 104"/>
                <a:gd name="T3" fmla="*/ 0 h 124"/>
                <a:gd name="T4" fmla="*/ 76 w 104"/>
                <a:gd name="T5" fmla="*/ 0 h 124"/>
                <a:gd name="T6" fmla="*/ 78 w 104"/>
                <a:gd name="T7" fmla="*/ 19 h 124"/>
                <a:gd name="T8" fmla="*/ 0 w 104"/>
                <a:gd name="T9" fmla="*/ 98 h 124"/>
                <a:gd name="T10" fmla="*/ 0 w 104"/>
                <a:gd name="T11" fmla="*/ 124 h 124"/>
                <a:gd name="T12" fmla="*/ 104 w 104"/>
                <a:gd name="T13" fmla="*/ 19 h 124"/>
              </a:gdLst>
              <a:ahLst/>
              <a:cxnLst>
                <a:cxn ang="0">
                  <a:pos x="T0" y="T1"/>
                </a:cxn>
                <a:cxn ang="0">
                  <a:pos x="T2" y="T3"/>
                </a:cxn>
                <a:cxn ang="0">
                  <a:pos x="T4" y="T5"/>
                </a:cxn>
                <a:cxn ang="0">
                  <a:pos x="T6" y="T7"/>
                </a:cxn>
                <a:cxn ang="0">
                  <a:pos x="T8" y="T9"/>
                </a:cxn>
                <a:cxn ang="0">
                  <a:pos x="T10" y="T11"/>
                </a:cxn>
                <a:cxn ang="0">
                  <a:pos x="T12" y="T13"/>
                </a:cxn>
              </a:cxnLst>
              <a:rect l="0" t="0" r="r" b="b"/>
              <a:pathLst>
                <a:path w="104" h="124">
                  <a:moveTo>
                    <a:pt x="104" y="19"/>
                  </a:moveTo>
                  <a:cubicBezTo>
                    <a:pt x="104" y="13"/>
                    <a:pt x="104" y="6"/>
                    <a:pt x="103" y="0"/>
                  </a:cubicBezTo>
                  <a:cubicBezTo>
                    <a:pt x="76" y="0"/>
                    <a:pt x="76" y="0"/>
                    <a:pt x="76" y="0"/>
                  </a:cubicBezTo>
                  <a:cubicBezTo>
                    <a:pt x="77" y="6"/>
                    <a:pt x="78" y="12"/>
                    <a:pt x="78" y="19"/>
                  </a:cubicBezTo>
                  <a:cubicBezTo>
                    <a:pt x="78" y="63"/>
                    <a:pt x="43" y="98"/>
                    <a:pt x="0" y="98"/>
                  </a:cubicBezTo>
                  <a:cubicBezTo>
                    <a:pt x="0" y="124"/>
                    <a:pt x="0" y="124"/>
                    <a:pt x="0" y="124"/>
                  </a:cubicBezTo>
                  <a:cubicBezTo>
                    <a:pt x="57" y="124"/>
                    <a:pt x="104" y="77"/>
                    <a:pt x="104" y="19"/>
                  </a:cubicBezTo>
                  <a:close/>
                </a:path>
              </a:pathLst>
            </a:custGeom>
            <a:solidFill>
              <a:srgbClr val="6525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2" name="Grupo 1">
            <a:extLst>
              <a:ext uri="{FF2B5EF4-FFF2-40B4-BE49-F238E27FC236}">
                <a16:creationId xmlns:a16="http://schemas.microsoft.com/office/drawing/2014/main" id="{451675F6-9862-4B32-8945-F27DC812C2A1}"/>
              </a:ext>
            </a:extLst>
          </p:cNvPr>
          <p:cNvGrpSpPr/>
          <p:nvPr/>
        </p:nvGrpSpPr>
        <p:grpSpPr>
          <a:xfrm>
            <a:off x="1009083" y="1692069"/>
            <a:ext cx="6606687" cy="4019107"/>
            <a:chOff x="1269142" y="1222285"/>
            <a:chExt cx="6606687" cy="4019107"/>
          </a:xfrm>
        </p:grpSpPr>
        <p:sp>
          <p:nvSpPr>
            <p:cNvPr id="6" name="Right Arrow 18">
              <a:extLst>
                <a:ext uri="{FF2B5EF4-FFF2-40B4-BE49-F238E27FC236}">
                  <a16:creationId xmlns:a16="http://schemas.microsoft.com/office/drawing/2014/main" id="{17AAFB7C-291B-4563-874C-3CDE3A7961BC}"/>
                </a:ext>
              </a:extLst>
            </p:cNvPr>
            <p:cNvSpPr/>
            <p:nvPr/>
          </p:nvSpPr>
          <p:spPr>
            <a:xfrm>
              <a:off x="1269142" y="1222285"/>
              <a:ext cx="6606687" cy="4019107"/>
            </a:xfrm>
            <a:prstGeom prst="rightArrow">
              <a:avLst>
                <a:gd name="adj1" fmla="val 78163"/>
                <a:gd name="adj2" fmla="val 43898"/>
              </a:avLst>
            </a:prstGeom>
            <a:solidFill>
              <a:srgbClr val="71E4FF"/>
            </a:solidFill>
            <a:ln>
              <a:noFill/>
            </a:ln>
            <a:effectLst>
              <a:outerShdw blurRad="50800" dist="1270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CuadroTexto 7">
              <a:extLst>
                <a:ext uri="{FF2B5EF4-FFF2-40B4-BE49-F238E27FC236}">
                  <a16:creationId xmlns:a16="http://schemas.microsoft.com/office/drawing/2014/main" id="{B14E54D3-C392-40DB-95AE-B8361F8C8905}"/>
                </a:ext>
              </a:extLst>
            </p:cNvPr>
            <p:cNvSpPr txBox="1"/>
            <p:nvPr/>
          </p:nvSpPr>
          <p:spPr>
            <a:xfrm>
              <a:off x="1989470" y="1791201"/>
              <a:ext cx="4538545" cy="3000821"/>
            </a:xfrm>
            <a:prstGeom prst="rect">
              <a:avLst/>
            </a:prstGeom>
            <a:noFill/>
          </p:spPr>
          <p:txBody>
            <a:bodyPr wrap="square" rtlCol="0" anchor="ctr">
              <a:spAutoFit/>
            </a:bodyPr>
            <a:lstStyle/>
            <a:p>
              <a:r>
                <a:rPr lang="es-ES" sz="2700" b="1" dirty="0">
                  <a:latin typeface="Century Gothic" panose="020B0502020202020204" pitchFamily="34" charset="0"/>
                </a:rPr>
                <a:t>Ley 181 de 1995.</a:t>
              </a:r>
            </a:p>
            <a:p>
              <a:endParaRPr lang="es-ES" sz="2700" b="1" dirty="0">
                <a:latin typeface="Century Gothic" panose="020B0502020202020204" pitchFamily="34" charset="0"/>
              </a:endParaRPr>
            </a:p>
            <a:p>
              <a:r>
                <a:rPr lang="es-ES" sz="2700" b="1" dirty="0">
                  <a:latin typeface="Century Gothic" panose="020B0502020202020204" pitchFamily="34" charset="0"/>
                </a:rPr>
                <a:t>Decreto 1228 de 1995.</a:t>
              </a:r>
            </a:p>
            <a:p>
              <a:endParaRPr lang="es-ES" sz="2700" b="1" dirty="0">
                <a:latin typeface="Century Gothic" panose="020B0502020202020204" pitchFamily="34" charset="0"/>
              </a:endParaRPr>
            </a:p>
            <a:p>
              <a:r>
                <a:rPr lang="es-ES" sz="2700" b="1" dirty="0">
                  <a:latin typeface="Century Gothic" panose="020B0502020202020204" pitchFamily="34" charset="0"/>
                </a:rPr>
                <a:t>Resolución 231 de 2011.</a:t>
              </a:r>
            </a:p>
            <a:p>
              <a:endParaRPr lang="es-ES" sz="2700" b="1" dirty="0">
                <a:latin typeface="Century Gothic" panose="020B0502020202020204" pitchFamily="34" charset="0"/>
              </a:endParaRPr>
            </a:p>
            <a:p>
              <a:r>
                <a:rPr lang="es-ES" sz="2700" b="1" dirty="0">
                  <a:latin typeface="Century Gothic" panose="020B0502020202020204" pitchFamily="34" charset="0"/>
                </a:rPr>
                <a:t>Ley 1437 de 2011.</a:t>
              </a:r>
              <a:endParaRPr lang="es-CO" sz="2700" b="1" dirty="0">
                <a:latin typeface="Century Gothic" panose="020B0502020202020204" pitchFamily="34" charset="0"/>
              </a:endParaRPr>
            </a:p>
          </p:txBody>
        </p:sp>
        <p:sp>
          <p:nvSpPr>
            <p:cNvPr id="77" name="Rectangle 9">
              <a:extLst>
                <a:ext uri="{FF2B5EF4-FFF2-40B4-BE49-F238E27FC236}">
                  <a16:creationId xmlns:a16="http://schemas.microsoft.com/office/drawing/2014/main" id="{2DE4279A-7F60-4A19-942A-D898A3DCBC1C}"/>
                </a:ext>
              </a:extLst>
            </p:cNvPr>
            <p:cNvSpPr/>
            <p:nvPr/>
          </p:nvSpPr>
          <p:spPr>
            <a:xfrm>
              <a:off x="1448590" y="2654834"/>
              <a:ext cx="332759" cy="311492"/>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78" name="Rectangle 9">
              <a:extLst>
                <a:ext uri="{FF2B5EF4-FFF2-40B4-BE49-F238E27FC236}">
                  <a16:creationId xmlns:a16="http://schemas.microsoft.com/office/drawing/2014/main" id="{6E2651FC-C281-4829-890E-38F210BB6179}"/>
                </a:ext>
              </a:extLst>
            </p:cNvPr>
            <p:cNvSpPr/>
            <p:nvPr/>
          </p:nvSpPr>
          <p:spPr>
            <a:xfrm>
              <a:off x="1448590" y="1898704"/>
              <a:ext cx="332759" cy="311492"/>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79" name="Rectangle 9">
              <a:extLst>
                <a:ext uri="{FF2B5EF4-FFF2-40B4-BE49-F238E27FC236}">
                  <a16:creationId xmlns:a16="http://schemas.microsoft.com/office/drawing/2014/main" id="{266929E5-ECAA-446E-821C-75B424066F60}"/>
                </a:ext>
              </a:extLst>
            </p:cNvPr>
            <p:cNvSpPr/>
            <p:nvPr/>
          </p:nvSpPr>
          <p:spPr>
            <a:xfrm>
              <a:off x="1448590" y="3504088"/>
              <a:ext cx="332759" cy="311492"/>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80" name="Rectangle 9">
              <a:extLst>
                <a:ext uri="{FF2B5EF4-FFF2-40B4-BE49-F238E27FC236}">
                  <a16:creationId xmlns:a16="http://schemas.microsoft.com/office/drawing/2014/main" id="{7A91B1E5-7FDD-4FE4-9905-B14088DE3717}"/>
                </a:ext>
              </a:extLst>
            </p:cNvPr>
            <p:cNvSpPr/>
            <p:nvPr/>
          </p:nvSpPr>
          <p:spPr>
            <a:xfrm>
              <a:off x="1448590" y="4421379"/>
              <a:ext cx="332759" cy="311492"/>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pic>
        <p:nvPicPr>
          <p:cNvPr id="81" name="Imagen 80">
            <a:extLst>
              <a:ext uri="{FF2B5EF4-FFF2-40B4-BE49-F238E27FC236}">
                <a16:creationId xmlns:a16="http://schemas.microsoft.com/office/drawing/2014/main" id="{FDA66B40-AE05-4666-8616-27EB0061E8E0}"/>
              </a:ext>
            </a:extLst>
          </p:cNvPr>
          <p:cNvPicPr/>
          <p:nvPr/>
        </p:nvPicPr>
        <p:blipFill>
          <a:blip r:embed="rId5">
            <a:extLst>
              <a:ext uri="{28A0092B-C50C-407E-A947-70E740481C1C}">
                <a14:useLocalDpi xmlns:a14="http://schemas.microsoft.com/office/drawing/2010/main" val="0"/>
              </a:ext>
            </a:extLst>
          </a:blip>
          <a:stretch>
            <a:fillRect/>
          </a:stretch>
        </p:blipFill>
        <p:spPr>
          <a:xfrm>
            <a:off x="1" y="5700288"/>
            <a:ext cx="12192000" cy="1141817"/>
          </a:xfrm>
          <a:prstGeom prst="rect">
            <a:avLst/>
          </a:prstGeom>
        </p:spPr>
      </p:pic>
    </p:spTree>
    <p:extLst>
      <p:ext uri="{BB962C8B-B14F-4D97-AF65-F5344CB8AC3E}">
        <p14:creationId xmlns:p14="http://schemas.microsoft.com/office/powerpoint/2010/main" val="2936805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a:extLst>
              <a:ext uri="{FF2B5EF4-FFF2-40B4-BE49-F238E27FC236}">
                <a16:creationId xmlns:a16="http://schemas.microsoft.com/office/drawing/2014/main" id="{86DD3126-8E9D-409A-89C6-9D5F0EA3DFCA}"/>
              </a:ext>
            </a:extLst>
          </p:cNvPr>
          <p:cNvGraphicFramePr>
            <a:graphicFrameLocks noChangeAspect="1"/>
          </p:cNvGraphicFramePr>
          <p:nvPr>
            <p:extLst>
              <p:ext uri="{D42A27DB-BD31-4B8C-83A1-F6EECF244321}">
                <p14:modId xmlns:p14="http://schemas.microsoft.com/office/powerpoint/2010/main" val="424112114"/>
              </p:ext>
            </p:extLst>
          </p:nvPr>
        </p:nvGraphicFramePr>
        <p:xfrm>
          <a:off x="617358" y="121894"/>
          <a:ext cx="10716169" cy="835044"/>
        </p:xfrm>
        <a:graphic>
          <a:graphicData uri="http://schemas.openxmlformats.org/presentationml/2006/ole">
            <mc:AlternateContent xmlns:mc="http://schemas.openxmlformats.org/markup-compatibility/2006">
              <mc:Choice xmlns:v="urn:schemas-microsoft-com:vml" Requires="v">
                <p:oleObj spid="_x0000_s8272" name="Worksheet" r:id="rId3" imgW="13497030" imgH="1076312" progId="Excel.Sheet.12">
                  <p:embed/>
                </p:oleObj>
              </mc:Choice>
              <mc:Fallback>
                <p:oleObj name="Worksheet" r:id="rId3" imgW="13497030" imgH="1076312" progId="Excel.Sheet.12">
                  <p:embed/>
                  <p:pic>
                    <p:nvPicPr>
                      <p:cNvPr id="5" name="Objeto 4">
                        <a:extLst>
                          <a:ext uri="{FF2B5EF4-FFF2-40B4-BE49-F238E27FC236}">
                            <a16:creationId xmlns:a16="http://schemas.microsoft.com/office/drawing/2014/main" id="{99FFF4F0-B373-4E81-A605-1F680D0CDA4A}"/>
                          </a:ext>
                        </a:extLst>
                      </p:cNvPr>
                      <p:cNvPicPr/>
                      <p:nvPr/>
                    </p:nvPicPr>
                    <p:blipFill>
                      <a:blip r:embed="rId4"/>
                      <a:stretch>
                        <a:fillRect/>
                      </a:stretch>
                    </p:blipFill>
                    <p:spPr>
                      <a:xfrm>
                        <a:off x="617358" y="121894"/>
                        <a:ext cx="10716169" cy="835044"/>
                      </a:xfrm>
                      <a:prstGeom prst="rect">
                        <a:avLst/>
                      </a:prstGeom>
                    </p:spPr>
                  </p:pic>
                </p:oleObj>
              </mc:Fallback>
            </mc:AlternateContent>
          </a:graphicData>
        </a:graphic>
      </p:graphicFrame>
      <p:grpSp>
        <p:nvGrpSpPr>
          <p:cNvPr id="6" name="Grupo 5">
            <a:extLst>
              <a:ext uri="{FF2B5EF4-FFF2-40B4-BE49-F238E27FC236}">
                <a16:creationId xmlns:a16="http://schemas.microsoft.com/office/drawing/2014/main" id="{876ED9E1-2A2F-49D4-80CF-A4B75BB1B6A7}"/>
              </a:ext>
            </a:extLst>
          </p:cNvPr>
          <p:cNvGrpSpPr/>
          <p:nvPr/>
        </p:nvGrpSpPr>
        <p:grpSpPr>
          <a:xfrm>
            <a:off x="6879907" y="967663"/>
            <a:ext cx="5187838" cy="5458347"/>
            <a:chOff x="5849257" y="899891"/>
            <a:chExt cx="5849255" cy="5958109"/>
          </a:xfrm>
        </p:grpSpPr>
        <p:sp>
          <p:nvSpPr>
            <p:cNvPr id="7" name="Elipse 6">
              <a:extLst>
                <a:ext uri="{FF2B5EF4-FFF2-40B4-BE49-F238E27FC236}">
                  <a16:creationId xmlns:a16="http://schemas.microsoft.com/office/drawing/2014/main" id="{FD737A20-F9FD-4845-A1E3-AC9ED75858BC}"/>
                </a:ext>
              </a:extLst>
            </p:cNvPr>
            <p:cNvSpPr/>
            <p:nvPr/>
          </p:nvSpPr>
          <p:spPr>
            <a:xfrm>
              <a:off x="7932865" y="2736766"/>
              <a:ext cx="1642164" cy="157927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Oval 47">
              <a:extLst>
                <a:ext uri="{FF2B5EF4-FFF2-40B4-BE49-F238E27FC236}">
                  <a16:creationId xmlns:a16="http://schemas.microsoft.com/office/drawing/2014/main" id="{5AA93BA4-D815-4E8A-A75F-5A690F6B971A}"/>
                </a:ext>
              </a:extLst>
            </p:cNvPr>
            <p:cNvSpPr/>
            <p:nvPr/>
          </p:nvSpPr>
          <p:spPr>
            <a:xfrm>
              <a:off x="5977069" y="4541946"/>
              <a:ext cx="5721443" cy="2316054"/>
            </a:xfrm>
            <a:prstGeom prst="ellipse">
              <a:avLst/>
            </a:prstGeom>
            <a:gradFill flip="none" rotWithShape="1">
              <a:gsLst>
                <a:gs pos="0">
                  <a:schemeClr val="tx1">
                    <a:lumMod val="50000"/>
                    <a:lumOff val="50000"/>
                  </a:schemeClr>
                </a:gs>
                <a:gs pos="30000">
                  <a:schemeClr val="bg1">
                    <a:lumMod val="50000"/>
                    <a:shade val="67500"/>
                    <a:satMod val="115000"/>
                  </a:schemeClr>
                </a:gs>
                <a:gs pos="68000">
                  <a:schemeClr val="bg1">
                    <a:lumMod val="85000"/>
                  </a:schemeClr>
                </a:gs>
              </a:gsLst>
              <a:path path="circle">
                <a:fillToRect l="50000" t="50000" r="50000" b="50000"/>
              </a:path>
              <a:tileRect/>
            </a:gra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9">
              <a:extLst>
                <a:ext uri="{FF2B5EF4-FFF2-40B4-BE49-F238E27FC236}">
                  <a16:creationId xmlns:a16="http://schemas.microsoft.com/office/drawing/2014/main" id="{D4BF88E7-9247-4777-9D81-EC67EF05AE6C}"/>
                </a:ext>
              </a:extLst>
            </p:cNvPr>
            <p:cNvGrpSpPr/>
            <p:nvPr/>
          </p:nvGrpSpPr>
          <p:grpSpPr>
            <a:xfrm>
              <a:off x="5849257" y="2058247"/>
              <a:ext cx="3010261" cy="3811170"/>
              <a:chOff x="2711450" y="2685419"/>
              <a:chExt cx="1857262" cy="2586317"/>
            </a:xfrm>
          </p:grpSpPr>
          <p:sp>
            <p:nvSpPr>
              <p:cNvPr id="23" name="Freeform 70">
                <a:extLst>
                  <a:ext uri="{FF2B5EF4-FFF2-40B4-BE49-F238E27FC236}">
                    <a16:creationId xmlns:a16="http://schemas.microsoft.com/office/drawing/2014/main" id="{565354CC-DFD6-4F46-9F92-BD746B672285}"/>
                  </a:ext>
                </a:extLst>
              </p:cNvPr>
              <p:cNvSpPr>
                <a:spLocks/>
              </p:cNvSpPr>
              <p:nvPr/>
            </p:nvSpPr>
            <p:spPr bwMode="auto">
              <a:xfrm>
                <a:off x="2711450" y="2685419"/>
                <a:ext cx="1857262" cy="2586317"/>
              </a:xfrm>
              <a:custGeom>
                <a:avLst/>
                <a:gdLst/>
                <a:ahLst/>
                <a:cxnLst>
                  <a:cxn ang="0">
                    <a:pos x="228" y="198"/>
                  </a:cxn>
                  <a:cxn ang="0">
                    <a:pos x="189" y="192"/>
                  </a:cxn>
                  <a:cxn ang="0">
                    <a:pos x="147" y="103"/>
                  </a:cxn>
                  <a:cxn ang="0">
                    <a:pos x="151" y="105"/>
                  </a:cxn>
                  <a:cxn ang="0">
                    <a:pos x="150" y="94"/>
                  </a:cxn>
                  <a:cxn ang="0">
                    <a:pos x="140" y="0"/>
                  </a:cxn>
                  <a:cxn ang="0">
                    <a:pos x="49" y="32"/>
                  </a:cxn>
                  <a:cxn ang="0">
                    <a:pos x="40" y="35"/>
                  </a:cxn>
                  <a:cxn ang="0">
                    <a:pos x="46" y="39"/>
                  </a:cxn>
                  <a:cxn ang="0">
                    <a:pos x="43" y="45"/>
                  </a:cxn>
                  <a:cxn ang="0">
                    <a:pos x="142" y="300"/>
                  </a:cxn>
                  <a:cxn ang="0">
                    <a:pos x="227" y="316"/>
                  </a:cxn>
                  <a:cxn ang="0">
                    <a:pos x="153" y="256"/>
                  </a:cxn>
                  <a:cxn ang="0">
                    <a:pos x="228" y="198"/>
                  </a:cxn>
                </a:cxnLst>
                <a:rect l="0" t="0" r="r" b="b"/>
                <a:pathLst>
                  <a:path w="228" h="317">
                    <a:moveTo>
                      <a:pt x="228" y="198"/>
                    </a:moveTo>
                    <a:cubicBezTo>
                      <a:pt x="215" y="200"/>
                      <a:pt x="202" y="198"/>
                      <a:pt x="189" y="192"/>
                    </a:cubicBezTo>
                    <a:cubicBezTo>
                      <a:pt x="154" y="177"/>
                      <a:pt x="137" y="138"/>
                      <a:pt x="147" y="103"/>
                    </a:cubicBezTo>
                    <a:cubicBezTo>
                      <a:pt x="151" y="105"/>
                      <a:pt x="151" y="105"/>
                      <a:pt x="151" y="105"/>
                    </a:cubicBezTo>
                    <a:cubicBezTo>
                      <a:pt x="150" y="94"/>
                      <a:pt x="150" y="94"/>
                      <a:pt x="150" y="94"/>
                    </a:cubicBezTo>
                    <a:cubicBezTo>
                      <a:pt x="140" y="0"/>
                      <a:pt x="140" y="0"/>
                      <a:pt x="140" y="0"/>
                    </a:cubicBezTo>
                    <a:cubicBezTo>
                      <a:pt x="49" y="32"/>
                      <a:pt x="49" y="32"/>
                      <a:pt x="49" y="32"/>
                    </a:cubicBezTo>
                    <a:cubicBezTo>
                      <a:pt x="40" y="35"/>
                      <a:pt x="40" y="35"/>
                      <a:pt x="40" y="35"/>
                    </a:cubicBezTo>
                    <a:cubicBezTo>
                      <a:pt x="46" y="39"/>
                      <a:pt x="46" y="39"/>
                      <a:pt x="46" y="39"/>
                    </a:cubicBezTo>
                    <a:cubicBezTo>
                      <a:pt x="45" y="41"/>
                      <a:pt x="44" y="43"/>
                      <a:pt x="43" y="45"/>
                    </a:cubicBezTo>
                    <a:cubicBezTo>
                      <a:pt x="0" y="142"/>
                      <a:pt x="44" y="257"/>
                      <a:pt x="142" y="300"/>
                    </a:cubicBezTo>
                    <a:cubicBezTo>
                      <a:pt x="169" y="312"/>
                      <a:pt x="198" y="317"/>
                      <a:pt x="227" y="316"/>
                    </a:cubicBezTo>
                    <a:cubicBezTo>
                      <a:pt x="153" y="256"/>
                      <a:pt x="153" y="256"/>
                      <a:pt x="153" y="256"/>
                    </a:cubicBezTo>
                    <a:lnTo>
                      <a:pt x="228" y="198"/>
                    </a:lnTo>
                    <a:close/>
                  </a:path>
                </a:pathLst>
              </a:custGeom>
              <a:gradFill flip="none" rotWithShape="1">
                <a:gsLst>
                  <a:gs pos="0">
                    <a:schemeClr val="tx1">
                      <a:lumMod val="50000"/>
                    </a:schemeClr>
                  </a:gs>
                  <a:gs pos="50000">
                    <a:schemeClr val="bg1">
                      <a:lumMod val="50000"/>
                      <a:shade val="67500"/>
                      <a:satMod val="115000"/>
                    </a:schemeClr>
                  </a:gs>
                  <a:gs pos="100000">
                    <a:schemeClr val="bg1">
                      <a:lumMod val="75000"/>
                    </a:schemeClr>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71">
                <a:extLst>
                  <a:ext uri="{FF2B5EF4-FFF2-40B4-BE49-F238E27FC236}">
                    <a16:creationId xmlns:a16="http://schemas.microsoft.com/office/drawing/2014/main" id="{84EC54DF-FE92-4369-BE5F-79D623D9F83C}"/>
                  </a:ext>
                </a:extLst>
              </p:cNvPr>
              <p:cNvSpPr>
                <a:spLocks/>
              </p:cNvSpPr>
              <p:nvPr/>
            </p:nvSpPr>
            <p:spPr bwMode="auto">
              <a:xfrm>
                <a:off x="2947681" y="2775024"/>
                <a:ext cx="1441822" cy="2423399"/>
              </a:xfrm>
              <a:custGeom>
                <a:avLst/>
                <a:gdLst/>
                <a:ahLst/>
                <a:cxnLst>
                  <a:cxn ang="0">
                    <a:pos x="175" y="297"/>
                  </a:cxn>
                  <a:cxn ang="0">
                    <a:pos x="116" y="282"/>
                  </a:cxn>
                  <a:cxn ang="0">
                    <a:pos x="18" y="179"/>
                  </a:cxn>
                  <a:cxn ang="0">
                    <a:pos x="21" y="37"/>
                  </a:cxn>
                  <a:cxn ang="0">
                    <a:pos x="24" y="31"/>
                  </a:cxn>
                  <a:cxn ang="0">
                    <a:pos x="25" y="28"/>
                  </a:cxn>
                  <a:cxn ang="0">
                    <a:pos x="25" y="28"/>
                  </a:cxn>
                  <a:cxn ang="0">
                    <a:pos x="104" y="0"/>
                  </a:cxn>
                  <a:cxn ang="0">
                    <a:pos x="112" y="81"/>
                  </a:cxn>
                  <a:cxn ang="0">
                    <a:pos x="112" y="85"/>
                  </a:cxn>
                  <a:cxn ang="0">
                    <a:pos x="110" y="90"/>
                  </a:cxn>
                  <a:cxn ang="0">
                    <a:pos x="115" y="148"/>
                  </a:cxn>
                  <a:cxn ang="0">
                    <a:pos x="157" y="189"/>
                  </a:cxn>
                  <a:cxn ang="0">
                    <a:pos x="177" y="194"/>
                  </a:cxn>
                  <a:cxn ang="0">
                    <a:pos x="119" y="239"/>
                  </a:cxn>
                  <a:cxn ang="0">
                    <a:pos x="115" y="242"/>
                  </a:cxn>
                  <a:cxn ang="0">
                    <a:pos x="111" y="245"/>
                  </a:cxn>
                  <a:cxn ang="0">
                    <a:pos x="115" y="248"/>
                  </a:cxn>
                  <a:cxn ang="0">
                    <a:pos x="119" y="251"/>
                  </a:cxn>
                  <a:cxn ang="0">
                    <a:pos x="175" y="297"/>
                  </a:cxn>
                </a:cxnLst>
                <a:rect l="0" t="0" r="r" b="b"/>
                <a:pathLst>
                  <a:path w="177" h="297">
                    <a:moveTo>
                      <a:pt x="175" y="297"/>
                    </a:moveTo>
                    <a:cubicBezTo>
                      <a:pt x="155" y="295"/>
                      <a:pt x="135" y="290"/>
                      <a:pt x="116" y="282"/>
                    </a:cubicBezTo>
                    <a:cubicBezTo>
                      <a:pt x="71" y="262"/>
                      <a:pt x="36" y="225"/>
                      <a:pt x="18" y="179"/>
                    </a:cubicBezTo>
                    <a:cubicBezTo>
                      <a:pt x="0" y="133"/>
                      <a:pt x="1" y="82"/>
                      <a:pt x="21" y="37"/>
                    </a:cubicBezTo>
                    <a:cubicBezTo>
                      <a:pt x="22" y="35"/>
                      <a:pt x="23" y="33"/>
                      <a:pt x="24" y="31"/>
                    </a:cubicBezTo>
                    <a:cubicBezTo>
                      <a:pt x="25" y="28"/>
                      <a:pt x="25" y="28"/>
                      <a:pt x="25" y="28"/>
                    </a:cubicBezTo>
                    <a:cubicBezTo>
                      <a:pt x="25" y="28"/>
                      <a:pt x="25" y="28"/>
                      <a:pt x="25" y="28"/>
                    </a:cubicBezTo>
                    <a:cubicBezTo>
                      <a:pt x="104" y="0"/>
                      <a:pt x="104" y="0"/>
                      <a:pt x="104" y="0"/>
                    </a:cubicBezTo>
                    <a:cubicBezTo>
                      <a:pt x="112" y="81"/>
                      <a:pt x="112" y="81"/>
                      <a:pt x="112" y="81"/>
                    </a:cubicBezTo>
                    <a:cubicBezTo>
                      <a:pt x="112" y="85"/>
                      <a:pt x="112" y="85"/>
                      <a:pt x="112" y="85"/>
                    </a:cubicBezTo>
                    <a:cubicBezTo>
                      <a:pt x="110" y="90"/>
                      <a:pt x="110" y="90"/>
                      <a:pt x="110" y="90"/>
                    </a:cubicBezTo>
                    <a:cubicBezTo>
                      <a:pt x="105" y="109"/>
                      <a:pt x="107" y="129"/>
                      <a:pt x="115" y="148"/>
                    </a:cubicBezTo>
                    <a:cubicBezTo>
                      <a:pt x="124" y="166"/>
                      <a:pt x="139" y="180"/>
                      <a:pt x="157" y="189"/>
                    </a:cubicBezTo>
                    <a:cubicBezTo>
                      <a:pt x="163" y="191"/>
                      <a:pt x="170" y="193"/>
                      <a:pt x="177" y="194"/>
                    </a:cubicBezTo>
                    <a:cubicBezTo>
                      <a:pt x="119" y="239"/>
                      <a:pt x="119" y="239"/>
                      <a:pt x="119" y="239"/>
                    </a:cubicBezTo>
                    <a:cubicBezTo>
                      <a:pt x="115" y="242"/>
                      <a:pt x="115" y="242"/>
                      <a:pt x="115" y="242"/>
                    </a:cubicBezTo>
                    <a:cubicBezTo>
                      <a:pt x="111" y="245"/>
                      <a:pt x="111" y="245"/>
                      <a:pt x="111" y="245"/>
                    </a:cubicBezTo>
                    <a:cubicBezTo>
                      <a:pt x="115" y="248"/>
                      <a:pt x="115" y="248"/>
                      <a:pt x="115" y="248"/>
                    </a:cubicBezTo>
                    <a:cubicBezTo>
                      <a:pt x="119" y="251"/>
                      <a:pt x="119" y="251"/>
                      <a:pt x="119" y="251"/>
                    </a:cubicBezTo>
                    <a:cubicBezTo>
                      <a:pt x="175" y="297"/>
                      <a:pt x="175" y="297"/>
                      <a:pt x="175" y="297"/>
                    </a:cubicBezTo>
                    <a:close/>
                  </a:path>
                </a:pathLst>
              </a:custGeom>
              <a:solidFill>
                <a:srgbClr val="CC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 name="Group 11">
              <a:extLst>
                <a:ext uri="{FF2B5EF4-FFF2-40B4-BE49-F238E27FC236}">
                  <a16:creationId xmlns:a16="http://schemas.microsoft.com/office/drawing/2014/main" id="{D728C200-FB75-40F4-8495-747BDEAC5B83}"/>
                </a:ext>
              </a:extLst>
            </p:cNvPr>
            <p:cNvGrpSpPr/>
            <p:nvPr/>
          </p:nvGrpSpPr>
          <p:grpSpPr>
            <a:xfrm>
              <a:off x="7869300" y="2670435"/>
              <a:ext cx="3511972" cy="3271004"/>
              <a:chOff x="3957770" y="3100859"/>
              <a:chExt cx="2166806" cy="2219752"/>
            </a:xfrm>
          </p:grpSpPr>
          <p:sp>
            <p:nvSpPr>
              <p:cNvPr id="21" name="Freeform 72">
                <a:extLst>
                  <a:ext uri="{FF2B5EF4-FFF2-40B4-BE49-F238E27FC236}">
                    <a16:creationId xmlns:a16="http://schemas.microsoft.com/office/drawing/2014/main" id="{5F6BC0FE-9212-4DE9-A4D6-7B2C58974673}"/>
                  </a:ext>
                </a:extLst>
              </p:cNvPr>
              <p:cNvSpPr>
                <a:spLocks/>
              </p:cNvSpPr>
              <p:nvPr/>
            </p:nvSpPr>
            <p:spPr bwMode="auto">
              <a:xfrm>
                <a:off x="3957770" y="3100859"/>
                <a:ext cx="2166806" cy="2219752"/>
              </a:xfrm>
              <a:custGeom>
                <a:avLst/>
                <a:gdLst/>
                <a:ahLst/>
                <a:cxnLst>
                  <a:cxn ang="0">
                    <a:pos x="247" y="0"/>
                  </a:cxn>
                  <a:cxn ang="0">
                    <a:pos x="215" y="90"/>
                  </a:cxn>
                  <a:cxn ang="0">
                    <a:pos x="136" y="39"/>
                  </a:cxn>
                  <a:cxn ang="0">
                    <a:pos x="137" y="103"/>
                  </a:cxn>
                  <a:cxn ang="0">
                    <a:pos x="83" y="146"/>
                  </a:cxn>
                  <a:cxn ang="0">
                    <a:pos x="83" y="141"/>
                  </a:cxn>
                  <a:cxn ang="0">
                    <a:pos x="75" y="147"/>
                  </a:cxn>
                  <a:cxn ang="0">
                    <a:pos x="0" y="205"/>
                  </a:cxn>
                  <a:cxn ang="0">
                    <a:pos x="74" y="265"/>
                  </a:cxn>
                  <a:cxn ang="0">
                    <a:pos x="82" y="272"/>
                  </a:cxn>
                  <a:cxn ang="0">
                    <a:pos x="82" y="265"/>
                  </a:cxn>
                  <a:cxn ang="0">
                    <a:pos x="244" y="150"/>
                  </a:cxn>
                  <a:cxn ang="0">
                    <a:pos x="247" y="0"/>
                  </a:cxn>
                </a:cxnLst>
                <a:rect l="0" t="0" r="r" b="b"/>
                <a:pathLst>
                  <a:path w="266" h="272">
                    <a:moveTo>
                      <a:pt x="247" y="0"/>
                    </a:moveTo>
                    <a:cubicBezTo>
                      <a:pt x="215" y="90"/>
                      <a:pt x="215" y="90"/>
                      <a:pt x="215" y="90"/>
                    </a:cubicBezTo>
                    <a:cubicBezTo>
                      <a:pt x="136" y="39"/>
                      <a:pt x="136" y="39"/>
                      <a:pt x="136" y="39"/>
                    </a:cubicBezTo>
                    <a:cubicBezTo>
                      <a:pt x="145" y="58"/>
                      <a:pt x="146" y="81"/>
                      <a:pt x="137" y="103"/>
                    </a:cubicBezTo>
                    <a:cubicBezTo>
                      <a:pt x="126" y="126"/>
                      <a:pt x="106" y="141"/>
                      <a:pt x="83" y="146"/>
                    </a:cubicBezTo>
                    <a:cubicBezTo>
                      <a:pt x="83" y="141"/>
                      <a:pt x="83" y="141"/>
                      <a:pt x="83" y="141"/>
                    </a:cubicBezTo>
                    <a:cubicBezTo>
                      <a:pt x="75" y="147"/>
                      <a:pt x="75" y="147"/>
                      <a:pt x="75" y="147"/>
                    </a:cubicBezTo>
                    <a:cubicBezTo>
                      <a:pt x="0" y="205"/>
                      <a:pt x="0" y="205"/>
                      <a:pt x="0" y="205"/>
                    </a:cubicBezTo>
                    <a:cubicBezTo>
                      <a:pt x="74" y="265"/>
                      <a:pt x="74" y="265"/>
                      <a:pt x="74" y="265"/>
                    </a:cubicBezTo>
                    <a:cubicBezTo>
                      <a:pt x="82" y="272"/>
                      <a:pt x="82" y="272"/>
                      <a:pt x="82" y="272"/>
                    </a:cubicBezTo>
                    <a:cubicBezTo>
                      <a:pt x="82" y="265"/>
                      <a:pt x="82" y="265"/>
                      <a:pt x="82" y="265"/>
                    </a:cubicBezTo>
                    <a:cubicBezTo>
                      <a:pt x="151" y="260"/>
                      <a:pt x="214" y="218"/>
                      <a:pt x="244" y="150"/>
                    </a:cubicBezTo>
                    <a:cubicBezTo>
                      <a:pt x="266" y="100"/>
                      <a:pt x="266" y="46"/>
                      <a:pt x="247" y="0"/>
                    </a:cubicBezTo>
                    <a:close/>
                  </a:path>
                </a:pathLst>
              </a:custGeom>
              <a:gradFill flip="none" rotWithShape="1">
                <a:gsLst>
                  <a:gs pos="0">
                    <a:schemeClr val="accent2">
                      <a:lumMod val="50000"/>
                    </a:schemeClr>
                  </a:gs>
                  <a:gs pos="50000">
                    <a:schemeClr val="accent1">
                      <a:shade val="67500"/>
                      <a:satMod val="115000"/>
                    </a:schemeClr>
                  </a:gs>
                  <a:gs pos="100000">
                    <a:schemeClr val="accent2">
                      <a:lumMod val="60000"/>
                      <a:lumOff val="4000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73">
                <a:extLst>
                  <a:ext uri="{FF2B5EF4-FFF2-40B4-BE49-F238E27FC236}">
                    <a16:creationId xmlns:a16="http://schemas.microsoft.com/office/drawing/2014/main" id="{FEF48E71-7A66-4F1B-9C60-72E5B18349ED}"/>
                  </a:ext>
                </a:extLst>
              </p:cNvPr>
              <p:cNvSpPr>
                <a:spLocks/>
              </p:cNvSpPr>
              <p:nvPr/>
            </p:nvSpPr>
            <p:spPr bwMode="auto">
              <a:xfrm>
                <a:off x="4063667" y="3296360"/>
                <a:ext cx="1995742" cy="1902063"/>
              </a:xfrm>
              <a:custGeom>
                <a:avLst/>
                <a:gdLst/>
                <a:ahLst/>
                <a:cxnLst>
                  <a:cxn ang="0">
                    <a:pos x="63" y="233"/>
                  </a:cxn>
                  <a:cxn ang="0">
                    <a:pos x="0" y="181"/>
                  </a:cxn>
                  <a:cxn ang="0">
                    <a:pos x="64" y="132"/>
                  </a:cxn>
                  <a:cxn ang="0">
                    <a:pos x="67" y="131"/>
                  </a:cxn>
                  <a:cxn ang="0">
                    <a:pos x="72" y="130"/>
                  </a:cxn>
                  <a:cxn ang="0">
                    <a:pos x="131" y="82"/>
                  </a:cxn>
                  <a:cxn ang="0">
                    <a:pos x="137" y="33"/>
                  </a:cxn>
                  <a:cxn ang="0">
                    <a:pos x="197" y="72"/>
                  </a:cxn>
                  <a:cxn ang="0">
                    <a:pos x="201" y="75"/>
                  </a:cxn>
                  <a:cxn ang="0">
                    <a:pos x="206" y="78"/>
                  </a:cxn>
                  <a:cxn ang="0">
                    <a:pos x="207" y="73"/>
                  </a:cxn>
                  <a:cxn ang="0">
                    <a:pos x="209" y="68"/>
                  </a:cxn>
                  <a:cxn ang="0">
                    <a:pos x="234" y="0"/>
                  </a:cxn>
                  <a:cxn ang="0">
                    <a:pos x="224" y="123"/>
                  </a:cxn>
                  <a:cxn ang="0">
                    <a:pos x="68" y="233"/>
                  </a:cxn>
                  <a:cxn ang="0">
                    <a:pos x="64" y="233"/>
                  </a:cxn>
                  <a:cxn ang="0">
                    <a:pos x="63" y="233"/>
                  </a:cxn>
                </a:cxnLst>
                <a:rect l="0" t="0" r="r" b="b"/>
                <a:pathLst>
                  <a:path w="245" h="233">
                    <a:moveTo>
                      <a:pt x="63" y="233"/>
                    </a:moveTo>
                    <a:cubicBezTo>
                      <a:pt x="0" y="181"/>
                      <a:pt x="0" y="181"/>
                      <a:pt x="0" y="181"/>
                    </a:cubicBezTo>
                    <a:cubicBezTo>
                      <a:pt x="64" y="132"/>
                      <a:pt x="64" y="132"/>
                      <a:pt x="64" y="132"/>
                    </a:cubicBezTo>
                    <a:cubicBezTo>
                      <a:pt x="67" y="131"/>
                      <a:pt x="67" y="131"/>
                      <a:pt x="67" y="131"/>
                    </a:cubicBezTo>
                    <a:cubicBezTo>
                      <a:pt x="72" y="130"/>
                      <a:pt x="72" y="130"/>
                      <a:pt x="72" y="130"/>
                    </a:cubicBezTo>
                    <a:cubicBezTo>
                      <a:pt x="98" y="124"/>
                      <a:pt x="120" y="106"/>
                      <a:pt x="131" y="82"/>
                    </a:cubicBezTo>
                    <a:cubicBezTo>
                      <a:pt x="138" y="67"/>
                      <a:pt x="140" y="50"/>
                      <a:pt x="137" y="33"/>
                    </a:cubicBezTo>
                    <a:cubicBezTo>
                      <a:pt x="197" y="72"/>
                      <a:pt x="197" y="72"/>
                      <a:pt x="197" y="72"/>
                    </a:cubicBezTo>
                    <a:cubicBezTo>
                      <a:pt x="201" y="75"/>
                      <a:pt x="201" y="75"/>
                      <a:pt x="201" y="75"/>
                    </a:cubicBezTo>
                    <a:cubicBezTo>
                      <a:pt x="206" y="78"/>
                      <a:pt x="206" y="78"/>
                      <a:pt x="206" y="78"/>
                    </a:cubicBezTo>
                    <a:cubicBezTo>
                      <a:pt x="207" y="73"/>
                      <a:pt x="207" y="73"/>
                      <a:pt x="207" y="73"/>
                    </a:cubicBezTo>
                    <a:cubicBezTo>
                      <a:pt x="209" y="68"/>
                      <a:pt x="209" y="68"/>
                      <a:pt x="209" y="68"/>
                    </a:cubicBezTo>
                    <a:cubicBezTo>
                      <a:pt x="234" y="0"/>
                      <a:pt x="234" y="0"/>
                      <a:pt x="234" y="0"/>
                    </a:cubicBezTo>
                    <a:cubicBezTo>
                      <a:pt x="245" y="40"/>
                      <a:pt x="241" y="84"/>
                      <a:pt x="224" y="123"/>
                    </a:cubicBezTo>
                    <a:cubicBezTo>
                      <a:pt x="196" y="186"/>
                      <a:pt x="137" y="228"/>
                      <a:pt x="68" y="233"/>
                    </a:cubicBezTo>
                    <a:cubicBezTo>
                      <a:pt x="64" y="233"/>
                      <a:pt x="64" y="233"/>
                      <a:pt x="64" y="233"/>
                    </a:cubicBezTo>
                    <a:cubicBezTo>
                      <a:pt x="63" y="233"/>
                      <a:pt x="63" y="233"/>
                      <a:pt x="63" y="233"/>
                    </a:cubicBezTo>
                    <a:close/>
                  </a:path>
                </a:pathLst>
              </a:custGeom>
              <a:solidFill>
                <a:srgbClr val="0033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1" name="Group 10">
              <a:extLst>
                <a:ext uri="{FF2B5EF4-FFF2-40B4-BE49-F238E27FC236}">
                  <a16:creationId xmlns:a16="http://schemas.microsoft.com/office/drawing/2014/main" id="{CCEC7147-9F0B-4E43-87BC-264DE33B050B}"/>
                </a:ext>
              </a:extLst>
            </p:cNvPr>
            <p:cNvGrpSpPr/>
            <p:nvPr/>
          </p:nvGrpSpPr>
          <p:grpSpPr>
            <a:xfrm>
              <a:off x="6496198" y="899891"/>
              <a:ext cx="4673826" cy="2850876"/>
              <a:chOff x="3110598" y="1899341"/>
              <a:chExt cx="2883643" cy="1934647"/>
            </a:xfrm>
          </p:grpSpPr>
          <p:sp>
            <p:nvSpPr>
              <p:cNvPr id="19" name="Freeform 74">
                <a:extLst>
                  <a:ext uri="{FF2B5EF4-FFF2-40B4-BE49-F238E27FC236}">
                    <a16:creationId xmlns:a16="http://schemas.microsoft.com/office/drawing/2014/main" id="{89F233BB-6927-43C1-867D-E794D339BF9F}"/>
                  </a:ext>
                </a:extLst>
              </p:cNvPr>
              <p:cNvSpPr>
                <a:spLocks/>
              </p:cNvSpPr>
              <p:nvPr/>
            </p:nvSpPr>
            <p:spPr bwMode="auto">
              <a:xfrm>
                <a:off x="3110598" y="1899341"/>
                <a:ext cx="2883643" cy="1934647"/>
              </a:xfrm>
              <a:custGeom>
                <a:avLst/>
                <a:gdLst/>
                <a:ahLst/>
                <a:cxnLst>
                  <a:cxn ang="0">
                    <a:pos x="348" y="139"/>
                  </a:cxn>
                  <a:cxn ang="0">
                    <a:pos x="249" y="42"/>
                  </a:cxn>
                  <a:cxn ang="0">
                    <a:pos x="0" y="128"/>
                  </a:cxn>
                  <a:cxn ang="0">
                    <a:pos x="91" y="96"/>
                  </a:cxn>
                  <a:cxn ang="0">
                    <a:pos x="101" y="190"/>
                  </a:cxn>
                  <a:cxn ang="0">
                    <a:pos x="102" y="188"/>
                  </a:cxn>
                  <a:cxn ang="0">
                    <a:pos x="202" y="149"/>
                  </a:cxn>
                  <a:cxn ang="0">
                    <a:pos x="235" y="178"/>
                  </a:cxn>
                  <a:cxn ang="0">
                    <a:pos x="230" y="180"/>
                  </a:cxn>
                  <a:cxn ang="0">
                    <a:pos x="240" y="186"/>
                  </a:cxn>
                  <a:cxn ang="0">
                    <a:pos x="319" y="237"/>
                  </a:cxn>
                  <a:cxn ang="0">
                    <a:pos x="351" y="147"/>
                  </a:cxn>
                  <a:cxn ang="0">
                    <a:pos x="354" y="137"/>
                  </a:cxn>
                  <a:cxn ang="0">
                    <a:pos x="348" y="139"/>
                  </a:cxn>
                </a:cxnLst>
                <a:rect l="0" t="0" r="r" b="b"/>
                <a:pathLst>
                  <a:path w="354" h="237">
                    <a:moveTo>
                      <a:pt x="348" y="139"/>
                    </a:moveTo>
                    <a:cubicBezTo>
                      <a:pt x="329" y="97"/>
                      <a:pt x="295" y="62"/>
                      <a:pt x="249" y="42"/>
                    </a:cubicBezTo>
                    <a:cubicBezTo>
                      <a:pt x="156" y="0"/>
                      <a:pt x="47" y="39"/>
                      <a:pt x="0" y="128"/>
                    </a:cubicBezTo>
                    <a:cubicBezTo>
                      <a:pt x="91" y="96"/>
                      <a:pt x="91" y="96"/>
                      <a:pt x="91" y="96"/>
                    </a:cubicBezTo>
                    <a:cubicBezTo>
                      <a:pt x="101" y="190"/>
                      <a:pt x="101" y="190"/>
                      <a:pt x="101" y="190"/>
                    </a:cubicBezTo>
                    <a:cubicBezTo>
                      <a:pt x="101" y="189"/>
                      <a:pt x="101" y="189"/>
                      <a:pt x="102" y="188"/>
                    </a:cubicBezTo>
                    <a:cubicBezTo>
                      <a:pt x="119" y="150"/>
                      <a:pt x="163" y="132"/>
                      <a:pt x="202" y="149"/>
                    </a:cubicBezTo>
                    <a:cubicBezTo>
                      <a:pt x="216" y="156"/>
                      <a:pt x="227" y="166"/>
                      <a:pt x="235" y="178"/>
                    </a:cubicBezTo>
                    <a:cubicBezTo>
                      <a:pt x="230" y="180"/>
                      <a:pt x="230" y="180"/>
                      <a:pt x="230" y="180"/>
                    </a:cubicBezTo>
                    <a:cubicBezTo>
                      <a:pt x="240" y="186"/>
                      <a:pt x="240" y="186"/>
                      <a:pt x="240" y="186"/>
                    </a:cubicBezTo>
                    <a:cubicBezTo>
                      <a:pt x="319" y="237"/>
                      <a:pt x="319" y="237"/>
                      <a:pt x="319" y="237"/>
                    </a:cubicBezTo>
                    <a:cubicBezTo>
                      <a:pt x="351" y="147"/>
                      <a:pt x="351" y="147"/>
                      <a:pt x="351" y="147"/>
                    </a:cubicBezTo>
                    <a:cubicBezTo>
                      <a:pt x="354" y="137"/>
                      <a:pt x="354" y="137"/>
                      <a:pt x="354" y="137"/>
                    </a:cubicBezTo>
                    <a:lnTo>
                      <a:pt x="348" y="139"/>
                    </a:lnTo>
                    <a:close/>
                  </a:path>
                </a:pathLst>
              </a:custGeom>
              <a:gradFill flip="none" rotWithShape="1">
                <a:gsLst>
                  <a:gs pos="0">
                    <a:schemeClr val="accent4">
                      <a:lumMod val="50000"/>
                    </a:schemeClr>
                  </a:gs>
                  <a:gs pos="50000">
                    <a:schemeClr val="accent3">
                      <a:shade val="67500"/>
                      <a:satMod val="115000"/>
                    </a:schemeClr>
                  </a:gs>
                  <a:gs pos="100000">
                    <a:schemeClr val="accent3">
                      <a:shade val="100000"/>
                      <a:satMod val="11500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75">
                <a:extLst>
                  <a:ext uri="{FF2B5EF4-FFF2-40B4-BE49-F238E27FC236}">
                    <a16:creationId xmlns:a16="http://schemas.microsoft.com/office/drawing/2014/main" id="{91A6C470-0888-4374-82F4-117BF8809B29}"/>
                  </a:ext>
                </a:extLst>
              </p:cNvPr>
              <p:cNvSpPr>
                <a:spLocks/>
              </p:cNvSpPr>
              <p:nvPr/>
            </p:nvSpPr>
            <p:spPr bwMode="auto">
              <a:xfrm>
                <a:off x="3257224" y="2168155"/>
                <a:ext cx="2639267" cy="1568082"/>
              </a:xfrm>
              <a:custGeom>
                <a:avLst/>
                <a:gdLst/>
                <a:ahLst/>
                <a:cxnLst>
                  <a:cxn ang="0">
                    <a:pos x="296" y="192"/>
                  </a:cxn>
                  <a:cxn ang="0">
                    <a:pos x="228" y="148"/>
                  </a:cxn>
                  <a:cxn ang="0">
                    <a:pos x="226" y="145"/>
                  </a:cxn>
                  <a:cxn ang="0">
                    <a:pos x="224" y="140"/>
                  </a:cxn>
                  <a:cxn ang="0">
                    <a:pos x="187" y="109"/>
                  </a:cxn>
                  <a:cxn ang="0">
                    <a:pos x="153" y="102"/>
                  </a:cxn>
                  <a:cxn ang="0">
                    <a:pos x="88" y="133"/>
                  </a:cxn>
                  <a:cxn ang="0">
                    <a:pos x="81" y="63"/>
                  </a:cxn>
                  <a:cxn ang="0">
                    <a:pos x="80" y="58"/>
                  </a:cxn>
                  <a:cxn ang="0">
                    <a:pos x="79" y="53"/>
                  </a:cxn>
                  <a:cxn ang="0">
                    <a:pos x="75" y="54"/>
                  </a:cxn>
                  <a:cxn ang="0">
                    <a:pos x="70" y="56"/>
                  </a:cxn>
                  <a:cxn ang="0">
                    <a:pos x="0" y="80"/>
                  </a:cxn>
                  <a:cxn ang="0">
                    <a:pos x="58" y="26"/>
                  </a:cxn>
                  <a:cxn ang="0">
                    <a:pos x="153" y="0"/>
                  </a:cxn>
                  <a:cxn ang="0">
                    <a:pos x="228" y="16"/>
                  </a:cxn>
                  <a:cxn ang="0">
                    <a:pos x="323" y="110"/>
                  </a:cxn>
                  <a:cxn ang="0">
                    <a:pos x="324" y="113"/>
                  </a:cxn>
                  <a:cxn ang="0">
                    <a:pos x="324" y="114"/>
                  </a:cxn>
                  <a:cxn ang="0">
                    <a:pos x="296" y="192"/>
                  </a:cxn>
                </a:cxnLst>
                <a:rect l="0" t="0" r="r" b="b"/>
                <a:pathLst>
                  <a:path w="324" h="192">
                    <a:moveTo>
                      <a:pt x="296" y="192"/>
                    </a:moveTo>
                    <a:cubicBezTo>
                      <a:pt x="228" y="148"/>
                      <a:pt x="228" y="148"/>
                      <a:pt x="228" y="148"/>
                    </a:cubicBezTo>
                    <a:cubicBezTo>
                      <a:pt x="226" y="145"/>
                      <a:pt x="226" y="145"/>
                      <a:pt x="226" y="145"/>
                    </a:cubicBezTo>
                    <a:cubicBezTo>
                      <a:pt x="224" y="140"/>
                      <a:pt x="224" y="140"/>
                      <a:pt x="224" y="140"/>
                    </a:cubicBezTo>
                    <a:cubicBezTo>
                      <a:pt x="215" y="127"/>
                      <a:pt x="202" y="116"/>
                      <a:pt x="187" y="109"/>
                    </a:cubicBezTo>
                    <a:cubicBezTo>
                      <a:pt x="176" y="104"/>
                      <a:pt x="165" y="102"/>
                      <a:pt x="153" y="102"/>
                    </a:cubicBezTo>
                    <a:cubicBezTo>
                      <a:pt x="128" y="102"/>
                      <a:pt x="104" y="113"/>
                      <a:pt x="88" y="133"/>
                    </a:cubicBezTo>
                    <a:cubicBezTo>
                      <a:pt x="81" y="63"/>
                      <a:pt x="81" y="63"/>
                      <a:pt x="81" y="63"/>
                    </a:cubicBezTo>
                    <a:cubicBezTo>
                      <a:pt x="80" y="58"/>
                      <a:pt x="80" y="58"/>
                      <a:pt x="80" y="58"/>
                    </a:cubicBezTo>
                    <a:cubicBezTo>
                      <a:pt x="79" y="53"/>
                      <a:pt x="79" y="53"/>
                      <a:pt x="79" y="53"/>
                    </a:cubicBezTo>
                    <a:cubicBezTo>
                      <a:pt x="75" y="54"/>
                      <a:pt x="75" y="54"/>
                      <a:pt x="75" y="54"/>
                    </a:cubicBezTo>
                    <a:cubicBezTo>
                      <a:pt x="70" y="56"/>
                      <a:pt x="70" y="56"/>
                      <a:pt x="70" y="56"/>
                    </a:cubicBezTo>
                    <a:cubicBezTo>
                      <a:pt x="0" y="80"/>
                      <a:pt x="0" y="80"/>
                      <a:pt x="0" y="80"/>
                    </a:cubicBezTo>
                    <a:cubicBezTo>
                      <a:pt x="15" y="58"/>
                      <a:pt x="35" y="40"/>
                      <a:pt x="58" y="26"/>
                    </a:cubicBezTo>
                    <a:cubicBezTo>
                      <a:pt x="87" y="9"/>
                      <a:pt x="120" y="0"/>
                      <a:pt x="153" y="0"/>
                    </a:cubicBezTo>
                    <a:cubicBezTo>
                      <a:pt x="179" y="0"/>
                      <a:pt x="204" y="5"/>
                      <a:pt x="228" y="16"/>
                    </a:cubicBezTo>
                    <a:cubicBezTo>
                      <a:pt x="270" y="34"/>
                      <a:pt x="304" y="68"/>
                      <a:pt x="323" y="110"/>
                    </a:cubicBezTo>
                    <a:cubicBezTo>
                      <a:pt x="324" y="113"/>
                      <a:pt x="324" y="113"/>
                      <a:pt x="324" y="113"/>
                    </a:cubicBezTo>
                    <a:cubicBezTo>
                      <a:pt x="324" y="114"/>
                      <a:pt x="324" y="114"/>
                      <a:pt x="324" y="114"/>
                    </a:cubicBezTo>
                    <a:cubicBezTo>
                      <a:pt x="296" y="192"/>
                      <a:pt x="296" y="192"/>
                      <a:pt x="296" y="192"/>
                    </a:cubicBezTo>
                    <a:close/>
                  </a:path>
                </a:pathLst>
              </a:custGeom>
              <a:solidFill>
                <a:srgbClr val="69D1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2" name="Oval 13">
              <a:extLst>
                <a:ext uri="{FF2B5EF4-FFF2-40B4-BE49-F238E27FC236}">
                  <a16:creationId xmlns:a16="http://schemas.microsoft.com/office/drawing/2014/main" id="{D8F31A49-94FE-4664-BD41-9C328C17001C}"/>
                </a:ext>
              </a:extLst>
            </p:cNvPr>
            <p:cNvSpPr/>
            <p:nvPr/>
          </p:nvSpPr>
          <p:spPr bwMode="auto">
            <a:xfrm>
              <a:off x="9964045" y="2558857"/>
              <a:ext cx="741032" cy="673725"/>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accent3"/>
              </a:solidFill>
              <a:round/>
              <a:headEnd/>
              <a:tailEnd/>
            </a:ln>
          </p:spPr>
          <p:txBody>
            <a:bodyPr vert="horz" wrap="square" lIns="91440" tIns="45720" rIns="91440" bIns="45720" numCol="1" rtlCol="0" anchor="t" anchorCtr="0" compatLnSpc="1">
              <a:prstTxWarp prst="textNoShape">
                <a:avLst/>
              </a:prstTxWarp>
            </a:bodyPr>
            <a:lstStyle/>
            <a:p>
              <a:pPr algn="ctr"/>
              <a:r>
                <a:rPr lang="uk-UA" sz="2400" b="1" dirty="0"/>
                <a:t>1</a:t>
              </a:r>
              <a:endParaRPr lang="en-US" sz="2400" b="1" dirty="0"/>
            </a:p>
          </p:txBody>
        </p:sp>
        <p:sp>
          <p:nvSpPr>
            <p:cNvPr id="13" name="Oval 14">
              <a:extLst>
                <a:ext uri="{FF2B5EF4-FFF2-40B4-BE49-F238E27FC236}">
                  <a16:creationId xmlns:a16="http://schemas.microsoft.com/office/drawing/2014/main" id="{E33B531F-92A9-466A-8F1E-A23954EA43E4}"/>
                </a:ext>
              </a:extLst>
            </p:cNvPr>
            <p:cNvSpPr/>
            <p:nvPr/>
          </p:nvSpPr>
          <p:spPr bwMode="auto">
            <a:xfrm>
              <a:off x="8494331" y="4815836"/>
              <a:ext cx="741032" cy="673725"/>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accent1"/>
              </a:solidFill>
              <a:round/>
              <a:headEnd/>
              <a:tailEnd/>
            </a:ln>
          </p:spPr>
          <p:txBody>
            <a:bodyPr vert="horz" wrap="square" lIns="91440" tIns="45720" rIns="91440" bIns="45720" numCol="1" rtlCol="0" anchor="t" anchorCtr="0" compatLnSpc="1">
              <a:prstTxWarp prst="textNoShape">
                <a:avLst/>
              </a:prstTxWarp>
            </a:bodyPr>
            <a:lstStyle/>
            <a:p>
              <a:pPr algn="ctr"/>
              <a:r>
                <a:rPr lang="uk-UA" sz="2400" b="1" dirty="0"/>
                <a:t>2</a:t>
              </a:r>
              <a:endParaRPr lang="en-US" sz="2400" b="1" dirty="0"/>
            </a:p>
          </p:txBody>
        </p:sp>
        <p:sp>
          <p:nvSpPr>
            <p:cNvPr id="14" name="Oval 15">
              <a:extLst>
                <a:ext uri="{FF2B5EF4-FFF2-40B4-BE49-F238E27FC236}">
                  <a16:creationId xmlns:a16="http://schemas.microsoft.com/office/drawing/2014/main" id="{A24D01B1-99F4-4FF0-BE3E-60D50CCE8BA3}"/>
                </a:ext>
              </a:extLst>
            </p:cNvPr>
            <p:cNvSpPr/>
            <p:nvPr/>
          </p:nvSpPr>
          <p:spPr bwMode="auto">
            <a:xfrm>
              <a:off x="6802307" y="2435340"/>
              <a:ext cx="741032" cy="673725"/>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bg1">
                  <a:lumMod val="50000"/>
                </a:schemeClr>
              </a:solidFill>
              <a:round/>
              <a:headEnd/>
              <a:tailEnd/>
            </a:ln>
          </p:spPr>
          <p:txBody>
            <a:bodyPr vert="horz" wrap="square" lIns="91440" tIns="45720" rIns="91440" bIns="45720" numCol="1" rtlCol="0" anchor="t" anchorCtr="0" compatLnSpc="1">
              <a:prstTxWarp prst="textNoShape">
                <a:avLst/>
              </a:prstTxWarp>
            </a:bodyPr>
            <a:lstStyle/>
            <a:p>
              <a:pPr algn="ctr"/>
              <a:r>
                <a:rPr lang="uk-UA" sz="2400" b="1" dirty="0"/>
                <a:t>3</a:t>
              </a:r>
              <a:endParaRPr lang="en-US" sz="2400" b="1" dirty="0"/>
            </a:p>
          </p:txBody>
        </p:sp>
        <p:sp>
          <p:nvSpPr>
            <p:cNvPr id="15" name="WordArt 2">
              <a:extLst>
                <a:ext uri="{FF2B5EF4-FFF2-40B4-BE49-F238E27FC236}">
                  <a16:creationId xmlns:a16="http://schemas.microsoft.com/office/drawing/2014/main" id="{2274B530-8B6D-4C4A-8656-AA372DCA9A9D}"/>
                </a:ext>
              </a:extLst>
            </p:cNvPr>
            <p:cNvSpPr>
              <a:spLocks noChangeArrowheads="1" noChangeShapeType="1" noTextEdit="1"/>
            </p:cNvSpPr>
            <p:nvPr/>
          </p:nvSpPr>
          <p:spPr bwMode="auto">
            <a:xfrm rot="902468">
              <a:off x="7947343" y="1786005"/>
              <a:ext cx="2534208" cy="995398"/>
            </a:xfrm>
            <a:prstGeom prst="rect">
              <a:avLst/>
            </a:prstGeom>
          </p:spPr>
          <p:txBody>
            <a:bodyPr vert="horz" wrap="square" fromWordArt="1" anchor="t" anchorCtr="0">
              <a:prstTxWarp prst="textArchUp">
                <a:avLst>
                  <a:gd name="adj" fmla="val 12466956"/>
                </a:avLst>
              </a:prstTxWarp>
            </a:bodyPr>
            <a:lstStyle/>
            <a:p>
              <a:r>
                <a:rPr lang="es-CO" sz="1100" dirty="0">
                  <a:latin typeface="Century Gothic" panose="020B0502020202020204" pitchFamily="34" charset="0"/>
                  <a:cs typeface="Arial" pitchFamily="34" charset="0"/>
                </a:rPr>
                <a:t>Verificar</a:t>
              </a:r>
              <a:r>
                <a:rPr lang="en-US" sz="1100" dirty="0">
                  <a:latin typeface="Century Gothic" panose="020B0502020202020204" pitchFamily="34" charset="0"/>
                  <a:cs typeface="Arial" pitchFamily="34" charset="0"/>
                </a:rPr>
                <a:t> </a:t>
              </a:r>
              <a:r>
                <a:rPr lang="es-CO" sz="1100" dirty="0">
                  <a:latin typeface="Century Gothic" panose="020B0502020202020204" pitchFamily="34" charset="0"/>
                  <a:cs typeface="Arial" pitchFamily="34" charset="0"/>
                </a:rPr>
                <a:t>Jurisdicción</a:t>
              </a:r>
              <a:r>
                <a:rPr lang="ru-RU" sz="1100" dirty="0">
                  <a:solidFill>
                    <a:schemeClr val="bg1"/>
                  </a:solidFill>
                  <a:latin typeface="Century Gothic" panose="020B0502020202020204" pitchFamily="34" charset="0"/>
                  <a:cs typeface="Arial" pitchFamily="34" charset="0"/>
                </a:rPr>
                <a:t> </a:t>
              </a:r>
              <a:endParaRPr lang="en-US" sz="1100" dirty="0">
                <a:solidFill>
                  <a:schemeClr val="bg1"/>
                </a:solidFill>
                <a:latin typeface="Century Gothic" panose="020B0502020202020204" pitchFamily="34" charset="0"/>
                <a:cs typeface="Arial" pitchFamily="34" charset="0"/>
              </a:endParaRPr>
            </a:p>
          </p:txBody>
        </p:sp>
        <p:sp>
          <p:nvSpPr>
            <p:cNvPr id="16" name="WordArt 3">
              <a:extLst>
                <a:ext uri="{FF2B5EF4-FFF2-40B4-BE49-F238E27FC236}">
                  <a16:creationId xmlns:a16="http://schemas.microsoft.com/office/drawing/2014/main" id="{D2B182BF-C023-4B13-B39A-EAE74804522E}"/>
                </a:ext>
              </a:extLst>
            </p:cNvPr>
            <p:cNvSpPr>
              <a:spLocks noChangeArrowheads="1" noChangeShapeType="1" noTextEdit="1"/>
            </p:cNvSpPr>
            <p:nvPr/>
          </p:nvSpPr>
          <p:spPr bwMode="auto">
            <a:xfrm rot="8068892" flipH="1" flipV="1">
              <a:off x="8944295" y="4063796"/>
              <a:ext cx="2205351" cy="931501"/>
            </a:xfrm>
            <a:prstGeom prst="rect">
              <a:avLst/>
            </a:prstGeom>
          </p:spPr>
          <p:txBody>
            <a:bodyPr wrap="none" fromWordArt="1">
              <a:prstTxWarp prst="textArchDown">
                <a:avLst>
                  <a:gd name="adj" fmla="val 218983"/>
                </a:avLst>
              </a:prstTxWarp>
            </a:bodyPr>
            <a:lstStyle/>
            <a:p>
              <a:r>
                <a:rPr lang="es-CO" sz="1200" dirty="0">
                  <a:solidFill>
                    <a:schemeClr val="bg1"/>
                  </a:solidFill>
                  <a:effectLst>
                    <a:outerShdw blurRad="38100" dist="38100" dir="2700000" algn="tl">
                      <a:srgbClr val="000000">
                        <a:alpha val="43137"/>
                      </a:srgbClr>
                    </a:outerShdw>
                  </a:effectLst>
                  <a:latin typeface="Century Gothic" panose="020B0502020202020204" pitchFamily="34" charset="0"/>
                  <a:cs typeface="Arial" pitchFamily="34" charset="0"/>
                </a:rPr>
                <a:t>Seguimiento y Control</a:t>
              </a:r>
            </a:p>
          </p:txBody>
        </p:sp>
        <p:sp>
          <p:nvSpPr>
            <p:cNvPr id="17" name="WordArt 3">
              <a:extLst>
                <a:ext uri="{FF2B5EF4-FFF2-40B4-BE49-F238E27FC236}">
                  <a16:creationId xmlns:a16="http://schemas.microsoft.com/office/drawing/2014/main" id="{27B200D5-3F23-41C5-AA11-CF0B92CED75D}"/>
                </a:ext>
              </a:extLst>
            </p:cNvPr>
            <p:cNvSpPr>
              <a:spLocks noChangeArrowheads="1" noChangeShapeType="1" noTextEdit="1"/>
            </p:cNvSpPr>
            <p:nvPr/>
          </p:nvSpPr>
          <p:spPr bwMode="auto">
            <a:xfrm rot="14692460" flipH="1" flipV="1">
              <a:off x="6078324" y="3643953"/>
              <a:ext cx="2218386" cy="808097"/>
            </a:xfrm>
            <a:prstGeom prst="rect">
              <a:avLst/>
            </a:prstGeom>
          </p:spPr>
          <p:txBody>
            <a:bodyPr wrap="none" fromWordArt="1">
              <a:prstTxWarp prst="textArchDown">
                <a:avLst>
                  <a:gd name="adj" fmla="val 218983"/>
                </a:avLst>
              </a:prstTxWarp>
            </a:bodyPr>
            <a:lstStyle/>
            <a:p>
              <a:r>
                <a:rPr lang="es-CO" sz="2400" dirty="0">
                  <a:latin typeface="Century Gothic" panose="020B0502020202020204" pitchFamily="34" charset="0"/>
                  <a:cs typeface="Arial" pitchFamily="34" charset="0"/>
                </a:rPr>
                <a:t>Por queja y/o Solicitud</a:t>
              </a:r>
              <a:endParaRPr lang="es-CO" sz="1600" dirty="0">
                <a:latin typeface="Century Gothic" panose="020B0502020202020204" pitchFamily="34" charset="0"/>
                <a:cs typeface="Arial" pitchFamily="34" charset="0"/>
              </a:endParaRPr>
            </a:p>
            <a:p>
              <a:endParaRPr lang="es-ES" sz="1600" dirty="0">
                <a:latin typeface="Century Gothic" panose="020B0502020202020204" pitchFamily="34" charset="0"/>
                <a:cs typeface="Arial" pitchFamily="34" charset="0"/>
              </a:endParaRPr>
            </a:p>
            <a:p>
              <a:endParaRPr lang="es-ES" sz="1600" dirty="0">
                <a:latin typeface="Century Gothic" panose="020B0502020202020204" pitchFamily="34" charset="0"/>
                <a:cs typeface="Arial" pitchFamily="34" charset="0"/>
              </a:endParaRPr>
            </a:p>
            <a:p>
              <a:endParaRPr lang="es-ES" sz="1600" dirty="0">
                <a:latin typeface="Century Gothic" panose="020B0502020202020204" pitchFamily="34" charset="0"/>
                <a:cs typeface="Arial" pitchFamily="34" charset="0"/>
              </a:endParaRPr>
            </a:p>
            <a:p>
              <a:endParaRPr lang="es-ES" sz="1600" dirty="0">
                <a:latin typeface="Century Gothic" panose="020B0502020202020204" pitchFamily="34" charset="0"/>
                <a:cs typeface="Arial" pitchFamily="34" charset="0"/>
              </a:endParaRPr>
            </a:p>
            <a:p>
              <a:endParaRPr lang="es-ES" sz="1600" dirty="0">
                <a:latin typeface="Century Gothic" panose="020B0502020202020204" pitchFamily="34" charset="0"/>
                <a:cs typeface="Arial" pitchFamily="34" charset="0"/>
              </a:endParaRPr>
            </a:p>
            <a:p>
              <a:endParaRPr lang="es-ES" sz="1600" dirty="0">
                <a:latin typeface="Century Gothic" panose="020B0502020202020204" pitchFamily="34" charset="0"/>
                <a:cs typeface="Arial" pitchFamily="34" charset="0"/>
              </a:endParaRPr>
            </a:p>
            <a:p>
              <a:endParaRPr lang="es-CO" sz="1600" dirty="0">
                <a:latin typeface="Century Gothic" panose="020B0502020202020204" pitchFamily="34" charset="0"/>
                <a:cs typeface="Arial" pitchFamily="34" charset="0"/>
              </a:endParaRPr>
            </a:p>
            <a:p>
              <a:endParaRPr lang="es-CO" sz="1600" dirty="0">
                <a:latin typeface="Century Gothic" panose="020B0502020202020204" pitchFamily="34" charset="0"/>
                <a:cs typeface="Arial" pitchFamily="34" charset="0"/>
              </a:endParaRPr>
            </a:p>
            <a:p>
              <a:endParaRPr lang="es-CO" sz="1600" dirty="0">
                <a:latin typeface="Century Gothic" panose="020B0502020202020204" pitchFamily="34" charset="0"/>
                <a:cs typeface="Arial" pitchFamily="34" charset="0"/>
              </a:endParaRPr>
            </a:p>
            <a:p>
              <a:endParaRPr lang="es-CO" sz="1600" dirty="0">
                <a:latin typeface="Century Gothic" panose="020B0502020202020204" pitchFamily="34" charset="0"/>
                <a:cs typeface="Arial" pitchFamily="34" charset="0"/>
              </a:endParaRPr>
            </a:p>
            <a:p>
              <a:endParaRPr lang="es-CO" sz="1600" dirty="0">
                <a:latin typeface="Century Gothic" panose="020B0502020202020204" pitchFamily="34" charset="0"/>
                <a:cs typeface="Arial" pitchFamily="34" charset="0"/>
              </a:endParaRPr>
            </a:p>
            <a:p>
              <a:endParaRPr lang="es-CO" sz="1600" dirty="0">
                <a:latin typeface="Century Gothic" panose="020B0502020202020204" pitchFamily="34" charset="0"/>
                <a:cs typeface="Arial" pitchFamily="34" charset="0"/>
              </a:endParaRPr>
            </a:p>
            <a:p>
              <a:endParaRPr lang="es-CO" sz="1600" dirty="0">
                <a:latin typeface="Century Gothic" panose="020B0502020202020204" pitchFamily="34" charset="0"/>
                <a:cs typeface="Arial" pitchFamily="34" charset="0"/>
              </a:endParaRPr>
            </a:p>
            <a:p>
              <a:endParaRPr lang="es-CO" sz="1600" dirty="0">
                <a:latin typeface="Century Gothic" panose="020B0502020202020204" pitchFamily="34" charset="0"/>
                <a:cs typeface="Arial" pitchFamily="34" charset="0"/>
              </a:endParaRPr>
            </a:p>
          </p:txBody>
        </p:sp>
        <p:sp>
          <p:nvSpPr>
            <p:cNvPr id="18" name="Rectángulo 17">
              <a:extLst>
                <a:ext uri="{FF2B5EF4-FFF2-40B4-BE49-F238E27FC236}">
                  <a16:creationId xmlns:a16="http://schemas.microsoft.com/office/drawing/2014/main" id="{709827AF-2F58-4EC8-9140-F1748C93B088}"/>
                </a:ext>
              </a:extLst>
            </p:cNvPr>
            <p:cNvSpPr/>
            <p:nvPr/>
          </p:nvSpPr>
          <p:spPr>
            <a:xfrm>
              <a:off x="7877530" y="3149158"/>
              <a:ext cx="1693453" cy="784830"/>
            </a:xfrm>
            <a:prstGeom prst="rect">
              <a:avLst/>
            </a:prstGeom>
          </p:spPr>
          <p:txBody>
            <a:bodyPr wrap="square">
              <a:spAutoFit/>
            </a:bodyPr>
            <a:lstStyle/>
            <a:p>
              <a:pPr lvl="0" algn="ctr"/>
              <a:r>
                <a:rPr lang="es-ES" sz="1500" b="1" dirty="0">
                  <a:effectLst>
                    <a:innerShdw blurRad="63500" dist="50800" dir="16200000">
                      <a:schemeClr val="bg1">
                        <a:alpha val="50000"/>
                      </a:schemeClr>
                    </a:innerShdw>
                  </a:effectLst>
                  <a:latin typeface="Century Gothic" panose="020B0502020202020204" pitchFamily="34" charset="0"/>
                </a:rPr>
                <a:t>INSPECCIÓN</a:t>
              </a:r>
            </a:p>
            <a:p>
              <a:pPr lvl="0" algn="ctr"/>
              <a:r>
                <a:rPr lang="es-ES" sz="1500" b="1" dirty="0">
                  <a:effectLst>
                    <a:innerShdw blurRad="63500" dist="50800" dir="16200000">
                      <a:schemeClr val="bg1">
                        <a:alpha val="50000"/>
                      </a:schemeClr>
                    </a:innerShdw>
                  </a:effectLst>
                  <a:latin typeface="Century Gothic" panose="020B0502020202020204" pitchFamily="34" charset="0"/>
                </a:rPr>
                <a:t>VIGILANCIA</a:t>
              </a:r>
            </a:p>
            <a:p>
              <a:pPr lvl="0" algn="ctr"/>
              <a:r>
                <a:rPr lang="es-ES" sz="1500" b="1" dirty="0">
                  <a:effectLst>
                    <a:innerShdw blurRad="63500" dist="50800" dir="16200000">
                      <a:schemeClr val="bg1">
                        <a:alpha val="50000"/>
                      </a:schemeClr>
                    </a:innerShdw>
                  </a:effectLst>
                  <a:latin typeface="Century Gothic" panose="020B0502020202020204" pitchFamily="34" charset="0"/>
                </a:rPr>
                <a:t>CONTROL</a:t>
              </a:r>
              <a:endParaRPr lang="es-CO" sz="1500" b="1" dirty="0">
                <a:effectLst>
                  <a:innerShdw blurRad="63500" dist="50800" dir="16200000">
                    <a:schemeClr val="bg1">
                      <a:alpha val="50000"/>
                    </a:schemeClr>
                  </a:innerShdw>
                </a:effectLst>
                <a:latin typeface="Century Gothic" panose="020B0502020202020204" pitchFamily="34" charset="0"/>
              </a:endParaRPr>
            </a:p>
          </p:txBody>
        </p:sp>
      </p:grpSp>
      <p:grpSp>
        <p:nvGrpSpPr>
          <p:cNvPr id="25" name="Grupo 24">
            <a:extLst>
              <a:ext uri="{FF2B5EF4-FFF2-40B4-BE49-F238E27FC236}">
                <a16:creationId xmlns:a16="http://schemas.microsoft.com/office/drawing/2014/main" id="{D580EE4D-BC9E-44DD-A413-3057EB4E2193}"/>
              </a:ext>
            </a:extLst>
          </p:cNvPr>
          <p:cNvGrpSpPr/>
          <p:nvPr/>
        </p:nvGrpSpPr>
        <p:grpSpPr>
          <a:xfrm>
            <a:off x="484660" y="1194998"/>
            <a:ext cx="4162012" cy="4544120"/>
            <a:chOff x="609599" y="1059311"/>
            <a:chExt cx="4356627" cy="4639730"/>
          </a:xfrm>
        </p:grpSpPr>
        <p:sp>
          <p:nvSpPr>
            <p:cNvPr id="26" name="Rounded Rectangle 24">
              <a:extLst>
                <a:ext uri="{FF2B5EF4-FFF2-40B4-BE49-F238E27FC236}">
                  <a16:creationId xmlns:a16="http://schemas.microsoft.com/office/drawing/2014/main" id="{647DDFEF-5BD3-492B-A1E7-A98DFA3C1C97}"/>
                </a:ext>
              </a:extLst>
            </p:cNvPr>
            <p:cNvSpPr/>
            <p:nvPr/>
          </p:nvSpPr>
          <p:spPr bwMode="auto">
            <a:xfrm>
              <a:off x="609599" y="1059311"/>
              <a:ext cx="4356627" cy="1312094"/>
            </a:xfrm>
            <a:prstGeom prst="roundRect">
              <a:avLst>
                <a:gd name="adj" fmla="val 50000"/>
              </a:avLst>
            </a:prstGeom>
            <a:solidFill>
              <a:srgbClr val="00CCFF"/>
            </a:solidFill>
            <a:ln w="9525">
              <a:solidFill>
                <a:schemeClr val="accent3">
                  <a:lumMod val="75000"/>
                </a:schemeClr>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7" name="Oval 21">
              <a:extLst>
                <a:ext uri="{FF2B5EF4-FFF2-40B4-BE49-F238E27FC236}">
                  <a16:creationId xmlns:a16="http://schemas.microsoft.com/office/drawing/2014/main" id="{BFAA1A87-7799-47D5-A062-FCF975412B30}"/>
                </a:ext>
              </a:extLst>
            </p:cNvPr>
            <p:cNvSpPr/>
            <p:nvPr/>
          </p:nvSpPr>
          <p:spPr bwMode="auto">
            <a:xfrm>
              <a:off x="692848" y="1402564"/>
              <a:ext cx="648880" cy="627467"/>
            </a:xfrm>
            <a:prstGeom prst="ellipse">
              <a:avLst/>
            </a:prstGeom>
            <a:solidFill>
              <a:schemeClr val="bg1"/>
            </a:solidFill>
            <a:ln w="12700">
              <a:solidFill>
                <a:schemeClr val="accent3"/>
              </a:solidFill>
              <a:round/>
              <a:headEnd/>
              <a:tailEn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r>
                <a:rPr lang="uk-UA" sz="2400" b="1" dirty="0">
                  <a:latin typeface="Century Gothic" panose="020B0502020202020204" pitchFamily="34" charset="0"/>
                </a:rPr>
                <a:t>1</a:t>
              </a:r>
              <a:endParaRPr lang="en-US" sz="2400" b="1" dirty="0">
                <a:latin typeface="Century Gothic" panose="020B0502020202020204" pitchFamily="34" charset="0"/>
              </a:endParaRPr>
            </a:p>
          </p:txBody>
        </p:sp>
        <p:sp>
          <p:nvSpPr>
            <p:cNvPr id="28" name="Rounded Rectangle 25">
              <a:extLst>
                <a:ext uri="{FF2B5EF4-FFF2-40B4-BE49-F238E27FC236}">
                  <a16:creationId xmlns:a16="http://schemas.microsoft.com/office/drawing/2014/main" id="{C4C048E5-2E32-4CD8-A483-F4F9728D1DA9}"/>
                </a:ext>
              </a:extLst>
            </p:cNvPr>
            <p:cNvSpPr/>
            <p:nvPr/>
          </p:nvSpPr>
          <p:spPr bwMode="auto">
            <a:xfrm>
              <a:off x="609600" y="2734165"/>
              <a:ext cx="4356626" cy="1312094"/>
            </a:xfrm>
            <a:prstGeom prst="roundRect">
              <a:avLst>
                <a:gd name="adj" fmla="val 50000"/>
              </a:avLst>
            </a:prstGeom>
            <a:solidFill>
              <a:srgbClr val="0033CC"/>
            </a:solidFill>
            <a:ln w="9525">
              <a:solidFill>
                <a:schemeClr val="accent2"/>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9" name="Rounded Rectangle 26">
              <a:extLst>
                <a:ext uri="{FF2B5EF4-FFF2-40B4-BE49-F238E27FC236}">
                  <a16:creationId xmlns:a16="http://schemas.microsoft.com/office/drawing/2014/main" id="{68855AA4-6749-4D89-98F1-21989A7EBE93}"/>
                </a:ext>
              </a:extLst>
            </p:cNvPr>
            <p:cNvSpPr/>
            <p:nvPr/>
          </p:nvSpPr>
          <p:spPr bwMode="auto">
            <a:xfrm>
              <a:off x="609600" y="4386947"/>
              <a:ext cx="4356626" cy="1312094"/>
            </a:xfrm>
            <a:prstGeom prst="roundRect">
              <a:avLst>
                <a:gd name="adj" fmla="val 50000"/>
              </a:avLst>
            </a:prstGeom>
            <a:solidFill>
              <a:srgbClr val="CCFFFF"/>
            </a:solidFill>
            <a:ln w="9525">
              <a:solidFill>
                <a:srgbClr val="4F4F4F"/>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30" name="Rectangle 19">
              <a:extLst>
                <a:ext uri="{FF2B5EF4-FFF2-40B4-BE49-F238E27FC236}">
                  <a16:creationId xmlns:a16="http://schemas.microsoft.com/office/drawing/2014/main" id="{7ABEF20F-056A-4A90-B938-4FF705224432}"/>
                </a:ext>
              </a:extLst>
            </p:cNvPr>
            <p:cNvSpPr/>
            <p:nvPr/>
          </p:nvSpPr>
          <p:spPr>
            <a:xfrm>
              <a:off x="1377480" y="3035177"/>
              <a:ext cx="3373970" cy="889695"/>
            </a:xfrm>
            <a:prstGeom prst="rect">
              <a:avLst/>
            </a:prstGeom>
          </p:spPr>
          <p:txBody>
            <a:bodyPr wrap="square">
              <a:spAutoFit/>
            </a:bodyPr>
            <a:lstStyle/>
            <a:p>
              <a:pPr algn="ctr"/>
              <a:r>
                <a:rPr lang="es-CO" sz="1500" dirty="0">
                  <a:solidFill>
                    <a:schemeClr val="bg1"/>
                  </a:solidFill>
                  <a:latin typeface="Century Gothic" panose="020B0502020202020204" pitchFamily="34" charset="0"/>
                </a:rPr>
                <a:t>Se efectúa de manera constante y por seguimiento y control de  Insdeportes Cajicá</a:t>
              </a:r>
            </a:p>
            <a:p>
              <a:pPr algn="ctr"/>
              <a:endParaRPr lang="en-US" sz="1500" dirty="0">
                <a:solidFill>
                  <a:schemeClr val="bg1"/>
                </a:solidFill>
                <a:effectLst>
                  <a:outerShdw blurRad="38100" dist="38100" dir="2700000" algn="tl">
                    <a:srgbClr val="000000">
                      <a:alpha val="43137"/>
                    </a:srgbClr>
                  </a:outerShdw>
                </a:effectLst>
                <a:cs typeface="Arial" pitchFamily="34" charset="0"/>
              </a:endParaRPr>
            </a:p>
          </p:txBody>
        </p:sp>
        <p:sp>
          <p:nvSpPr>
            <p:cNvPr id="31" name="Rectangle 33">
              <a:extLst>
                <a:ext uri="{FF2B5EF4-FFF2-40B4-BE49-F238E27FC236}">
                  <a16:creationId xmlns:a16="http://schemas.microsoft.com/office/drawing/2014/main" id="{FAB3DA98-2030-4600-AD0E-7695E9DED4DC}"/>
                </a:ext>
              </a:extLst>
            </p:cNvPr>
            <p:cNvSpPr/>
            <p:nvPr/>
          </p:nvSpPr>
          <p:spPr>
            <a:xfrm>
              <a:off x="1370626" y="4548883"/>
              <a:ext cx="3308727" cy="889695"/>
            </a:xfrm>
            <a:prstGeom prst="rect">
              <a:avLst/>
            </a:prstGeom>
          </p:spPr>
          <p:txBody>
            <a:bodyPr wrap="square">
              <a:spAutoFit/>
            </a:bodyPr>
            <a:lstStyle/>
            <a:p>
              <a:pPr lvl="0" algn="ctr"/>
              <a:r>
                <a:rPr lang="es-CO" sz="1500" dirty="0">
                  <a:latin typeface="Century Gothic" panose="020B0502020202020204" pitchFamily="34" charset="0"/>
                </a:rPr>
                <a:t> Por queja y/o  solicitud </a:t>
              </a:r>
            </a:p>
            <a:p>
              <a:pPr lvl="0" algn="ctr"/>
              <a:r>
                <a:rPr lang="es-CO" sz="1500" dirty="0">
                  <a:latin typeface="Century Gothic" panose="020B0502020202020204" pitchFamily="34" charset="0"/>
                </a:rPr>
                <a:t>expresa del deportista, usuario, interesado, ente competente y/o Ministerio del Deporte.</a:t>
              </a:r>
              <a:endParaRPr lang="en-US" sz="1500" dirty="0">
                <a:solidFill>
                  <a:schemeClr val="tx1">
                    <a:lumMod val="50000"/>
                  </a:schemeClr>
                </a:solidFill>
              </a:endParaRPr>
            </a:p>
          </p:txBody>
        </p:sp>
        <p:sp>
          <p:nvSpPr>
            <p:cNvPr id="32" name="Rectángulo 31">
              <a:extLst>
                <a:ext uri="{FF2B5EF4-FFF2-40B4-BE49-F238E27FC236}">
                  <a16:creationId xmlns:a16="http://schemas.microsoft.com/office/drawing/2014/main" id="{311FDA5C-0D40-4BD0-8AC2-6DEF0C5F9FDF}"/>
                </a:ext>
              </a:extLst>
            </p:cNvPr>
            <p:cNvSpPr/>
            <p:nvPr/>
          </p:nvSpPr>
          <p:spPr>
            <a:xfrm>
              <a:off x="1347603" y="1128394"/>
              <a:ext cx="3244666" cy="1091900"/>
            </a:xfrm>
            <a:prstGeom prst="rect">
              <a:avLst/>
            </a:prstGeom>
          </p:spPr>
          <p:txBody>
            <a:bodyPr wrap="square">
              <a:spAutoFit/>
            </a:bodyPr>
            <a:lstStyle/>
            <a:p>
              <a:pPr lvl="0" algn="ctr"/>
              <a:r>
                <a:rPr lang="es-ES" sz="1500" dirty="0">
                  <a:latin typeface="Century Gothic" panose="020B0502020202020204" pitchFamily="34" charset="0"/>
                </a:rPr>
                <a:t>Se podrá realizar por primera vez al organismo deportivo, en caso de verificar la jurisdicción, previo al otorgamiento del Reconocimiento Deportivo.</a:t>
              </a:r>
              <a:endParaRPr lang="es-CO" sz="1500" dirty="0"/>
            </a:p>
          </p:txBody>
        </p:sp>
        <p:sp>
          <p:nvSpPr>
            <p:cNvPr id="33" name="Oval 21">
              <a:extLst>
                <a:ext uri="{FF2B5EF4-FFF2-40B4-BE49-F238E27FC236}">
                  <a16:creationId xmlns:a16="http://schemas.microsoft.com/office/drawing/2014/main" id="{7968D932-4722-4E64-9A64-18DC27030AA0}"/>
                </a:ext>
              </a:extLst>
            </p:cNvPr>
            <p:cNvSpPr/>
            <p:nvPr/>
          </p:nvSpPr>
          <p:spPr bwMode="auto">
            <a:xfrm>
              <a:off x="748502" y="3067515"/>
              <a:ext cx="648880" cy="627467"/>
            </a:xfrm>
            <a:prstGeom prst="ellipse">
              <a:avLst/>
            </a:prstGeom>
            <a:solidFill>
              <a:schemeClr val="bg1"/>
            </a:solidFill>
            <a:ln w="12700">
              <a:solidFill>
                <a:schemeClr val="accent3"/>
              </a:solidFill>
              <a:round/>
              <a:headEnd/>
              <a:tailEn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r>
                <a:rPr lang="es-ES" sz="2400" b="1" dirty="0">
                  <a:latin typeface="Century Gothic" panose="020B0502020202020204" pitchFamily="34" charset="0"/>
                </a:rPr>
                <a:t>2</a:t>
              </a:r>
              <a:endParaRPr lang="en-US" sz="2400" b="1" dirty="0">
                <a:latin typeface="Century Gothic" panose="020B0502020202020204" pitchFamily="34" charset="0"/>
              </a:endParaRPr>
            </a:p>
          </p:txBody>
        </p:sp>
        <p:sp>
          <p:nvSpPr>
            <p:cNvPr id="34" name="Oval 21">
              <a:extLst>
                <a:ext uri="{FF2B5EF4-FFF2-40B4-BE49-F238E27FC236}">
                  <a16:creationId xmlns:a16="http://schemas.microsoft.com/office/drawing/2014/main" id="{B2DB9E73-A896-45B8-8037-CD81434F9059}"/>
                </a:ext>
              </a:extLst>
            </p:cNvPr>
            <p:cNvSpPr/>
            <p:nvPr/>
          </p:nvSpPr>
          <p:spPr bwMode="auto">
            <a:xfrm>
              <a:off x="723861" y="4750023"/>
              <a:ext cx="648880" cy="627467"/>
            </a:xfrm>
            <a:prstGeom prst="ellipse">
              <a:avLst/>
            </a:prstGeom>
            <a:solidFill>
              <a:schemeClr val="bg1"/>
            </a:solidFill>
            <a:ln w="12700">
              <a:solidFill>
                <a:schemeClr val="accent3"/>
              </a:solidFill>
              <a:round/>
              <a:headEnd/>
              <a:tailEn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r>
                <a:rPr lang="es-ES" sz="2400" b="1" dirty="0">
                  <a:latin typeface="Century Gothic" panose="020B0502020202020204" pitchFamily="34" charset="0"/>
                </a:rPr>
                <a:t>3</a:t>
              </a:r>
              <a:endParaRPr lang="en-US" sz="2400" b="1" dirty="0">
                <a:latin typeface="Century Gothic" panose="020B0502020202020204" pitchFamily="34" charset="0"/>
              </a:endParaRPr>
            </a:p>
          </p:txBody>
        </p:sp>
      </p:grpSp>
      <p:grpSp>
        <p:nvGrpSpPr>
          <p:cNvPr id="35" name="Grupo 34">
            <a:extLst>
              <a:ext uri="{FF2B5EF4-FFF2-40B4-BE49-F238E27FC236}">
                <a16:creationId xmlns:a16="http://schemas.microsoft.com/office/drawing/2014/main" id="{2D5C1EB2-1C72-4D64-8358-6C72CEC9606B}"/>
              </a:ext>
            </a:extLst>
          </p:cNvPr>
          <p:cNvGrpSpPr/>
          <p:nvPr/>
        </p:nvGrpSpPr>
        <p:grpSpPr>
          <a:xfrm>
            <a:off x="4955213" y="2953475"/>
            <a:ext cx="2073827" cy="2468331"/>
            <a:chOff x="3848962" y="1078559"/>
            <a:chExt cx="4494077" cy="4700882"/>
          </a:xfrm>
          <a:effectLst>
            <a:outerShdw blurRad="63500" dist="50800" sx="102000" sy="102000" algn="ctr" rotWithShape="0">
              <a:schemeClr val="tx1">
                <a:alpha val="40000"/>
              </a:schemeClr>
            </a:outerShdw>
          </a:effectLst>
        </p:grpSpPr>
        <p:sp>
          <p:nvSpPr>
            <p:cNvPr id="36" name="Freeform: Shape 47">
              <a:extLst>
                <a:ext uri="{FF2B5EF4-FFF2-40B4-BE49-F238E27FC236}">
                  <a16:creationId xmlns:a16="http://schemas.microsoft.com/office/drawing/2014/main" id="{E8ACE01F-835B-4F0F-8255-31F0FF518B20}"/>
                </a:ext>
              </a:extLst>
            </p:cNvPr>
            <p:cNvSpPr/>
            <p:nvPr/>
          </p:nvSpPr>
          <p:spPr>
            <a:xfrm>
              <a:off x="3848962" y="1078561"/>
              <a:ext cx="1412585" cy="4691426"/>
            </a:xfrm>
            <a:custGeom>
              <a:avLst/>
              <a:gdLst>
                <a:gd name="connsiteX0" fmla="*/ 1763037 w 3195530"/>
                <a:gd name="connsiteY0" fmla="*/ 2903008 h 10612860"/>
                <a:gd name="connsiteX1" fmla="*/ 1850995 w 3195530"/>
                <a:gd name="connsiteY1" fmla="*/ 3156579 h 10612860"/>
                <a:gd name="connsiteX2" fmla="*/ 1868097 w 3195530"/>
                <a:gd name="connsiteY2" fmla="*/ 2960638 h 10612860"/>
                <a:gd name="connsiteX3" fmla="*/ 1290800 w 3195530"/>
                <a:gd name="connsiteY3" fmla="*/ 0 h 10612860"/>
                <a:gd name="connsiteX4" fmla="*/ 1852755 w 3195530"/>
                <a:gd name="connsiteY4" fmla="*/ 556368 h 10612860"/>
                <a:gd name="connsiteX5" fmla="*/ 1880139 w 3195530"/>
                <a:gd name="connsiteY5" fmla="*/ 826219 h 10612860"/>
                <a:gd name="connsiteX6" fmla="*/ 1800885 w 3195530"/>
                <a:gd name="connsiteY6" fmla="*/ 889179 h 10612860"/>
                <a:gd name="connsiteX7" fmla="*/ 1665029 w 3195530"/>
                <a:gd name="connsiteY7" fmla="*/ 1234718 h 10612860"/>
                <a:gd name="connsiteX8" fmla="*/ 1649096 w 3195530"/>
                <a:gd name="connsiteY8" fmla="*/ 1339123 h 10612860"/>
                <a:gd name="connsiteX9" fmla="*/ 1534696 w 3195530"/>
                <a:gd name="connsiteY9" fmla="*/ 1530388 h 10612860"/>
                <a:gd name="connsiteX10" fmla="*/ 1721540 w 3195530"/>
                <a:gd name="connsiteY10" fmla="*/ 1740863 h 10612860"/>
                <a:gd name="connsiteX11" fmla="*/ 1724957 w 3195530"/>
                <a:gd name="connsiteY11" fmla="*/ 1755132 h 10612860"/>
                <a:gd name="connsiteX12" fmla="*/ 1652304 w 3195530"/>
                <a:gd name="connsiteY12" fmla="*/ 1750313 h 10612860"/>
                <a:gd name="connsiteX13" fmla="*/ 1751358 w 3195530"/>
                <a:gd name="connsiteY13" fmla="*/ 1930550 h 10612860"/>
                <a:gd name="connsiteX14" fmla="*/ 1724957 w 3195530"/>
                <a:gd name="connsiteY14" fmla="*/ 1755132 h 10612860"/>
                <a:gd name="connsiteX15" fmla="*/ 1736291 w 3195530"/>
                <a:gd name="connsiteY15" fmla="*/ 1755884 h 10612860"/>
                <a:gd name="connsiteX16" fmla="*/ 1721540 w 3195530"/>
                <a:gd name="connsiteY16" fmla="*/ 1740863 h 10612860"/>
                <a:gd name="connsiteX17" fmla="*/ 1667880 w 3195530"/>
                <a:gd name="connsiteY17" fmla="*/ 1609649 h 10612860"/>
                <a:gd name="connsiteX18" fmla="*/ 1658106 w 3195530"/>
                <a:gd name="connsiteY18" fmla="*/ 1372022 h 10612860"/>
                <a:gd name="connsiteX19" fmla="*/ 1734509 w 3195530"/>
                <a:gd name="connsiteY19" fmla="*/ 1541309 h 10612860"/>
                <a:gd name="connsiteX20" fmla="*/ 2326647 w 3195530"/>
                <a:gd name="connsiteY20" fmla="*/ 1715111 h 10612860"/>
                <a:gd name="connsiteX21" fmla="*/ 2509435 w 3195530"/>
                <a:gd name="connsiteY21" fmla="*/ 1794736 h 10612860"/>
                <a:gd name="connsiteX22" fmla="*/ 2606453 w 3195530"/>
                <a:gd name="connsiteY22" fmla="*/ 2095611 h 10612860"/>
                <a:gd name="connsiteX23" fmla="*/ 2672829 w 3195530"/>
                <a:gd name="connsiteY23" fmla="*/ 2178119 h 10612860"/>
                <a:gd name="connsiteX24" fmla="*/ 2670233 w 3195530"/>
                <a:gd name="connsiteY24" fmla="*/ 2302646 h 10612860"/>
                <a:gd name="connsiteX25" fmla="*/ 2712685 w 3195530"/>
                <a:gd name="connsiteY25" fmla="*/ 2352064 h 10612860"/>
                <a:gd name="connsiteX26" fmla="*/ 2702149 w 3195530"/>
                <a:gd name="connsiteY26" fmla="*/ 2404747 h 10612860"/>
                <a:gd name="connsiteX27" fmla="*/ 2763128 w 3195530"/>
                <a:gd name="connsiteY27" fmla="*/ 2436539 h 10612860"/>
                <a:gd name="connsiteX28" fmla="*/ 2757987 w 3195530"/>
                <a:gd name="connsiteY28" fmla="*/ 2539216 h 10612860"/>
                <a:gd name="connsiteX29" fmla="*/ 3024915 w 3195530"/>
                <a:gd name="connsiteY29" fmla="*/ 2938542 h 10612860"/>
                <a:gd name="connsiteX30" fmla="*/ 3138120 w 3195530"/>
                <a:gd name="connsiteY30" fmla="*/ 3005297 h 10612860"/>
                <a:gd name="connsiteX31" fmla="*/ 3194723 w 3195530"/>
                <a:gd name="connsiteY31" fmla="*/ 3333739 h 10612860"/>
                <a:gd name="connsiteX32" fmla="*/ 2857806 w 3195530"/>
                <a:gd name="connsiteY32" fmla="*/ 3656225 h 10612860"/>
                <a:gd name="connsiteX33" fmla="*/ 2542420 w 3195530"/>
                <a:gd name="connsiteY33" fmla="*/ 3660305 h 10612860"/>
                <a:gd name="connsiteX34" fmla="*/ 2461079 w 3195530"/>
                <a:gd name="connsiteY34" fmla="*/ 3610217 h 10612860"/>
                <a:gd name="connsiteX35" fmla="*/ 2503020 w 3195530"/>
                <a:gd name="connsiteY35" fmla="*/ 3730889 h 10612860"/>
                <a:gd name="connsiteX36" fmla="*/ 2445357 w 3195530"/>
                <a:gd name="connsiteY36" fmla="*/ 3730903 h 10612860"/>
                <a:gd name="connsiteX37" fmla="*/ 2445357 w 3195530"/>
                <a:gd name="connsiteY37" fmla="*/ 3964866 h 10612860"/>
                <a:gd name="connsiteX38" fmla="*/ 2459686 w 3195530"/>
                <a:gd name="connsiteY38" fmla="*/ 3964866 h 10612860"/>
                <a:gd name="connsiteX39" fmla="*/ 2469021 w 3195530"/>
                <a:gd name="connsiteY39" fmla="*/ 4013875 h 10612860"/>
                <a:gd name="connsiteX40" fmla="*/ 2974950 w 3195530"/>
                <a:gd name="connsiteY40" fmla="*/ 5593332 h 10612860"/>
                <a:gd name="connsiteX41" fmla="*/ 2708419 w 3195530"/>
                <a:gd name="connsiteY41" fmla="*/ 5730659 h 10612860"/>
                <a:gd name="connsiteX42" fmla="*/ 2736752 w 3195530"/>
                <a:gd name="connsiteY42" fmla="*/ 6385004 h 10612860"/>
                <a:gd name="connsiteX43" fmla="*/ 2718427 w 3195530"/>
                <a:gd name="connsiteY43" fmla="*/ 7009774 h 10612860"/>
                <a:gd name="connsiteX44" fmla="*/ 2690545 w 3195530"/>
                <a:gd name="connsiteY44" fmla="*/ 7429203 h 10612860"/>
                <a:gd name="connsiteX45" fmla="*/ 2595054 w 3195530"/>
                <a:gd name="connsiteY45" fmla="*/ 7760350 h 10612860"/>
                <a:gd name="connsiteX46" fmla="*/ 2500175 w 3195530"/>
                <a:gd name="connsiteY46" fmla="*/ 7873515 h 10612860"/>
                <a:gd name="connsiteX47" fmla="*/ 2483431 w 3195530"/>
                <a:gd name="connsiteY47" fmla="*/ 8113645 h 10612860"/>
                <a:gd name="connsiteX48" fmla="*/ 2412136 w 3195530"/>
                <a:gd name="connsiteY48" fmla="*/ 8776730 h 10612860"/>
                <a:gd name="connsiteX49" fmla="*/ 2380366 w 3195530"/>
                <a:gd name="connsiteY49" fmla="*/ 9173347 h 10612860"/>
                <a:gd name="connsiteX50" fmla="*/ 2396889 w 3195530"/>
                <a:gd name="connsiteY50" fmla="*/ 9467957 h 10612860"/>
                <a:gd name="connsiteX51" fmla="*/ 2454833 w 3195530"/>
                <a:gd name="connsiteY51" fmla="*/ 9613145 h 10612860"/>
                <a:gd name="connsiteX52" fmla="*/ 2424209 w 3195530"/>
                <a:gd name="connsiteY52" fmla="*/ 9804339 h 10612860"/>
                <a:gd name="connsiteX53" fmla="*/ 3134866 w 3195530"/>
                <a:gd name="connsiteY53" fmla="*/ 10341562 h 10612860"/>
                <a:gd name="connsiteX54" fmla="*/ 3160024 w 3195530"/>
                <a:gd name="connsiteY54" fmla="*/ 10564964 h 10612860"/>
                <a:gd name="connsiteX55" fmla="*/ 2531417 w 3195530"/>
                <a:gd name="connsiteY55" fmla="*/ 10550290 h 10612860"/>
                <a:gd name="connsiteX56" fmla="*/ 1876236 w 3195530"/>
                <a:gd name="connsiteY56" fmla="*/ 10303490 h 10612860"/>
                <a:gd name="connsiteX57" fmla="*/ 1861870 w 3195530"/>
                <a:gd name="connsiteY57" fmla="*/ 10020777 h 10612860"/>
                <a:gd name="connsiteX58" fmla="*/ 1835213 w 3195530"/>
                <a:gd name="connsiteY58" fmla="*/ 9894183 h 10612860"/>
                <a:gd name="connsiteX59" fmla="*/ 1882681 w 3195530"/>
                <a:gd name="connsiteY59" fmla="*/ 9589781 h 10612860"/>
                <a:gd name="connsiteX60" fmla="*/ 1802386 w 3195530"/>
                <a:gd name="connsiteY60" fmla="*/ 9334796 h 10612860"/>
                <a:gd name="connsiteX61" fmla="*/ 1800887 w 3195530"/>
                <a:gd name="connsiteY61" fmla="*/ 8152789 h 10612860"/>
                <a:gd name="connsiteX62" fmla="*/ 1935942 w 3195530"/>
                <a:gd name="connsiteY62" fmla="*/ 7506024 h 10612860"/>
                <a:gd name="connsiteX63" fmla="*/ 1876110 w 3195530"/>
                <a:gd name="connsiteY63" fmla="*/ 7319701 h 10612860"/>
                <a:gd name="connsiteX64" fmla="*/ 1916465 w 3195530"/>
                <a:gd name="connsiteY64" fmla="*/ 7164091 h 10612860"/>
                <a:gd name="connsiteX65" fmla="*/ 1910193 w 3195530"/>
                <a:gd name="connsiteY65" fmla="*/ 6839348 h 10612860"/>
                <a:gd name="connsiteX66" fmla="*/ 1707813 w 3195530"/>
                <a:gd name="connsiteY66" fmla="*/ 6238651 h 10612860"/>
                <a:gd name="connsiteX67" fmla="*/ 1377613 w 3195530"/>
                <a:gd name="connsiteY67" fmla="*/ 7441295 h 10612860"/>
                <a:gd name="connsiteX68" fmla="*/ 1374660 w 3195530"/>
                <a:gd name="connsiteY68" fmla="*/ 7650818 h 10612860"/>
                <a:gd name="connsiteX69" fmla="*/ 1267540 w 3195530"/>
                <a:gd name="connsiteY69" fmla="*/ 7793055 h 10612860"/>
                <a:gd name="connsiteX70" fmla="*/ 1278558 w 3195530"/>
                <a:gd name="connsiteY70" fmla="*/ 7897618 h 10612860"/>
                <a:gd name="connsiteX71" fmla="*/ 1205942 w 3195530"/>
                <a:gd name="connsiteY71" fmla="*/ 8057305 h 10612860"/>
                <a:gd name="connsiteX72" fmla="*/ 1033520 w 3195530"/>
                <a:gd name="connsiteY72" fmla="*/ 9173347 h 10612860"/>
                <a:gd name="connsiteX73" fmla="*/ 1054274 w 3195530"/>
                <a:gd name="connsiteY73" fmla="*/ 9656724 h 10612860"/>
                <a:gd name="connsiteX74" fmla="*/ 990267 w 3195530"/>
                <a:gd name="connsiteY74" fmla="*/ 10063276 h 10612860"/>
                <a:gd name="connsiteX75" fmla="*/ 1368683 w 3195530"/>
                <a:gd name="connsiteY75" fmla="*/ 10442252 h 10612860"/>
                <a:gd name="connsiteX76" fmla="*/ 918876 w 3195530"/>
                <a:gd name="connsiteY76" fmla="*/ 10600044 h 10612860"/>
                <a:gd name="connsiteX77" fmla="*/ 474779 w 3195530"/>
                <a:gd name="connsiteY77" fmla="*/ 10287718 h 10612860"/>
                <a:gd name="connsiteX78" fmla="*/ 566182 w 3195530"/>
                <a:gd name="connsiteY78" fmla="*/ 10019896 h 10612860"/>
                <a:gd name="connsiteX79" fmla="*/ 460825 w 3195530"/>
                <a:gd name="connsiteY79" fmla="*/ 9692724 h 10612860"/>
                <a:gd name="connsiteX80" fmla="*/ 511587 w 3195530"/>
                <a:gd name="connsiteY80" fmla="*/ 9032388 h 10612860"/>
                <a:gd name="connsiteX81" fmla="*/ 622935 w 3195530"/>
                <a:gd name="connsiteY81" fmla="*/ 7525502 h 10612860"/>
                <a:gd name="connsiteX82" fmla="*/ 669466 w 3195530"/>
                <a:gd name="connsiteY82" fmla="*/ 7311969 h 10612860"/>
                <a:gd name="connsiteX83" fmla="*/ 689870 w 3195530"/>
                <a:gd name="connsiteY83" fmla="*/ 7037851 h 10612860"/>
                <a:gd name="connsiteX84" fmla="*/ 677180 w 3195530"/>
                <a:gd name="connsiteY84" fmla="*/ 6796735 h 10612860"/>
                <a:gd name="connsiteX85" fmla="*/ 587421 w 3195530"/>
                <a:gd name="connsiteY85" fmla="*/ 6210025 h 10612860"/>
                <a:gd name="connsiteX86" fmla="*/ 503127 w 3195530"/>
                <a:gd name="connsiteY86" fmla="*/ 5850688 h 10612860"/>
                <a:gd name="connsiteX87" fmla="*/ 304621 w 3195530"/>
                <a:gd name="connsiteY87" fmla="*/ 5601332 h 10612860"/>
                <a:gd name="connsiteX88" fmla="*/ 461987 w 3195530"/>
                <a:gd name="connsiteY88" fmla="*/ 4201579 h 10612860"/>
                <a:gd name="connsiteX89" fmla="*/ 480370 w 3195530"/>
                <a:gd name="connsiteY89" fmla="*/ 4073429 h 10612860"/>
                <a:gd name="connsiteX90" fmla="*/ 480370 w 3195530"/>
                <a:gd name="connsiteY90" fmla="*/ 4037882 h 10612860"/>
                <a:gd name="connsiteX91" fmla="*/ 372115 w 3195530"/>
                <a:gd name="connsiteY91" fmla="*/ 3976393 h 10612860"/>
                <a:gd name="connsiteX92" fmla="*/ 348560 w 3195530"/>
                <a:gd name="connsiteY92" fmla="*/ 3964866 h 10612860"/>
                <a:gd name="connsiteX93" fmla="*/ 480370 w 3195530"/>
                <a:gd name="connsiteY93" fmla="*/ 3964866 h 10612860"/>
                <a:gd name="connsiteX94" fmla="*/ 480370 w 3195530"/>
                <a:gd name="connsiteY94" fmla="*/ 3731366 h 10612860"/>
                <a:gd name="connsiteX95" fmla="*/ 325501 w 3195530"/>
                <a:gd name="connsiteY95" fmla="*/ 3731402 h 10612860"/>
                <a:gd name="connsiteX96" fmla="*/ 357520 w 3195530"/>
                <a:gd name="connsiteY96" fmla="*/ 3489579 h 10612860"/>
                <a:gd name="connsiteX97" fmla="*/ 296032 w 3195530"/>
                <a:gd name="connsiteY97" fmla="*/ 3332537 h 10612860"/>
                <a:gd name="connsiteX98" fmla="*/ 312879 w 3195530"/>
                <a:gd name="connsiteY98" fmla="*/ 3170839 h 10612860"/>
                <a:gd name="connsiteX99" fmla="*/ 258721 w 3195530"/>
                <a:gd name="connsiteY99" fmla="*/ 3134915 h 10612860"/>
                <a:gd name="connsiteX100" fmla="*/ 207412 w 3195530"/>
                <a:gd name="connsiteY100" fmla="*/ 2897913 h 10612860"/>
                <a:gd name="connsiteX101" fmla="*/ 54452 w 3195530"/>
                <a:gd name="connsiteY101" fmla="*/ 2538400 h 10612860"/>
                <a:gd name="connsiteX102" fmla="*/ 9303 w 3195530"/>
                <a:gd name="connsiteY102" fmla="*/ 2186090 h 10612860"/>
                <a:gd name="connsiteX103" fmla="*/ 81583 w 3195530"/>
                <a:gd name="connsiteY103" fmla="*/ 1743638 h 10612860"/>
                <a:gd name="connsiteX104" fmla="*/ 649543 w 3195530"/>
                <a:gd name="connsiteY104" fmla="*/ 1494582 h 10612860"/>
                <a:gd name="connsiteX105" fmla="*/ 945925 w 3195530"/>
                <a:gd name="connsiteY105" fmla="*/ 1232699 h 10612860"/>
                <a:gd name="connsiteX106" fmla="*/ 952102 w 3195530"/>
                <a:gd name="connsiteY106" fmla="*/ 1238129 h 10612860"/>
                <a:gd name="connsiteX107" fmla="*/ 1453685 w 3195530"/>
                <a:gd name="connsiteY107" fmla="*/ 1885887 h 10612860"/>
                <a:gd name="connsiteX108" fmla="*/ 1302916 w 3195530"/>
                <a:gd name="connsiteY108" fmla="*/ 1712325 h 10612860"/>
                <a:gd name="connsiteX109" fmla="*/ 1505401 w 3195530"/>
                <a:gd name="connsiteY109" fmla="*/ 1530023 h 10612860"/>
                <a:gd name="connsiteX110" fmla="*/ 1518343 w 3195530"/>
                <a:gd name="connsiteY110" fmla="*/ 1530185 h 10612860"/>
                <a:gd name="connsiteX111" fmla="*/ 1411743 w 3195530"/>
                <a:gd name="connsiteY111" fmla="*/ 1476618 h 10612860"/>
                <a:gd name="connsiteX112" fmla="*/ 1132853 w 3195530"/>
                <a:gd name="connsiteY112" fmla="*/ 1356460 h 10612860"/>
                <a:gd name="connsiteX113" fmla="*/ 987224 w 3195530"/>
                <a:gd name="connsiteY113" fmla="*/ 1196250 h 10612860"/>
                <a:gd name="connsiteX114" fmla="*/ 888169 w 3195530"/>
                <a:gd name="connsiteY114" fmla="*/ 929232 h 10612860"/>
                <a:gd name="connsiteX115" fmla="*/ 827953 w 3195530"/>
                <a:gd name="connsiteY115" fmla="*/ 971350 h 10612860"/>
                <a:gd name="connsiteX116" fmla="*/ 713322 w 3195530"/>
                <a:gd name="connsiteY116" fmla="*/ 695928 h 10612860"/>
                <a:gd name="connsiteX117" fmla="*/ 783974 w 3195530"/>
                <a:gd name="connsiteY117" fmla="*/ 630038 h 10612860"/>
                <a:gd name="connsiteX118" fmla="*/ 1290800 w 3195530"/>
                <a:gd name="connsiteY118" fmla="*/ 0 h 10612860"/>
                <a:gd name="connsiteX0" fmla="*/ 1763037 w 3195530"/>
                <a:gd name="connsiteY0" fmla="*/ 2903008 h 10612860"/>
                <a:gd name="connsiteX1" fmla="*/ 1850995 w 3195530"/>
                <a:gd name="connsiteY1" fmla="*/ 3156579 h 10612860"/>
                <a:gd name="connsiteX2" fmla="*/ 1868097 w 3195530"/>
                <a:gd name="connsiteY2" fmla="*/ 2960638 h 10612860"/>
                <a:gd name="connsiteX3" fmla="*/ 1763037 w 3195530"/>
                <a:gd name="connsiteY3" fmla="*/ 2903008 h 10612860"/>
                <a:gd name="connsiteX4" fmla="*/ 1290800 w 3195530"/>
                <a:gd name="connsiteY4" fmla="*/ 0 h 10612860"/>
                <a:gd name="connsiteX5" fmla="*/ 1852755 w 3195530"/>
                <a:gd name="connsiteY5" fmla="*/ 556368 h 10612860"/>
                <a:gd name="connsiteX6" fmla="*/ 1880139 w 3195530"/>
                <a:gd name="connsiteY6" fmla="*/ 826219 h 10612860"/>
                <a:gd name="connsiteX7" fmla="*/ 1800885 w 3195530"/>
                <a:gd name="connsiteY7" fmla="*/ 889179 h 10612860"/>
                <a:gd name="connsiteX8" fmla="*/ 1665029 w 3195530"/>
                <a:gd name="connsiteY8" fmla="*/ 1234718 h 10612860"/>
                <a:gd name="connsiteX9" fmla="*/ 1649096 w 3195530"/>
                <a:gd name="connsiteY9" fmla="*/ 1339123 h 10612860"/>
                <a:gd name="connsiteX10" fmla="*/ 1534696 w 3195530"/>
                <a:gd name="connsiteY10" fmla="*/ 1530388 h 10612860"/>
                <a:gd name="connsiteX11" fmla="*/ 1721540 w 3195530"/>
                <a:gd name="connsiteY11" fmla="*/ 1740863 h 10612860"/>
                <a:gd name="connsiteX12" fmla="*/ 1724957 w 3195530"/>
                <a:gd name="connsiteY12" fmla="*/ 1755132 h 10612860"/>
                <a:gd name="connsiteX13" fmla="*/ 1652304 w 3195530"/>
                <a:gd name="connsiteY13" fmla="*/ 1750313 h 10612860"/>
                <a:gd name="connsiteX14" fmla="*/ 1751358 w 3195530"/>
                <a:gd name="connsiteY14" fmla="*/ 1930550 h 10612860"/>
                <a:gd name="connsiteX15" fmla="*/ 1724957 w 3195530"/>
                <a:gd name="connsiteY15" fmla="*/ 1755132 h 10612860"/>
                <a:gd name="connsiteX16" fmla="*/ 1736291 w 3195530"/>
                <a:gd name="connsiteY16" fmla="*/ 1755884 h 10612860"/>
                <a:gd name="connsiteX17" fmla="*/ 1721540 w 3195530"/>
                <a:gd name="connsiteY17" fmla="*/ 1740863 h 10612860"/>
                <a:gd name="connsiteX18" fmla="*/ 1667880 w 3195530"/>
                <a:gd name="connsiteY18" fmla="*/ 1609649 h 10612860"/>
                <a:gd name="connsiteX19" fmla="*/ 1658106 w 3195530"/>
                <a:gd name="connsiteY19" fmla="*/ 1372022 h 10612860"/>
                <a:gd name="connsiteX20" fmla="*/ 1734509 w 3195530"/>
                <a:gd name="connsiteY20" fmla="*/ 1541309 h 10612860"/>
                <a:gd name="connsiteX21" fmla="*/ 2326647 w 3195530"/>
                <a:gd name="connsiteY21" fmla="*/ 1715111 h 10612860"/>
                <a:gd name="connsiteX22" fmla="*/ 2509435 w 3195530"/>
                <a:gd name="connsiteY22" fmla="*/ 1794736 h 10612860"/>
                <a:gd name="connsiteX23" fmla="*/ 2606453 w 3195530"/>
                <a:gd name="connsiteY23" fmla="*/ 2095611 h 10612860"/>
                <a:gd name="connsiteX24" fmla="*/ 2672829 w 3195530"/>
                <a:gd name="connsiteY24" fmla="*/ 2178119 h 10612860"/>
                <a:gd name="connsiteX25" fmla="*/ 2670233 w 3195530"/>
                <a:gd name="connsiteY25" fmla="*/ 2302646 h 10612860"/>
                <a:gd name="connsiteX26" fmla="*/ 2712685 w 3195530"/>
                <a:gd name="connsiteY26" fmla="*/ 2352064 h 10612860"/>
                <a:gd name="connsiteX27" fmla="*/ 2702149 w 3195530"/>
                <a:gd name="connsiteY27" fmla="*/ 2404747 h 10612860"/>
                <a:gd name="connsiteX28" fmla="*/ 2763128 w 3195530"/>
                <a:gd name="connsiteY28" fmla="*/ 2436539 h 10612860"/>
                <a:gd name="connsiteX29" fmla="*/ 2757987 w 3195530"/>
                <a:gd name="connsiteY29" fmla="*/ 2539216 h 10612860"/>
                <a:gd name="connsiteX30" fmla="*/ 3024915 w 3195530"/>
                <a:gd name="connsiteY30" fmla="*/ 2938542 h 10612860"/>
                <a:gd name="connsiteX31" fmla="*/ 3138120 w 3195530"/>
                <a:gd name="connsiteY31" fmla="*/ 3005297 h 10612860"/>
                <a:gd name="connsiteX32" fmla="*/ 3194723 w 3195530"/>
                <a:gd name="connsiteY32" fmla="*/ 3333739 h 10612860"/>
                <a:gd name="connsiteX33" fmla="*/ 2857806 w 3195530"/>
                <a:gd name="connsiteY33" fmla="*/ 3656225 h 10612860"/>
                <a:gd name="connsiteX34" fmla="*/ 2542420 w 3195530"/>
                <a:gd name="connsiteY34" fmla="*/ 3660305 h 10612860"/>
                <a:gd name="connsiteX35" fmla="*/ 2461079 w 3195530"/>
                <a:gd name="connsiteY35" fmla="*/ 3610217 h 10612860"/>
                <a:gd name="connsiteX36" fmla="*/ 2503020 w 3195530"/>
                <a:gd name="connsiteY36" fmla="*/ 3730889 h 10612860"/>
                <a:gd name="connsiteX37" fmla="*/ 2445357 w 3195530"/>
                <a:gd name="connsiteY37" fmla="*/ 3730903 h 10612860"/>
                <a:gd name="connsiteX38" fmla="*/ 2445357 w 3195530"/>
                <a:gd name="connsiteY38" fmla="*/ 3964866 h 10612860"/>
                <a:gd name="connsiteX39" fmla="*/ 2459686 w 3195530"/>
                <a:gd name="connsiteY39" fmla="*/ 3964866 h 10612860"/>
                <a:gd name="connsiteX40" fmla="*/ 2469021 w 3195530"/>
                <a:gd name="connsiteY40" fmla="*/ 4013875 h 10612860"/>
                <a:gd name="connsiteX41" fmla="*/ 2974950 w 3195530"/>
                <a:gd name="connsiteY41" fmla="*/ 5593332 h 10612860"/>
                <a:gd name="connsiteX42" fmla="*/ 2708419 w 3195530"/>
                <a:gd name="connsiteY42" fmla="*/ 5730659 h 10612860"/>
                <a:gd name="connsiteX43" fmla="*/ 2736752 w 3195530"/>
                <a:gd name="connsiteY43" fmla="*/ 6385004 h 10612860"/>
                <a:gd name="connsiteX44" fmla="*/ 2718427 w 3195530"/>
                <a:gd name="connsiteY44" fmla="*/ 7009774 h 10612860"/>
                <a:gd name="connsiteX45" fmla="*/ 2690545 w 3195530"/>
                <a:gd name="connsiteY45" fmla="*/ 7429203 h 10612860"/>
                <a:gd name="connsiteX46" fmla="*/ 2595054 w 3195530"/>
                <a:gd name="connsiteY46" fmla="*/ 7760350 h 10612860"/>
                <a:gd name="connsiteX47" fmla="*/ 2500175 w 3195530"/>
                <a:gd name="connsiteY47" fmla="*/ 7873515 h 10612860"/>
                <a:gd name="connsiteX48" fmla="*/ 2483431 w 3195530"/>
                <a:gd name="connsiteY48" fmla="*/ 8113645 h 10612860"/>
                <a:gd name="connsiteX49" fmla="*/ 2412136 w 3195530"/>
                <a:gd name="connsiteY49" fmla="*/ 8776730 h 10612860"/>
                <a:gd name="connsiteX50" fmla="*/ 2380366 w 3195530"/>
                <a:gd name="connsiteY50" fmla="*/ 9173347 h 10612860"/>
                <a:gd name="connsiteX51" fmla="*/ 2396889 w 3195530"/>
                <a:gd name="connsiteY51" fmla="*/ 9467957 h 10612860"/>
                <a:gd name="connsiteX52" fmla="*/ 2454833 w 3195530"/>
                <a:gd name="connsiteY52" fmla="*/ 9613145 h 10612860"/>
                <a:gd name="connsiteX53" fmla="*/ 2424209 w 3195530"/>
                <a:gd name="connsiteY53" fmla="*/ 9804339 h 10612860"/>
                <a:gd name="connsiteX54" fmla="*/ 3134866 w 3195530"/>
                <a:gd name="connsiteY54" fmla="*/ 10341562 h 10612860"/>
                <a:gd name="connsiteX55" fmla="*/ 3160024 w 3195530"/>
                <a:gd name="connsiteY55" fmla="*/ 10564964 h 10612860"/>
                <a:gd name="connsiteX56" fmla="*/ 2531417 w 3195530"/>
                <a:gd name="connsiteY56" fmla="*/ 10550290 h 10612860"/>
                <a:gd name="connsiteX57" fmla="*/ 1876236 w 3195530"/>
                <a:gd name="connsiteY57" fmla="*/ 10303490 h 10612860"/>
                <a:gd name="connsiteX58" fmla="*/ 1861870 w 3195530"/>
                <a:gd name="connsiteY58" fmla="*/ 10020777 h 10612860"/>
                <a:gd name="connsiteX59" fmla="*/ 1835213 w 3195530"/>
                <a:gd name="connsiteY59" fmla="*/ 9894183 h 10612860"/>
                <a:gd name="connsiteX60" fmla="*/ 1882681 w 3195530"/>
                <a:gd name="connsiteY60" fmla="*/ 9589781 h 10612860"/>
                <a:gd name="connsiteX61" fmla="*/ 1802386 w 3195530"/>
                <a:gd name="connsiteY61" fmla="*/ 9334796 h 10612860"/>
                <a:gd name="connsiteX62" fmla="*/ 1800887 w 3195530"/>
                <a:gd name="connsiteY62" fmla="*/ 8152789 h 10612860"/>
                <a:gd name="connsiteX63" fmla="*/ 1935942 w 3195530"/>
                <a:gd name="connsiteY63" fmla="*/ 7506024 h 10612860"/>
                <a:gd name="connsiteX64" fmla="*/ 1876110 w 3195530"/>
                <a:gd name="connsiteY64" fmla="*/ 7319701 h 10612860"/>
                <a:gd name="connsiteX65" fmla="*/ 1916465 w 3195530"/>
                <a:gd name="connsiteY65" fmla="*/ 7164091 h 10612860"/>
                <a:gd name="connsiteX66" fmla="*/ 1910193 w 3195530"/>
                <a:gd name="connsiteY66" fmla="*/ 6839348 h 10612860"/>
                <a:gd name="connsiteX67" fmla="*/ 1707813 w 3195530"/>
                <a:gd name="connsiteY67" fmla="*/ 6238651 h 10612860"/>
                <a:gd name="connsiteX68" fmla="*/ 1377613 w 3195530"/>
                <a:gd name="connsiteY68" fmla="*/ 7441295 h 10612860"/>
                <a:gd name="connsiteX69" fmla="*/ 1374660 w 3195530"/>
                <a:gd name="connsiteY69" fmla="*/ 7650818 h 10612860"/>
                <a:gd name="connsiteX70" fmla="*/ 1267540 w 3195530"/>
                <a:gd name="connsiteY70" fmla="*/ 7793055 h 10612860"/>
                <a:gd name="connsiteX71" fmla="*/ 1278558 w 3195530"/>
                <a:gd name="connsiteY71" fmla="*/ 7897618 h 10612860"/>
                <a:gd name="connsiteX72" fmla="*/ 1205942 w 3195530"/>
                <a:gd name="connsiteY72" fmla="*/ 8057305 h 10612860"/>
                <a:gd name="connsiteX73" fmla="*/ 1033520 w 3195530"/>
                <a:gd name="connsiteY73" fmla="*/ 9173347 h 10612860"/>
                <a:gd name="connsiteX74" fmla="*/ 1054274 w 3195530"/>
                <a:gd name="connsiteY74" fmla="*/ 9656724 h 10612860"/>
                <a:gd name="connsiteX75" fmla="*/ 990267 w 3195530"/>
                <a:gd name="connsiteY75" fmla="*/ 10063276 h 10612860"/>
                <a:gd name="connsiteX76" fmla="*/ 1368683 w 3195530"/>
                <a:gd name="connsiteY76" fmla="*/ 10442252 h 10612860"/>
                <a:gd name="connsiteX77" fmla="*/ 918876 w 3195530"/>
                <a:gd name="connsiteY77" fmla="*/ 10600044 h 10612860"/>
                <a:gd name="connsiteX78" fmla="*/ 474779 w 3195530"/>
                <a:gd name="connsiteY78" fmla="*/ 10287718 h 10612860"/>
                <a:gd name="connsiteX79" fmla="*/ 566182 w 3195530"/>
                <a:gd name="connsiteY79" fmla="*/ 10019896 h 10612860"/>
                <a:gd name="connsiteX80" fmla="*/ 460825 w 3195530"/>
                <a:gd name="connsiteY80" fmla="*/ 9692724 h 10612860"/>
                <a:gd name="connsiteX81" fmla="*/ 511587 w 3195530"/>
                <a:gd name="connsiteY81" fmla="*/ 9032388 h 10612860"/>
                <a:gd name="connsiteX82" fmla="*/ 622935 w 3195530"/>
                <a:gd name="connsiteY82" fmla="*/ 7525502 h 10612860"/>
                <a:gd name="connsiteX83" fmla="*/ 669466 w 3195530"/>
                <a:gd name="connsiteY83" fmla="*/ 7311969 h 10612860"/>
                <a:gd name="connsiteX84" fmla="*/ 689870 w 3195530"/>
                <a:gd name="connsiteY84" fmla="*/ 7037851 h 10612860"/>
                <a:gd name="connsiteX85" fmla="*/ 677180 w 3195530"/>
                <a:gd name="connsiteY85" fmla="*/ 6796735 h 10612860"/>
                <a:gd name="connsiteX86" fmla="*/ 587421 w 3195530"/>
                <a:gd name="connsiteY86" fmla="*/ 6210025 h 10612860"/>
                <a:gd name="connsiteX87" fmla="*/ 503127 w 3195530"/>
                <a:gd name="connsiteY87" fmla="*/ 5850688 h 10612860"/>
                <a:gd name="connsiteX88" fmla="*/ 304621 w 3195530"/>
                <a:gd name="connsiteY88" fmla="*/ 5601332 h 10612860"/>
                <a:gd name="connsiteX89" fmla="*/ 461987 w 3195530"/>
                <a:gd name="connsiteY89" fmla="*/ 4201579 h 10612860"/>
                <a:gd name="connsiteX90" fmla="*/ 480370 w 3195530"/>
                <a:gd name="connsiteY90" fmla="*/ 4073429 h 10612860"/>
                <a:gd name="connsiteX91" fmla="*/ 480370 w 3195530"/>
                <a:gd name="connsiteY91" fmla="*/ 4037882 h 10612860"/>
                <a:gd name="connsiteX92" fmla="*/ 372115 w 3195530"/>
                <a:gd name="connsiteY92" fmla="*/ 3976393 h 10612860"/>
                <a:gd name="connsiteX93" fmla="*/ 348560 w 3195530"/>
                <a:gd name="connsiteY93" fmla="*/ 3964866 h 10612860"/>
                <a:gd name="connsiteX94" fmla="*/ 480370 w 3195530"/>
                <a:gd name="connsiteY94" fmla="*/ 3964866 h 10612860"/>
                <a:gd name="connsiteX95" fmla="*/ 480370 w 3195530"/>
                <a:gd name="connsiteY95" fmla="*/ 3731366 h 10612860"/>
                <a:gd name="connsiteX96" fmla="*/ 357520 w 3195530"/>
                <a:gd name="connsiteY96" fmla="*/ 3489579 h 10612860"/>
                <a:gd name="connsiteX97" fmla="*/ 296032 w 3195530"/>
                <a:gd name="connsiteY97" fmla="*/ 3332537 h 10612860"/>
                <a:gd name="connsiteX98" fmla="*/ 312879 w 3195530"/>
                <a:gd name="connsiteY98" fmla="*/ 3170839 h 10612860"/>
                <a:gd name="connsiteX99" fmla="*/ 258721 w 3195530"/>
                <a:gd name="connsiteY99" fmla="*/ 3134915 h 10612860"/>
                <a:gd name="connsiteX100" fmla="*/ 207412 w 3195530"/>
                <a:gd name="connsiteY100" fmla="*/ 2897913 h 10612860"/>
                <a:gd name="connsiteX101" fmla="*/ 54452 w 3195530"/>
                <a:gd name="connsiteY101" fmla="*/ 2538400 h 10612860"/>
                <a:gd name="connsiteX102" fmla="*/ 9303 w 3195530"/>
                <a:gd name="connsiteY102" fmla="*/ 2186090 h 10612860"/>
                <a:gd name="connsiteX103" fmla="*/ 81583 w 3195530"/>
                <a:gd name="connsiteY103" fmla="*/ 1743638 h 10612860"/>
                <a:gd name="connsiteX104" fmla="*/ 649543 w 3195530"/>
                <a:gd name="connsiteY104" fmla="*/ 1494582 h 10612860"/>
                <a:gd name="connsiteX105" fmla="*/ 945925 w 3195530"/>
                <a:gd name="connsiteY105" fmla="*/ 1232699 h 10612860"/>
                <a:gd name="connsiteX106" fmla="*/ 952102 w 3195530"/>
                <a:gd name="connsiteY106" fmla="*/ 1238129 h 10612860"/>
                <a:gd name="connsiteX107" fmla="*/ 1453685 w 3195530"/>
                <a:gd name="connsiteY107" fmla="*/ 1885887 h 10612860"/>
                <a:gd name="connsiteX108" fmla="*/ 1302916 w 3195530"/>
                <a:gd name="connsiteY108" fmla="*/ 1712325 h 10612860"/>
                <a:gd name="connsiteX109" fmla="*/ 1505401 w 3195530"/>
                <a:gd name="connsiteY109" fmla="*/ 1530023 h 10612860"/>
                <a:gd name="connsiteX110" fmla="*/ 1518343 w 3195530"/>
                <a:gd name="connsiteY110" fmla="*/ 1530185 h 10612860"/>
                <a:gd name="connsiteX111" fmla="*/ 1411743 w 3195530"/>
                <a:gd name="connsiteY111" fmla="*/ 1476618 h 10612860"/>
                <a:gd name="connsiteX112" fmla="*/ 1132853 w 3195530"/>
                <a:gd name="connsiteY112" fmla="*/ 1356460 h 10612860"/>
                <a:gd name="connsiteX113" fmla="*/ 987224 w 3195530"/>
                <a:gd name="connsiteY113" fmla="*/ 1196250 h 10612860"/>
                <a:gd name="connsiteX114" fmla="*/ 888169 w 3195530"/>
                <a:gd name="connsiteY114" fmla="*/ 929232 h 10612860"/>
                <a:gd name="connsiteX115" fmla="*/ 827953 w 3195530"/>
                <a:gd name="connsiteY115" fmla="*/ 971350 h 10612860"/>
                <a:gd name="connsiteX116" fmla="*/ 713322 w 3195530"/>
                <a:gd name="connsiteY116" fmla="*/ 695928 h 10612860"/>
                <a:gd name="connsiteX117" fmla="*/ 783974 w 3195530"/>
                <a:gd name="connsiteY117" fmla="*/ 630038 h 10612860"/>
                <a:gd name="connsiteX118" fmla="*/ 1290800 w 3195530"/>
                <a:gd name="connsiteY118" fmla="*/ 0 h 10612860"/>
                <a:gd name="connsiteX0" fmla="*/ 1763037 w 3195530"/>
                <a:gd name="connsiteY0" fmla="*/ 2903008 h 10612860"/>
                <a:gd name="connsiteX1" fmla="*/ 1850995 w 3195530"/>
                <a:gd name="connsiteY1" fmla="*/ 3156579 h 10612860"/>
                <a:gd name="connsiteX2" fmla="*/ 1868097 w 3195530"/>
                <a:gd name="connsiteY2" fmla="*/ 2960638 h 10612860"/>
                <a:gd name="connsiteX3" fmla="*/ 1763037 w 3195530"/>
                <a:gd name="connsiteY3" fmla="*/ 2903008 h 10612860"/>
                <a:gd name="connsiteX4" fmla="*/ 1290800 w 3195530"/>
                <a:gd name="connsiteY4" fmla="*/ 0 h 10612860"/>
                <a:gd name="connsiteX5" fmla="*/ 1852755 w 3195530"/>
                <a:gd name="connsiteY5" fmla="*/ 556368 h 10612860"/>
                <a:gd name="connsiteX6" fmla="*/ 1880139 w 3195530"/>
                <a:gd name="connsiteY6" fmla="*/ 826219 h 10612860"/>
                <a:gd name="connsiteX7" fmla="*/ 1800885 w 3195530"/>
                <a:gd name="connsiteY7" fmla="*/ 889179 h 10612860"/>
                <a:gd name="connsiteX8" fmla="*/ 1665029 w 3195530"/>
                <a:gd name="connsiteY8" fmla="*/ 1234718 h 10612860"/>
                <a:gd name="connsiteX9" fmla="*/ 1649096 w 3195530"/>
                <a:gd name="connsiteY9" fmla="*/ 1339123 h 10612860"/>
                <a:gd name="connsiteX10" fmla="*/ 1534696 w 3195530"/>
                <a:gd name="connsiteY10" fmla="*/ 1530388 h 10612860"/>
                <a:gd name="connsiteX11" fmla="*/ 1721540 w 3195530"/>
                <a:gd name="connsiteY11" fmla="*/ 1740863 h 10612860"/>
                <a:gd name="connsiteX12" fmla="*/ 1724957 w 3195530"/>
                <a:gd name="connsiteY12" fmla="*/ 1755132 h 10612860"/>
                <a:gd name="connsiteX13" fmla="*/ 1652304 w 3195530"/>
                <a:gd name="connsiteY13" fmla="*/ 1750313 h 10612860"/>
                <a:gd name="connsiteX14" fmla="*/ 1751358 w 3195530"/>
                <a:gd name="connsiteY14" fmla="*/ 1930550 h 10612860"/>
                <a:gd name="connsiteX15" fmla="*/ 1724957 w 3195530"/>
                <a:gd name="connsiteY15" fmla="*/ 1755132 h 10612860"/>
                <a:gd name="connsiteX16" fmla="*/ 1736291 w 3195530"/>
                <a:gd name="connsiteY16" fmla="*/ 1755884 h 10612860"/>
                <a:gd name="connsiteX17" fmla="*/ 1721540 w 3195530"/>
                <a:gd name="connsiteY17" fmla="*/ 1740863 h 10612860"/>
                <a:gd name="connsiteX18" fmla="*/ 1667880 w 3195530"/>
                <a:gd name="connsiteY18" fmla="*/ 1609649 h 10612860"/>
                <a:gd name="connsiteX19" fmla="*/ 1658106 w 3195530"/>
                <a:gd name="connsiteY19" fmla="*/ 1372022 h 10612860"/>
                <a:gd name="connsiteX20" fmla="*/ 1734509 w 3195530"/>
                <a:gd name="connsiteY20" fmla="*/ 1541309 h 10612860"/>
                <a:gd name="connsiteX21" fmla="*/ 2326647 w 3195530"/>
                <a:gd name="connsiteY21" fmla="*/ 1715111 h 10612860"/>
                <a:gd name="connsiteX22" fmla="*/ 2509435 w 3195530"/>
                <a:gd name="connsiteY22" fmla="*/ 1794736 h 10612860"/>
                <a:gd name="connsiteX23" fmla="*/ 2606453 w 3195530"/>
                <a:gd name="connsiteY23" fmla="*/ 2095611 h 10612860"/>
                <a:gd name="connsiteX24" fmla="*/ 2672829 w 3195530"/>
                <a:gd name="connsiteY24" fmla="*/ 2178119 h 10612860"/>
                <a:gd name="connsiteX25" fmla="*/ 2670233 w 3195530"/>
                <a:gd name="connsiteY25" fmla="*/ 2302646 h 10612860"/>
                <a:gd name="connsiteX26" fmla="*/ 2712685 w 3195530"/>
                <a:gd name="connsiteY26" fmla="*/ 2352064 h 10612860"/>
                <a:gd name="connsiteX27" fmla="*/ 2702149 w 3195530"/>
                <a:gd name="connsiteY27" fmla="*/ 2404747 h 10612860"/>
                <a:gd name="connsiteX28" fmla="*/ 2763128 w 3195530"/>
                <a:gd name="connsiteY28" fmla="*/ 2436539 h 10612860"/>
                <a:gd name="connsiteX29" fmla="*/ 2757987 w 3195530"/>
                <a:gd name="connsiteY29" fmla="*/ 2539216 h 10612860"/>
                <a:gd name="connsiteX30" fmla="*/ 3024915 w 3195530"/>
                <a:gd name="connsiteY30" fmla="*/ 2938542 h 10612860"/>
                <a:gd name="connsiteX31" fmla="*/ 3138120 w 3195530"/>
                <a:gd name="connsiteY31" fmla="*/ 3005297 h 10612860"/>
                <a:gd name="connsiteX32" fmla="*/ 3194723 w 3195530"/>
                <a:gd name="connsiteY32" fmla="*/ 3333739 h 10612860"/>
                <a:gd name="connsiteX33" fmla="*/ 2857806 w 3195530"/>
                <a:gd name="connsiteY33" fmla="*/ 3656225 h 10612860"/>
                <a:gd name="connsiteX34" fmla="*/ 2542420 w 3195530"/>
                <a:gd name="connsiteY34" fmla="*/ 3660305 h 10612860"/>
                <a:gd name="connsiteX35" fmla="*/ 2461079 w 3195530"/>
                <a:gd name="connsiteY35" fmla="*/ 3610217 h 10612860"/>
                <a:gd name="connsiteX36" fmla="*/ 2503020 w 3195530"/>
                <a:gd name="connsiteY36" fmla="*/ 3730889 h 10612860"/>
                <a:gd name="connsiteX37" fmla="*/ 2445357 w 3195530"/>
                <a:gd name="connsiteY37" fmla="*/ 3730903 h 10612860"/>
                <a:gd name="connsiteX38" fmla="*/ 2445357 w 3195530"/>
                <a:gd name="connsiteY38" fmla="*/ 3964866 h 10612860"/>
                <a:gd name="connsiteX39" fmla="*/ 2459686 w 3195530"/>
                <a:gd name="connsiteY39" fmla="*/ 3964866 h 10612860"/>
                <a:gd name="connsiteX40" fmla="*/ 2469021 w 3195530"/>
                <a:gd name="connsiteY40" fmla="*/ 4013875 h 10612860"/>
                <a:gd name="connsiteX41" fmla="*/ 2974950 w 3195530"/>
                <a:gd name="connsiteY41" fmla="*/ 5593332 h 10612860"/>
                <a:gd name="connsiteX42" fmla="*/ 2708419 w 3195530"/>
                <a:gd name="connsiteY42" fmla="*/ 5730659 h 10612860"/>
                <a:gd name="connsiteX43" fmla="*/ 2736752 w 3195530"/>
                <a:gd name="connsiteY43" fmla="*/ 6385004 h 10612860"/>
                <a:gd name="connsiteX44" fmla="*/ 2718427 w 3195530"/>
                <a:gd name="connsiteY44" fmla="*/ 7009774 h 10612860"/>
                <a:gd name="connsiteX45" fmla="*/ 2690545 w 3195530"/>
                <a:gd name="connsiteY45" fmla="*/ 7429203 h 10612860"/>
                <a:gd name="connsiteX46" fmla="*/ 2595054 w 3195530"/>
                <a:gd name="connsiteY46" fmla="*/ 7760350 h 10612860"/>
                <a:gd name="connsiteX47" fmla="*/ 2500175 w 3195530"/>
                <a:gd name="connsiteY47" fmla="*/ 7873515 h 10612860"/>
                <a:gd name="connsiteX48" fmla="*/ 2483431 w 3195530"/>
                <a:gd name="connsiteY48" fmla="*/ 8113645 h 10612860"/>
                <a:gd name="connsiteX49" fmla="*/ 2412136 w 3195530"/>
                <a:gd name="connsiteY49" fmla="*/ 8776730 h 10612860"/>
                <a:gd name="connsiteX50" fmla="*/ 2380366 w 3195530"/>
                <a:gd name="connsiteY50" fmla="*/ 9173347 h 10612860"/>
                <a:gd name="connsiteX51" fmla="*/ 2396889 w 3195530"/>
                <a:gd name="connsiteY51" fmla="*/ 9467957 h 10612860"/>
                <a:gd name="connsiteX52" fmla="*/ 2454833 w 3195530"/>
                <a:gd name="connsiteY52" fmla="*/ 9613145 h 10612860"/>
                <a:gd name="connsiteX53" fmla="*/ 2424209 w 3195530"/>
                <a:gd name="connsiteY53" fmla="*/ 9804339 h 10612860"/>
                <a:gd name="connsiteX54" fmla="*/ 3134866 w 3195530"/>
                <a:gd name="connsiteY54" fmla="*/ 10341562 h 10612860"/>
                <a:gd name="connsiteX55" fmla="*/ 3160024 w 3195530"/>
                <a:gd name="connsiteY55" fmla="*/ 10564964 h 10612860"/>
                <a:gd name="connsiteX56" fmla="*/ 2531417 w 3195530"/>
                <a:gd name="connsiteY56" fmla="*/ 10550290 h 10612860"/>
                <a:gd name="connsiteX57" fmla="*/ 1876236 w 3195530"/>
                <a:gd name="connsiteY57" fmla="*/ 10303490 h 10612860"/>
                <a:gd name="connsiteX58" fmla="*/ 1861870 w 3195530"/>
                <a:gd name="connsiteY58" fmla="*/ 10020777 h 10612860"/>
                <a:gd name="connsiteX59" fmla="*/ 1835213 w 3195530"/>
                <a:gd name="connsiteY59" fmla="*/ 9894183 h 10612860"/>
                <a:gd name="connsiteX60" fmla="*/ 1882681 w 3195530"/>
                <a:gd name="connsiteY60" fmla="*/ 9589781 h 10612860"/>
                <a:gd name="connsiteX61" fmla="*/ 1802386 w 3195530"/>
                <a:gd name="connsiteY61" fmla="*/ 9334796 h 10612860"/>
                <a:gd name="connsiteX62" fmla="*/ 1800887 w 3195530"/>
                <a:gd name="connsiteY62" fmla="*/ 8152789 h 10612860"/>
                <a:gd name="connsiteX63" fmla="*/ 1935942 w 3195530"/>
                <a:gd name="connsiteY63" fmla="*/ 7506024 h 10612860"/>
                <a:gd name="connsiteX64" fmla="*/ 1876110 w 3195530"/>
                <a:gd name="connsiteY64" fmla="*/ 7319701 h 10612860"/>
                <a:gd name="connsiteX65" fmla="*/ 1916465 w 3195530"/>
                <a:gd name="connsiteY65" fmla="*/ 7164091 h 10612860"/>
                <a:gd name="connsiteX66" fmla="*/ 1910193 w 3195530"/>
                <a:gd name="connsiteY66" fmla="*/ 6839348 h 10612860"/>
                <a:gd name="connsiteX67" fmla="*/ 1707813 w 3195530"/>
                <a:gd name="connsiteY67" fmla="*/ 6238651 h 10612860"/>
                <a:gd name="connsiteX68" fmla="*/ 1377613 w 3195530"/>
                <a:gd name="connsiteY68" fmla="*/ 7441295 h 10612860"/>
                <a:gd name="connsiteX69" fmla="*/ 1374660 w 3195530"/>
                <a:gd name="connsiteY69" fmla="*/ 7650818 h 10612860"/>
                <a:gd name="connsiteX70" fmla="*/ 1267540 w 3195530"/>
                <a:gd name="connsiteY70" fmla="*/ 7793055 h 10612860"/>
                <a:gd name="connsiteX71" fmla="*/ 1278558 w 3195530"/>
                <a:gd name="connsiteY71" fmla="*/ 7897618 h 10612860"/>
                <a:gd name="connsiteX72" fmla="*/ 1205942 w 3195530"/>
                <a:gd name="connsiteY72" fmla="*/ 8057305 h 10612860"/>
                <a:gd name="connsiteX73" fmla="*/ 1033520 w 3195530"/>
                <a:gd name="connsiteY73" fmla="*/ 9173347 h 10612860"/>
                <a:gd name="connsiteX74" fmla="*/ 1054274 w 3195530"/>
                <a:gd name="connsiteY74" fmla="*/ 9656724 h 10612860"/>
                <a:gd name="connsiteX75" fmla="*/ 990267 w 3195530"/>
                <a:gd name="connsiteY75" fmla="*/ 10063276 h 10612860"/>
                <a:gd name="connsiteX76" fmla="*/ 1368683 w 3195530"/>
                <a:gd name="connsiteY76" fmla="*/ 10442252 h 10612860"/>
                <a:gd name="connsiteX77" fmla="*/ 918876 w 3195530"/>
                <a:gd name="connsiteY77" fmla="*/ 10600044 h 10612860"/>
                <a:gd name="connsiteX78" fmla="*/ 474779 w 3195530"/>
                <a:gd name="connsiteY78" fmla="*/ 10287718 h 10612860"/>
                <a:gd name="connsiteX79" fmla="*/ 566182 w 3195530"/>
                <a:gd name="connsiteY79" fmla="*/ 10019896 h 10612860"/>
                <a:gd name="connsiteX80" fmla="*/ 460825 w 3195530"/>
                <a:gd name="connsiteY80" fmla="*/ 9692724 h 10612860"/>
                <a:gd name="connsiteX81" fmla="*/ 511587 w 3195530"/>
                <a:gd name="connsiteY81" fmla="*/ 9032388 h 10612860"/>
                <a:gd name="connsiteX82" fmla="*/ 622935 w 3195530"/>
                <a:gd name="connsiteY82" fmla="*/ 7525502 h 10612860"/>
                <a:gd name="connsiteX83" fmla="*/ 669466 w 3195530"/>
                <a:gd name="connsiteY83" fmla="*/ 7311969 h 10612860"/>
                <a:gd name="connsiteX84" fmla="*/ 689870 w 3195530"/>
                <a:gd name="connsiteY84" fmla="*/ 7037851 h 10612860"/>
                <a:gd name="connsiteX85" fmla="*/ 677180 w 3195530"/>
                <a:gd name="connsiteY85" fmla="*/ 6796735 h 10612860"/>
                <a:gd name="connsiteX86" fmla="*/ 587421 w 3195530"/>
                <a:gd name="connsiteY86" fmla="*/ 6210025 h 10612860"/>
                <a:gd name="connsiteX87" fmla="*/ 503127 w 3195530"/>
                <a:gd name="connsiteY87" fmla="*/ 5850688 h 10612860"/>
                <a:gd name="connsiteX88" fmla="*/ 304621 w 3195530"/>
                <a:gd name="connsiteY88" fmla="*/ 5601332 h 10612860"/>
                <a:gd name="connsiteX89" fmla="*/ 461987 w 3195530"/>
                <a:gd name="connsiteY89" fmla="*/ 4201579 h 10612860"/>
                <a:gd name="connsiteX90" fmla="*/ 480370 w 3195530"/>
                <a:gd name="connsiteY90" fmla="*/ 4073429 h 10612860"/>
                <a:gd name="connsiteX91" fmla="*/ 480370 w 3195530"/>
                <a:gd name="connsiteY91" fmla="*/ 4037882 h 10612860"/>
                <a:gd name="connsiteX92" fmla="*/ 372115 w 3195530"/>
                <a:gd name="connsiteY92" fmla="*/ 3976393 h 10612860"/>
                <a:gd name="connsiteX93" fmla="*/ 480370 w 3195530"/>
                <a:gd name="connsiteY93" fmla="*/ 3964866 h 10612860"/>
                <a:gd name="connsiteX94" fmla="*/ 480370 w 3195530"/>
                <a:gd name="connsiteY94" fmla="*/ 3731366 h 10612860"/>
                <a:gd name="connsiteX95" fmla="*/ 357520 w 3195530"/>
                <a:gd name="connsiteY95" fmla="*/ 3489579 h 10612860"/>
                <a:gd name="connsiteX96" fmla="*/ 296032 w 3195530"/>
                <a:gd name="connsiteY96" fmla="*/ 3332537 h 10612860"/>
                <a:gd name="connsiteX97" fmla="*/ 312879 w 3195530"/>
                <a:gd name="connsiteY97" fmla="*/ 3170839 h 10612860"/>
                <a:gd name="connsiteX98" fmla="*/ 258721 w 3195530"/>
                <a:gd name="connsiteY98" fmla="*/ 3134915 h 10612860"/>
                <a:gd name="connsiteX99" fmla="*/ 207412 w 3195530"/>
                <a:gd name="connsiteY99" fmla="*/ 2897913 h 10612860"/>
                <a:gd name="connsiteX100" fmla="*/ 54452 w 3195530"/>
                <a:gd name="connsiteY100" fmla="*/ 2538400 h 10612860"/>
                <a:gd name="connsiteX101" fmla="*/ 9303 w 3195530"/>
                <a:gd name="connsiteY101" fmla="*/ 2186090 h 10612860"/>
                <a:gd name="connsiteX102" fmla="*/ 81583 w 3195530"/>
                <a:gd name="connsiteY102" fmla="*/ 1743638 h 10612860"/>
                <a:gd name="connsiteX103" fmla="*/ 649543 w 3195530"/>
                <a:gd name="connsiteY103" fmla="*/ 1494582 h 10612860"/>
                <a:gd name="connsiteX104" fmla="*/ 945925 w 3195530"/>
                <a:gd name="connsiteY104" fmla="*/ 1232699 h 10612860"/>
                <a:gd name="connsiteX105" fmla="*/ 952102 w 3195530"/>
                <a:gd name="connsiteY105" fmla="*/ 1238129 h 10612860"/>
                <a:gd name="connsiteX106" fmla="*/ 1453685 w 3195530"/>
                <a:gd name="connsiteY106" fmla="*/ 1885887 h 10612860"/>
                <a:gd name="connsiteX107" fmla="*/ 1302916 w 3195530"/>
                <a:gd name="connsiteY107" fmla="*/ 1712325 h 10612860"/>
                <a:gd name="connsiteX108" fmla="*/ 1505401 w 3195530"/>
                <a:gd name="connsiteY108" fmla="*/ 1530023 h 10612860"/>
                <a:gd name="connsiteX109" fmla="*/ 1518343 w 3195530"/>
                <a:gd name="connsiteY109" fmla="*/ 1530185 h 10612860"/>
                <a:gd name="connsiteX110" fmla="*/ 1411743 w 3195530"/>
                <a:gd name="connsiteY110" fmla="*/ 1476618 h 10612860"/>
                <a:gd name="connsiteX111" fmla="*/ 1132853 w 3195530"/>
                <a:gd name="connsiteY111" fmla="*/ 1356460 h 10612860"/>
                <a:gd name="connsiteX112" fmla="*/ 987224 w 3195530"/>
                <a:gd name="connsiteY112" fmla="*/ 1196250 h 10612860"/>
                <a:gd name="connsiteX113" fmla="*/ 888169 w 3195530"/>
                <a:gd name="connsiteY113" fmla="*/ 929232 h 10612860"/>
                <a:gd name="connsiteX114" fmla="*/ 827953 w 3195530"/>
                <a:gd name="connsiteY114" fmla="*/ 971350 h 10612860"/>
                <a:gd name="connsiteX115" fmla="*/ 713322 w 3195530"/>
                <a:gd name="connsiteY115" fmla="*/ 695928 h 10612860"/>
                <a:gd name="connsiteX116" fmla="*/ 783974 w 3195530"/>
                <a:gd name="connsiteY116" fmla="*/ 630038 h 10612860"/>
                <a:gd name="connsiteX117" fmla="*/ 1290800 w 3195530"/>
                <a:gd name="connsiteY117" fmla="*/ 0 h 10612860"/>
                <a:gd name="connsiteX0" fmla="*/ 1763037 w 3195530"/>
                <a:gd name="connsiteY0" fmla="*/ 2903008 h 10612860"/>
                <a:gd name="connsiteX1" fmla="*/ 1850995 w 3195530"/>
                <a:gd name="connsiteY1" fmla="*/ 3156579 h 10612860"/>
                <a:gd name="connsiteX2" fmla="*/ 1868097 w 3195530"/>
                <a:gd name="connsiteY2" fmla="*/ 2960638 h 10612860"/>
                <a:gd name="connsiteX3" fmla="*/ 1763037 w 3195530"/>
                <a:gd name="connsiteY3" fmla="*/ 2903008 h 10612860"/>
                <a:gd name="connsiteX4" fmla="*/ 1290800 w 3195530"/>
                <a:gd name="connsiteY4" fmla="*/ 0 h 10612860"/>
                <a:gd name="connsiteX5" fmla="*/ 1852755 w 3195530"/>
                <a:gd name="connsiteY5" fmla="*/ 556368 h 10612860"/>
                <a:gd name="connsiteX6" fmla="*/ 1880139 w 3195530"/>
                <a:gd name="connsiteY6" fmla="*/ 826219 h 10612860"/>
                <a:gd name="connsiteX7" fmla="*/ 1800885 w 3195530"/>
                <a:gd name="connsiteY7" fmla="*/ 889179 h 10612860"/>
                <a:gd name="connsiteX8" fmla="*/ 1665029 w 3195530"/>
                <a:gd name="connsiteY8" fmla="*/ 1234718 h 10612860"/>
                <a:gd name="connsiteX9" fmla="*/ 1649096 w 3195530"/>
                <a:gd name="connsiteY9" fmla="*/ 1339123 h 10612860"/>
                <a:gd name="connsiteX10" fmla="*/ 1534696 w 3195530"/>
                <a:gd name="connsiteY10" fmla="*/ 1530388 h 10612860"/>
                <a:gd name="connsiteX11" fmla="*/ 1721540 w 3195530"/>
                <a:gd name="connsiteY11" fmla="*/ 1740863 h 10612860"/>
                <a:gd name="connsiteX12" fmla="*/ 1724957 w 3195530"/>
                <a:gd name="connsiteY12" fmla="*/ 1755132 h 10612860"/>
                <a:gd name="connsiteX13" fmla="*/ 1652304 w 3195530"/>
                <a:gd name="connsiteY13" fmla="*/ 1750313 h 10612860"/>
                <a:gd name="connsiteX14" fmla="*/ 1751358 w 3195530"/>
                <a:gd name="connsiteY14" fmla="*/ 1930550 h 10612860"/>
                <a:gd name="connsiteX15" fmla="*/ 1724957 w 3195530"/>
                <a:gd name="connsiteY15" fmla="*/ 1755132 h 10612860"/>
                <a:gd name="connsiteX16" fmla="*/ 1736291 w 3195530"/>
                <a:gd name="connsiteY16" fmla="*/ 1755884 h 10612860"/>
                <a:gd name="connsiteX17" fmla="*/ 1721540 w 3195530"/>
                <a:gd name="connsiteY17" fmla="*/ 1740863 h 10612860"/>
                <a:gd name="connsiteX18" fmla="*/ 1667880 w 3195530"/>
                <a:gd name="connsiteY18" fmla="*/ 1609649 h 10612860"/>
                <a:gd name="connsiteX19" fmla="*/ 1658106 w 3195530"/>
                <a:gd name="connsiteY19" fmla="*/ 1372022 h 10612860"/>
                <a:gd name="connsiteX20" fmla="*/ 1734509 w 3195530"/>
                <a:gd name="connsiteY20" fmla="*/ 1541309 h 10612860"/>
                <a:gd name="connsiteX21" fmla="*/ 2326647 w 3195530"/>
                <a:gd name="connsiteY21" fmla="*/ 1715111 h 10612860"/>
                <a:gd name="connsiteX22" fmla="*/ 2509435 w 3195530"/>
                <a:gd name="connsiteY22" fmla="*/ 1794736 h 10612860"/>
                <a:gd name="connsiteX23" fmla="*/ 2606453 w 3195530"/>
                <a:gd name="connsiteY23" fmla="*/ 2095611 h 10612860"/>
                <a:gd name="connsiteX24" fmla="*/ 2672829 w 3195530"/>
                <a:gd name="connsiteY24" fmla="*/ 2178119 h 10612860"/>
                <a:gd name="connsiteX25" fmla="*/ 2670233 w 3195530"/>
                <a:gd name="connsiteY25" fmla="*/ 2302646 h 10612860"/>
                <a:gd name="connsiteX26" fmla="*/ 2712685 w 3195530"/>
                <a:gd name="connsiteY26" fmla="*/ 2352064 h 10612860"/>
                <a:gd name="connsiteX27" fmla="*/ 2702149 w 3195530"/>
                <a:gd name="connsiteY27" fmla="*/ 2404747 h 10612860"/>
                <a:gd name="connsiteX28" fmla="*/ 2763128 w 3195530"/>
                <a:gd name="connsiteY28" fmla="*/ 2436539 h 10612860"/>
                <a:gd name="connsiteX29" fmla="*/ 2757987 w 3195530"/>
                <a:gd name="connsiteY29" fmla="*/ 2539216 h 10612860"/>
                <a:gd name="connsiteX30" fmla="*/ 3024915 w 3195530"/>
                <a:gd name="connsiteY30" fmla="*/ 2938542 h 10612860"/>
                <a:gd name="connsiteX31" fmla="*/ 3138120 w 3195530"/>
                <a:gd name="connsiteY31" fmla="*/ 3005297 h 10612860"/>
                <a:gd name="connsiteX32" fmla="*/ 3194723 w 3195530"/>
                <a:gd name="connsiteY32" fmla="*/ 3333739 h 10612860"/>
                <a:gd name="connsiteX33" fmla="*/ 2857806 w 3195530"/>
                <a:gd name="connsiteY33" fmla="*/ 3656225 h 10612860"/>
                <a:gd name="connsiteX34" fmla="*/ 2542420 w 3195530"/>
                <a:gd name="connsiteY34" fmla="*/ 3660305 h 10612860"/>
                <a:gd name="connsiteX35" fmla="*/ 2461079 w 3195530"/>
                <a:gd name="connsiteY35" fmla="*/ 3610217 h 10612860"/>
                <a:gd name="connsiteX36" fmla="*/ 2503020 w 3195530"/>
                <a:gd name="connsiteY36" fmla="*/ 3730889 h 10612860"/>
                <a:gd name="connsiteX37" fmla="*/ 2445357 w 3195530"/>
                <a:gd name="connsiteY37" fmla="*/ 3730903 h 10612860"/>
                <a:gd name="connsiteX38" fmla="*/ 2445357 w 3195530"/>
                <a:gd name="connsiteY38" fmla="*/ 3964866 h 10612860"/>
                <a:gd name="connsiteX39" fmla="*/ 2459686 w 3195530"/>
                <a:gd name="connsiteY39" fmla="*/ 3964866 h 10612860"/>
                <a:gd name="connsiteX40" fmla="*/ 2469021 w 3195530"/>
                <a:gd name="connsiteY40" fmla="*/ 4013875 h 10612860"/>
                <a:gd name="connsiteX41" fmla="*/ 2974950 w 3195530"/>
                <a:gd name="connsiteY41" fmla="*/ 5593332 h 10612860"/>
                <a:gd name="connsiteX42" fmla="*/ 2708419 w 3195530"/>
                <a:gd name="connsiteY42" fmla="*/ 5730659 h 10612860"/>
                <a:gd name="connsiteX43" fmla="*/ 2736752 w 3195530"/>
                <a:gd name="connsiteY43" fmla="*/ 6385004 h 10612860"/>
                <a:gd name="connsiteX44" fmla="*/ 2718427 w 3195530"/>
                <a:gd name="connsiteY44" fmla="*/ 7009774 h 10612860"/>
                <a:gd name="connsiteX45" fmla="*/ 2690545 w 3195530"/>
                <a:gd name="connsiteY45" fmla="*/ 7429203 h 10612860"/>
                <a:gd name="connsiteX46" fmla="*/ 2595054 w 3195530"/>
                <a:gd name="connsiteY46" fmla="*/ 7760350 h 10612860"/>
                <a:gd name="connsiteX47" fmla="*/ 2500175 w 3195530"/>
                <a:gd name="connsiteY47" fmla="*/ 7873515 h 10612860"/>
                <a:gd name="connsiteX48" fmla="*/ 2483431 w 3195530"/>
                <a:gd name="connsiteY48" fmla="*/ 8113645 h 10612860"/>
                <a:gd name="connsiteX49" fmla="*/ 2412136 w 3195530"/>
                <a:gd name="connsiteY49" fmla="*/ 8776730 h 10612860"/>
                <a:gd name="connsiteX50" fmla="*/ 2380366 w 3195530"/>
                <a:gd name="connsiteY50" fmla="*/ 9173347 h 10612860"/>
                <a:gd name="connsiteX51" fmla="*/ 2396889 w 3195530"/>
                <a:gd name="connsiteY51" fmla="*/ 9467957 h 10612860"/>
                <a:gd name="connsiteX52" fmla="*/ 2454833 w 3195530"/>
                <a:gd name="connsiteY52" fmla="*/ 9613145 h 10612860"/>
                <a:gd name="connsiteX53" fmla="*/ 2424209 w 3195530"/>
                <a:gd name="connsiteY53" fmla="*/ 9804339 h 10612860"/>
                <a:gd name="connsiteX54" fmla="*/ 3134866 w 3195530"/>
                <a:gd name="connsiteY54" fmla="*/ 10341562 h 10612860"/>
                <a:gd name="connsiteX55" fmla="*/ 3160024 w 3195530"/>
                <a:gd name="connsiteY55" fmla="*/ 10564964 h 10612860"/>
                <a:gd name="connsiteX56" fmla="*/ 2531417 w 3195530"/>
                <a:gd name="connsiteY56" fmla="*/ 10550290 h 10612860"/>
                <a:gd name="connsiteX57" fmla="*/ 1876236 w 3195530"/>
                <a:gd name="connsiteY57" fmla="*/ 10303490 h 10612860"/>
                <a:gd name="connsiteX58" fmla="*/ 1861870 w 3195530"/>
                <a:gd name="connsiteY58" fmla="*/ 10020777 h 10612860"/>
                <a:gd name="connsiteX59" fmla="*/ 1835213 w 3195530"/>
                <a:gd name="connsiteY59" fmla="*/ 9894183 h 10612860"/>
                <a:gd name="connsiteX60" fmla="*/ 1882681 w 3195530"/>
                <a:gd name="connsiteY60" fmla="*/ 9589781 h 10612860"/>
                <a:gd name="connsiteX61" fmla="*/ 1802386 w 3195530"/>
                <a:gd name="connsiteY61" fmla="*/ 9334796 h 10612860"/>
                <a:gd name="connsiteX62" fmla="*/ 1800887 w 3195530"/>
                <a:gd name="connsiteY62" fmla="*/ 8152789 h 10612860"/>
                <a:gd name="connsiteX63" fmla="*/ 1935942 w 3195530"/>
                <a:gd name="connsiteY63" fmla="*/ 7506024 h 10612860"/>
                <a:gd name="connsiteX64" fmla="*/ 1876110 w 3195530"/>
                <a:gd name="connsiteY64" fmla="*/ 7319701 h 10612860"/>
                <a:gd name="connsiteX65" fmla="*/ 1916465 w 3195530"/>
                <a:gd name="connsiteY65" fmla="*/ 7164091 h 10612860"/>
                <a:gd name="connsiteX66" fmla="*/ 1910193 w 3195530"/>
                <a:gd name="connsiteY66" fmla="*/ 6839348 h 10612860"/>
                <a:gd name="connsiteX67" fmla="*/ 1707813 w 3195530"/>
                <a:gd name="connsiteY67" fmla="*/ 6238651 h 10612860"/>
                <a:gd name="connsiteX68" fmla="*/ 1377613 w 3195530"/>
                <a:gd name="connsiteY68" fmla="*/ 7441295 h 10612860"/>
                <a:gd name="connsiteX69" fmla="*/ 1374660 w 3195530"/>
                <a:gd name="connsiteY69" fmla="*/ 7650818 h 10612860"/>
                <a:gd name="connsiteX70" fmla="*/ 1267540 w 3195530"/>
                <a:gd name="connsiteY70" fmla="*/ 7793055 h 10612860"/>
                <a:gd name="connsiteX71" fmla="*/ 1278558 w 3195530"/>
                <a:gd name="connsiteY71" fmla="*/ 7897618 h 10612860"/>
                <a:gd name="connsiteX72" fmla="*/ 1205942 w 3195530"/>
                <a:gd name="connsiteY72" fmla="*/ 8057305 h 10612860"/>
                <a:gd name="connsiteX73" fmla="*/ 1033520 w 3195530"/>
                <a:gd name="connsiteY73" fmla="*/ 9173347 h 10612860"/>
                <a:gd name="connsiteX74" fmla="*/ 1054274 w 3195530"/>
                <a:gd name="connsiteY74" fmla="*/ 9656724 h 10612860"/>
                <a:gd name="connsiteX75" fmla="*/ 990267 w 3195530"/>
                <a:gd name="connsiteY75" fmla="*/ 10063276 h 10612860"/>
                <a:gd name="connsiteX76" fmla="*/ 1368683 w 3195530"/>
                <a:gd name="connsiteY76" fmla="*/ 10442252 h 10612860"/>
                <a:gd name="connsiteX77" fmla="*/ 918876 w 3195530"/>
                <a:gd name="connsiteY77" fmla="*/ 10600044 h 10612860"/>
                <a:gd name="connsiteX78" fmla="*/ 474779 w 3195530"/>
                <a:gd name="connsiteY78" fmla="*/ 10287718 h 10612860"/>
                <a:gd name="connsiteX79" fmla="*/ 566182 w 3195530"/>
                <a:gd name="connsiteY79" fmla="*/ 10019896 h 10612860"/>
                <a:gd name="connsiteX80" fmla="*/ 460825 w 3195530"/>
                <a:gd name="connsiteY80" fmla="*/ 9692724 h 10612860"/>
                <a:gd name="connsiteX81" fmla="*/ 511587 w 3195530"/>
                <a:gd name="connsiteY81" fmla="*/ 9032388 h 10612860"/>
                <a:gd name="connsiteX82" fmla="*/ 622935 w 3195530"/>
                <a:gd name="connsiteY82" fmla="*/ 7525502 h 10612860"/>
                <a:gd name="connsiteX83" fmla="*/ 669466 w 3195530"/>
                <a:gd name="connsiteY83" fmla="*/ 7311969 h 10612860"/>
                <a:gd name="connsiteX84" fmla="*/ 689870 w 3195530"/>
                <a:gd name="connsiteY84" fmla="*/ 7037851 h 10612860"/>
                <a:gd name="connsiteX85" fmla="*/ 677180 w 3195530"/>
                <a:gd name="connsiteY85" fmla="*/ 6796735 h 10612860"/>
                <a:gd name="connsiteX86" fmla="*/ 587421 w 3195530"/>
                <a:gd name="connsiteY86" fmla="*/ 6210025 h 10612860"/>
                <a:gd name="connsiteX87" fmla="*/ 503127 w 3195530"/>
                <a:gd name="connsiteY87" fmla="*/ 5850688 h 10612860"/>
                <a:gd name="connsiteX88" fmla="*/ 304621 w 3195530"/>
                <a:gd name="connsiteY88" fmla="*/ 5601332 h 10612860"/>
                <a:gd name="connsiteX89" fmla="*/ 461987 w 3195530"/>
                <a:gd name="connsiteY89" fmla="*/ 4201579 h 10612860"/>
                <a:gd name="connsiteX90" fmla="*/ 480370 w 3195530"/>
                <a:gd name="connsiteY90" fmla="*/ 4073429 h 10612860"/>
                <a:gd name="connsiteX91" fmla="*/ 480370 w 3195530"/>
                <a:gd name="connsiteY91" fmla="*/ 4037882 h 10612860"/>
                <a:gd name="connsiteX92" fmla="*/ 372115 w 3195530"/>
                <a:gd name="connsiteY92" fmla="*/ 3976393 h 10612860"/>
                <a:gd name="connsiteX93" fmla="*/ 480370 w 3195530"/>
                <a:gd name="connsiteY93" fmla="*/ 3731366 h 10612860"/>
                <a:gd name="connsiteX94" fmla="*/ 357520 w 3195530"/>
                <a:gd name="connsiteY94" fmla="*/ 3489579 h 10612860"/>
                <a:gd name="connsiteX95" fmla="*/ 296032 w 3195530"/>
                <a:gd name="connsiteY95" fmla="*/ 3332537 h 10612860"/>
                <a:gd name="connsiteX96" fmla="*/ 312879 w 3195530"/>
                <a:gd name="connsiteY96" fmla="*/ 3170839 h 10612860"/>
                <a:gd name="connsiteX97" fmla="*/ 258721 w 3195530"/>
                <a:gd name="connsiteY97" fmla="*/ 3134915 h 10612860"/>
                <a:gd name="connsiteX98" fmla="*/ 207412 w 3195530"/>
                <a:gd name="connsiteY98" fmla="*/ 2897913 h 10612860"/>
                <a:gd name="connsiteX99" fmla="*/ 54452 w 3195530"/>
                <a:gd name="connsiteY99" fmla="*/ 2538400 h 10612860"/>
                <a:gd name="connsiteX100" fmla="*/ 9303 w 3195530"/>
                <a:gd name="connsiteY100" fmla="*/ 2186090 h 10612860"/>
                <a:gd name="connsiteX101" fmla="*/ 81583 w 3195530"/>
                <a:gd name="connsiteY101" fmla="*/ 1743638 h 10612860"/>
                <a:gd name="connsiteX102" fmla="*/ 649543 w 3195530"/>
                <a:gd name="connsiteY102" fmla="*/ 1494582 h 10612860"/>
                <a:gd name="connsiteX103" fmla="*/ 945925 w 3195530"/>
                <a:gd name="connsiteY103" fmla="*/ 1232699 h 10612860"/>
                <a:gd name="connsiteX104" fmla="*/ 952102 w 3195530"/>
                <a:gd name="connsiteY104" fmla="*/ 1238129 h 10612860"/>
                <a:gd name="connsiteX105" fmla="*/ 1453685 w 3195530"/>
                <a:gd name="connsiteY105" fmla="*/ 1885887 h 10612860"/>
                <a:gd name="connsiteX106" fmla="*/ 1302916 w 3195530"/>
                <a:gd name="connsiteY106" fmla="*/ 1712325 h 10612860"/>
                <a:gd name="connsiteX107" fmla="*/ 1505401 w 3195530"/>
                <a:gd name="connsiteY107" fmla="*/ 1530023 h 10612860"/>
                <a:gd name="connsiteX108" fmla="*/ 1518343 w 3195530"/>
                <a:gd name="connsiteY108" fmla="*/ 1530185 h 10612860"/>
                <a:gd name="connsiteX109" fmla="*/ 1411743 w 3195530"/>
                <a:gd name="connsiteY109" fmla="*/ 1476618 h 10612860"/>
                <a:gd name="connsiteX110" fmla="*/ 1132853 w 3195530"/>
                <a:gd name="connsiteY110" fmla="*/ 1356460 h 10612860"/>
                <a:gd name="connsiteX111" fmla="*/ 987224 w 3195530"/>
                <a:gd name="connsiteY111" fmla="*/ 1196250 h 10612860"/>
                <a:gd name="connsiteX112" fmla="*/ 888169 w 3195530"/>
                <a:gd name="connsiteY112" fmla="*/ 929232 h 10612860"/>
                <a:gd name="connsiteX113" fmla="*/ 827953 w 3195530"/>
                <a:gd name="connsiteY113" fmla="*/ 971350 h 10612860"/>
                <a:gd name="connsiteX114" fmla="*/ 713322 w 3195530"/>
                <a:gd name="connsiteY114" fmla="*/ 695928 h 10612860"/>
                <a:gd name="connsiteX115" fmla="*/ 783974 w 3195530"/>
                <a:gd name="connsiteY115" fmla="*/ 630038 h 10612860"/>
                <a:gd name="connsiteX116" fmla="*/ 1290800 w 3195530"/>
                <a:gd name="connsiteY116" fmla="*/ 0 h 10612860"/>
                <a:gd name="connsiteX0" fmla="*/ 1763037 w 3195530"/>
                <a:gd name="connsiteY0" fmla="*/ 2903008 h 10612860"/>
                <a:gd name="connsiteX1" fmla="*/ 1850995 w 3195530"/>
                <a:gd name="connsiteY1" fmla="*/ 3156579 h 10612860"/>
                <a:gd name="connsiteX2" fmla="*/ 1868097 w 3195530"/>
                <a:gd name="connsiteY2" fmla="*/ 2960638 h 10612860"/>
                <a:gd name="connsiteX3" fmla="*/ 1763037 w 3195530"/>
                <a:gd name="connsiteY3" fmla="*/ 2903008 h 10612860"/>
                <a:gd name="connsiteX4" fmla="*/ 1290800 w 3195530"/>
                <a:gd name="connsiteY4" fmla="*/ 0 h 10612860"/>
                <a:gd name="connsiteX5" fmla="*/ 1852755 w 3195530"/>
                <a:gd name="connsiteY5" fmla="*/ 556368 h 10612860"/>
                <a:gd name="connsiteX6" fmla="*/ 1880139 w 3195530"/>
                <a:gd name="connsiteY6" fmla="*/ 826219 h 10612860"/>
                <a:gd name="connsiteX7" fmla="*/ 1800885 w 3195530"/>
                <a:gd name="connsiteY7" fmla="*/ 889179 h 10612860"/>
                <a:gd name="connsiteX8" fmla="*/ 1665029 w 3195530"/>
                <a:gd name="connsiteY8" fmla="*/ 1234718 h 10612860"/>
                <a:gd name="connsiteX9" fmla="*/ 1649096 w 3195530"/>
                <a:gd name="connsiteY9" fmla="*/ 1339123 h 10612860"/>
                <a:gd name="connsiteX10" fmla="*/ 1534696 w 3195530"/>
                <a:gd name="connsiteY10" fmla="*/ 1530388 h 10612860"/>
                <a:gd name="connsiteX11" fmla="*/ 1721540 w 3195530"/>
                <a:gd name="connsiteY11" fmla="*/ 1740863 h 10612860"/>
                <a:gd name="connsiteX12" fmla="*/ 1724957 w 3195530"/>
                <a:gd name="connsiteY12" fmla="*/ 1755132 h 10612860"/>
                <a:gd name="connsiteX13" fmla="*/ 1652304 w 3195530"/>
                <a:gd name="connsiteY13" fmla="*/ 1750313 h 10612860"/>
                <a:gd name="connsiteX14" fmla="*/ 1751358 w 3195530"/>
                <a:gd name="connsiteY14" fmla="*/ 1930550 h 10612860"/>
                <a:gd name="connsiteX15" fmla="*/ 1724957 w 3195530"/>
                <a:gd name="connsiteY15" fmla="*/ 1755132 h 10612860"/>
                <a:gd name="connsiteX16" fmla="*/ 1736291 w 3195530"/>
                <a:gd name="connsiteY16" fmla="*/ 1755884 h 10612860"/>
                <a:gd name="connsiteX17" fmla="*/ 1721540 w 3195530"/>
                <a:gd name="connsiteY17" fmla="*/ 1740863 h 10612860"/>
                <a:gd name="connsiteX18" fmla="*/ 1667880 w 3195530"/>
                <a:gd name="connsiteY18" fmla="*/ 1609649 h 10612860"/>
                <a:gd name="connsiteX19" fmla="*/ 1658106 w 3195530"/>
                <a:gd name="connsiteY19" fmla="*/ 1372022 h 10612860"/>
                <a:gd name="connsiteX20" fmla="*/ 1734509 w 3195530"/>
                <a:gd name="connsiteY20" fmla="*/ 1541309 h 10612860"/>
                <a:gd name="connsiteX21" fmla="*/ 2326647 w 3195530"/>
                <a:gd name="connsiteY21" fmla="*/ 1715111 h 10612860"/>
                <a:gd name="connsiteX22" fmla="*/ 2509435 w 3195530"/>
                <a:gd name="connsiteY22" fmla="*/ 1794736 h 10612860"/>
                <a:gd name="connsiteX23" fmla="*/ 2606453 w 3195530"/>
                <a:gd name="connsiteY23" fmla="*/ 2095611 h 10612860"/>
                <a:gd name="connsiteX24" fmla="*/ 2672829 w 3195530"/>
                <a:gd name="connsiteY24" fmla="*/ 2178119 h 10612860"/>
                <a:gd name="connsiteX25" fmla="*/ 2670233 w 3195530"/>
                <a:gd name="connsiteY25" fmla="*/ 2302646 h 10612860"/>
                <a:gd name="connsiteX26" fmla="*/ 2712685 w 3195530"/>
                <a:gd name="connsiteY26" fmla="*/ 2352064 h 10612860"/>
                <a:gd name="connsiteX27" fmla="*/ 2702149 w 3195530"/>
                <a:gd name="connsiteY27" fmla="*/ 2404747 h 10612860"/>
                <a:gd name="connsiteX28" fmla="*/ 2763128 w 3195530"/>
                <a:gd name="connsiteY28" fmla="*/ 2436539 h 10612860"/>
                <a:gd name="connsiteX29" fmla="*/ 2757987 w 3195530"/>
                <a:gd name="connsiteY29" fmla="*/ 2539216 h 10612860"/>
                <a:gd name="connsiteX30" fmla="*/ 3024915 w 3195530"/>
                <a:gd name="connsiteY30" fmla="*/ 2938542 h 10612860"/>
                <a:gd name="connsiteX31" fmla="*/ 3138120 w 3195530"/>
                <a:gd name="connsiteY31" fmla="*/ 3005297 h 10612860"/>
                <a:gd name="connsiteX32" fmla="*/ 3194723 w 3195530"/>
                <a:gd name="connsiteY32" fmla="*/ 3333739 h 10612860"/>
                <a:gd name="connsiteX33" fmla="*/ 2857806 w 3195530"/>
                <a:gd name="connsiteY33" fmla="*/ 3656225 h 10612860"/>
                <a:gd name="connsiteX34" fmla="*/ 2542420 w 3195530"/>
                <a:gd name="connsiteY34" fmla="*/ 3660305 h 10612860"/>
                <a:gd name="connsiteX35" fmla="*/ 2461079 w 3195530"/>
                <a:gd name="connsiteY35" fmla="*/ 3610217 h 10612860"/>
                <a:gd name="connsiteX36" fmla="*/ 2503020 w 3195530"/>
                <a:gd name="connsiteY36" fmla="*/ 3730889 h 10612860"/>
                <a:gd name="connsiteX37" fmla="*/ 2445357 w 3195530"/>
                <a:gd name="connsiteY37" fmla="*/ 3730903 h 10612860"/>
                <a:gd name="connsiteX38" fmla="*/ 2445357 w 3195530"/>
                <a:gd name="connsiteY38" fmla="*/ 3964866 h 10612860"/>
                <a:gd name="connsiteX39" fmla="*/ 2459686 w 3195530"/>
                <a:gd name="connsiteY39" fmla="*/ 3964866 h 10612860"/>
                <a:gd name="connsiteX40" fmla="*/ 2469021 w 3195530"/>
                <a:gd name="connsiteY40" fmla="*/ 4013875 h 10612860"/>
                <a:gd name="connsiteX41" fmla="*/ 2974950 w 3195530"/>
                <a:gd name="connsiteY41" fmla="*/ 5593332 h 10612860"/>
                <a:gd name="connsiteX42" fmla="*/ 2708419 w 3195530"/>
                <a:gd name="connsiteY42" fmla="*/ 5730659 h 10612860"/>
                <a:gd name="connsiteX43" fmla="*/ 2736752 w 3195530"/>
                <a:gd name="connsiteY43" fmla="*/ 6385004 h 10612860"/>
                <a:gd name="connsiteX44" fmla="*/ 2718427 w 3195530"/>
                <a:gd name="connsiteY44" fmla="*/ 7009774 h 10612860"/>
                <a:gd name="connsiteX45" fmla="*/ 2690545 w 3195530"/>
                <a:gd name="connsiteY45" fmla="*/ 7429203 h 10612860"/>
                <a:gd name="connsiteX46" fmla="*/ 2595054 w 3195530"/>
                <a:gd name="connsiteY46" fmla="*/ 7760350 h 10612860"/>
                <a:gd name="connsiteX47" fmla="*/ 2500175 w 3195530"/>
                <a:gd name="connsiteY47" fmla="*/ 7873515 h 10612860"/>
                <a:gd name="connsiteX48" fmla="*/ 2483431 w 3195530"/>
                <a:gd name="connsiteY48" fmla="*/ 8113645 h 10612860"/>
                <a:gd name="connsiteX49" fmla="*/ 2412136 w 3195530"/>
                <a:gd name="connsiteY49" fmla="*/ 8776730 h 10612860"/>
                <a:gd name="connsiteX50" fmla="*/ 2380366 w 3195530"/>
                <a:gd name="connsiteY50" fmla="*/ 9173347 h 10612860"/>
                <a:gd name="connsiteX51" fmla="*/ 2396889 w 3195530"/>
                <a:gd name="connsiteY51" fmla="*/ 9467957 h 10612860"/>
                <a:gd name="connsiteX52" fmla="*/ 2454833 w 3195530"/>
                <a:gd name="connsiteY52" fmla="*/ 9613145 h 10612860"/>
                <a:gd name="connsiteX53" fmla="*/ 2424209 w 3195530"/>
                <a:gd name="connsiteY53" fmla="*/ 9804339 h 10612860"/>
                <a:gd name="connsiteX54" fmla="*/ 3134866 w 3195530"/>
                <a:gd name="connsiteY54" fmla="*/ 10341562 h 10612860"/>
                <a:gd name="connsiteX55" fmla="*/ 3160024 w 3195530"/>
                <a:gd name="connsiteY55" fmla="*/ 10564964 h 10612860"/>
                <a:gd name="connsiteX56" fmla="*/ 2531417 w 3195530"/>
                <a:gd name="connsiteY56" fmla="*/ 10550290 h 10612860"/>
                <a:gd name="connsiteX57" fmla="*/ 1876236 w 3195530"/>
                <a:gd name="connsiteY57" fmla="*/ 10303490 h 10612860"/>
                <a:gd name="connsiteX58" fmla="*/ 1861870 w 3195530"/>
                <a:gd name="connsiteY58" fmla="*/ 10020777 h 10612860"/>
                <a:gd name="connsiteX59" fmla="*/ 1835213 w 3195530"/>
                <a:gd name="connsiteY59" fmla="*/ 9894183 h 10612860"/>
                <a:gd name="connsiteX60" fmla="*/ 1882681 w 3195530"/>
                <a:gd name="connsiteY60" fmla="*/ 9589781 h 10612860"/>
                <a:gd name="connsiteX61" fmla="*/ 1802386 w 3195530"/>
                <a:gd name="connsiteY61" fmla="*/ 9334796 h 10612860"/>
                <a:gd name="connsiteX62" fmla="*/ 1800887 w 3195530"/>
                <a:gd name="connsiteY62" fmla="*/ 8152789 h 10612860"/>
                <a:gd name="connsiteX63" fmla="*/ 1935942 w 3195530"/>
                <a:gd name="connsiteY63" fmla="*/ 7506024 h 10612860"/>
                <a:gd name="connsiteX64" fmla="*/ 1876110 w 3195530"/>
                <a:gd name="connsiteY64" fmla="*/ 7319701 h 10612860"/>
                <a:gd name="connsiteX65" fmla="*/ 1916465 w 3195530"/>
                <a:gd name="connsiteY65" fmla="*/ 7164091 h 10612860"/>
                <a:gd name="connsiteX66" fmla="*/ 1910193 w 3195530"/>
                <a:gd name="connsiteY66" fmla="*/ 6839348 h 10612860"/>
                <a:gd name="connsiteX67" fmla="*/ 1707813 w 3195530"/>
                <a:gd name="connsiteY67" fmla="*/ 6238651 h 10612860"/>
                <a:gd name="connsiteX68" fmla="*/ 1377613 w 3195530"/>
                <a:gd name="connsiteY68" fmla="*/ 7441295 h 10612860"/>
                <a:gd name="connsiteX69" fmla="*/ 1374660 w 3195530"/>
                <a:gd name="connsiteY69" fmla="*/ 7650818 h 10612860"/>
                <a:gd name="connsiteX70" fmla="*/ 1267540 w 3195530"/>
                <a:gd name="connsiteY70" fmla="*/ 7793055 h 10612860"/>
                <a:gd name="connsiteX71" fmla="*/ 1278558 w 3195530"/>
                <a:gd name="connsiteY71" fmla="*/ 7897618 h 10612860"/>
                <a:gd name="connsiteX72" fmla="*/ 1205942 w 3195530"/>
                <a:gd name="connsiteY72" fmla="*/ 8057305 h 10612860"/>
                <a:gd name="connsiteX73" fmla="*/ 1033520 w 3195530"/>
                <a:gd name="connsiteY73" fmla="*/ 9173347 h 10612860"/>
                <a:gd name="connsiteX74" fmla="*/ 1054274 w 3195530"/>
                <a:gd name="connsiteY74" fmla="*/ 9656724 h 10612860"/>
                <a:gd name="connsiteX75" fmla="*/ 990267 w 3195530"/>
                <a:gd name="connsiteY75" fmla="*/ 10063276 h 10612860"/>
                <a:gd name="connsiteX76" fmla="*/ 1368683 w 3195530"/>
                <a:gd name="connsiteY76" fmla="*/ 10442252 h 10612860"/>
                <a:gd name="connsiteX77" fmla="*/ 918876 w 3195530"/>
                <a:gd name="connsiteY77" fmla="*/ 10600044 h 10612860"/>
                <a:gd name="connsiteX78" fmla="*/ 474779 w 3195530"/>
                <a:gd name="connsiteY78" fmla="*/ 10287718 h 10612860"/>
                <a:gd name="connsiteX79" fmla="*/ 566182 w 3195530"/>
                <a:gd name="connsiteY79" fmla="*/ 10019896 h 10612860"/>
                <a:gd name="connsiteX80" fmla="*/ 460825 w 3195530"/>
                <a:gd name="connsiteY80" fmla="*/ 9692724 h 10612860"/>
                <a:gd name="connsiteX81" fmla="*/ 511587 w 3195530"/>
                <a:gd name="connsiteY81" fmla="*/ 9032388 h 10612860"/>
                <a:gd name="connsiteX82" fmla="*/ 622935 w 3195530"/>
                <a:gd name="connsiteY82" fmla="*/ 7525502 h 10612860"/>
                <a:gd name="connsiteX83" fmla="*/ 669466 w 3195530"/>
                <a:gd name="connsiteY83" fmla="*/ 7311969 h 10612860"/>
                <a:gd name="connsiteX84" fmla="*/ 689870 w 3195530"/>
                <a:gd name="connsiteY84" fmla="*/ 7037851 h 10612860"/>
                <a:gd name="connsiteX85" fmla="*/ 677180 w 3195530"/>
                <a:gd name="connsiteY85" fmla="*/ 6796735 h 10612860"/>
                <a:gd name="connsiteX86" fmla="*/ 587421 w 3195530"/>
                <a:gd name="connsiteY86" fmla="*/ 6210025 h 10612860"/>
                <a:gd name="connsiteX87" fmla="*/ 503127 w 3195530"/>
                <a:gd name="connsiteY87" fmla="*/ 5850688 h 10612860"/>
                <a:gd name="connsiteX88" fmla="*/ 304621 w 3195530"/>
                <a:gd name="connsiteY88" fmla="*/ 5601332 h 10612860"/>
                <a:gd name="connsiteX89" fmla="*/ 461987 w 3195530"/>
                <a:gd name="connsiteY89" fmla="*/ 4201579 h 10612860"/>
                <a:gd name="connsiteX90" fmla="*/ 480370 w 3195530"/>
                <a:gd name="connsiteY90" fmla="*/ 4073429 h 10612860"/>
                <a:gd name="connsiteX91" fmla="*/ 480370 w 3195530"/>
                <a:gd name="connsiteY91" fmla="*/ 4037882 h 10612860"/>
                <a:gd name="connsiteX92" fmla="*/ 430481 w 3195530"/>
                <a:gd name="connsiteY92" fmla="*/ 3966665 h 10612860"/>
                <a:gd name="connsiteX93" fmla="*/ 480370 w 3195530"/>
                <a:gd name="connsiteY93" fmla="*/ 3731366 h 10612860"/>
                <a:gd name="connsiteX94" fmla="*/ 357520 w 3195530"/>
                <a:gd name="connsiteY94" fmla="*/ 3489579 h 10612860"/>
                <a:gd name="connsiteX95" fmla="*/ 296032 w 3195530"/>
                <a:gd name="connsiteY95" fmla="*/ 3332537 h 10612860"/>
                <a:gd name="connsiteX96" fmla="*/ 312879 w 3195530"/>
                <a:gd name="connsiteY96" fmla="*/ 3170839 h 10612860"/>
                <a:gd name="connsiteX97" fmla="*/ 258721 w 3195530"/>
                <a:gd name="connsiteY97" fmla="*/ 3134915 h 10612860"/>
                <a:gd name="connsiteX98" fmla="*/ 207412 w 3195530"/>
                <a:gd name="connsiteY98" fmla="*/ 2897913 h 10612860"/>
                <a:gd name="connsiteX99" fmla="*/ 54452 w 3195530"/>
                <a:gd name="connsiteY99" fmla="*/ 2538400 h 10612860"/>
                <a:gd name="connsiteX100" fmla="*/ 9303 w 3195530"/>
                <a:gd name="connsiteY100" fmla="*/ 2186090 h 10612860"/>
                <a:gd name="connsiteX101" fmla="*/ 81583 w 3195530"/>
                <a:gd name="connsiteY101" fmla="*/ 1743638 h 10612860"/>
                <a:gd name="connsiteX102" fmla="*/ 649543 w 3195530"/>
                <a:gd name="connsiteY102" fmla="*/ 1494582 h 10612860"/>
                <a:gd name="connsiteX103" fmla="*/ 945925 w 3195530"/>
                <a:gd name="connsiteY103" fmla="*/ 1232699 h 10612860"/>
                <a:gd name="connsiteX104" fmla="*/ 952102 w 3195530"/>
                <a:gd name="connsiteY104" fmla="*/ 1238129 h 10612860"/>
                <a:gd name="connsiteX105" fmla="*/ 1453685 w 3195530"/>
                <a:gd name="connsiteY105" fmla="*/ 1885887 h 10612860"/>
                <a:gd name="connsiteX106" fmla="*/ 1302916 w 3195530"/>
                <a:gd name="connsiteY106" fmla="*/ 1712325 h 10612860"/>
                <a:gd name="connsiteX107" fmla="*/ 1505401 w 3195530"/>
                <a:gd name="connsiteY107" fmla="*/ 1530023 h 10612860"/>
                <a:gd name="connsiteX108" fmla="*/ 1518343 w 3195530"/>
                <a:gd name="connsiteY108" fmla="*/ 1530185 h 10612860"/>
                <a:gd name="connsiteX109" fmla="*/ 1411743 w 3195530"/>
                <a:gd name="connsiteY109" fmla="*/ 1476618 h 10612860"/>
                <a:gd name="connsiteX110" fmla="*/ 1132853 w 3195530"/>
                <a:gd name="connsiteY110" fmla="*/ 1356460 h 10612860"/>
                <a:gd name="connsiteX111" fmla="*/ 987224 w 3195530"/>
                <a:gd name="connsiteY111" fmla="*/ 1196250 h 10612860"/>
                <a:gd name="connsiteX112" fmla="*/ 888169 w 3195530"/>
                <a:gd name="connsiteY112" fmla="*/ 929232 h 10612860"/>
                <a:gd name="connsiteX113" fmla="*/ 827953 w 3195530"/>
                <a:gd name="connsiteY113" fmla="*/ 971350 h 10612860"/>
                <a:gd name="connsiteX114" fmla="*/ 713322 w 3195530"/>
                <a:gd name="connsiteY114" fmla="*/ 695928 h 10612860"/>
                <a:gd name="connsiteX115" fmla="*/ 783974 w 3195530"/>
                <a:gd name="connsiteY115" fmla="*/ 630038 h 10612860"/>
                <a:gd name="connsiteX116" fmla="*/ 1290800 w 3195530"/>
                <a:gd name="connsiteY116" fmla="*/ 0 h 10612860"/>
                <a:gd name="connsiteX0" fmla="*/ 1763037 w 3195530"/>
                <a:gd name="connsiteY0" fmla="*/ 2903008 h 10612860"/>
                <a:gd name="connsiteX1" fmla="*/ 1850995 w 3195530"/>
                <a:gd name="connsiteY1" fmla="*/ 3156579 h 10612860"/>
                <a:gd name="connsiteX2" fmla="*/ 1868097 w 3195530"/>
                <a:gd name="connsiteY2" fmla="*/ 2960638 h 10612860"/>
                <a:gd name="connsiteX3" fmla="*/ 1763037 w 3195530"/>
                <a:gd name="connsiteY3" fmla="*/ 2903008 h 10612860"/>
                <a:gd name="connsiteX4" fmla="*/ 1290800 w 3195530"/>
                <a:gd name="connsiteY4" fmla="*/ 0 h 10612860"/>
                <a:gd name="connsiteX5" fmla="*/ 1852755 w 3195530"/>
                <a:gd name="connsiteY5" fmla="*/ 556368 h 10612860"/>
                <a:gd name="connsiteX6" fmla="*/ 1880139 w 3195530"/>
                <a:gd name="connsiteY6" fmla="*/ 826219 h 10612860"/>
                <a:gd name="connsiteX7" fmla="*/ 1800885 w 3195530"/>
                <a:gd name="connsiteY7" fmla="*/ 889179 h 10612860"/>
                <a:gd name="connsiteX8" fmla="*/ 1665029 w 3195530"/>
                <a:gd name="connsiteY8" fmla="*/ 1234718 h 10612860"/>
                <a:gd name="connsiteX9" fmla="*/ 1649096 w 3195530"/>
                <a:gd name="connsiteY9" fmla="*/ 1339123 h 10612860"/>
                <a:gd name="connsiteX10" fmla="*/ 1534696 w 3195530"/>
                <a:gd name="connsiteY10" fmla="*/ 1530388 h 10612860"/>
                <a:gd name="connsiteX11" fmla="*/ 1721540 w 3195530"/>
                <a:gd name="connsiteY11" fmla="*/ 1740863 h 10612860"/>
                <a:gd name="connsiteX12" fmla="*/ 1724957 w 3195530"/>
                <a:gd name="connsiteY12" fmla="*/ 1755132 h 10612860"/>
                <a:gd name="connsiteX13" fmla="*/ 1652304 w 3195530"/>
                <a:gd name="connsiteY13" fmla="*/ 1750313 h 10612860"/>
                <a:gd name="connsiteX14" fmla="*/ 1751358 w 3195530"/>
                <a:gd name="connsiteY14" fmla="*/ 1930550 h 10612860"/>
                <a:gd name="connsiteX15" fmla="*/ 1724957 w 3195530"/>
                <a:gd name="connsiteY15" fmla="*/ 1755132 h 10612860"/>
                <a:gd name="connsiteX16" fmla="*/ 1736291 w 3195530"/>
                <a:gd name="connsiteY16" fmla="*/ 1755884 h 10612860"/>
                <a:gd name="connsiteX17" fmla="*/ 1721540 w 3195530"/>
                <a:gd name="connsiteY17" fmla="*/ 1740863 h 10612860"/>
                <a:gd name="connsiteX18" fmla="*/ 1667880 w 3195530"/>
                <a:gd name="connsiteY18" fmla="*/ 1609649 h 10612860"/>
                <a:gd name="connsiteX19" fmla="*/ 1658106 w 3195530"/>
                <a:gd name="connsiteY19" fmla="*/ 1372022 h 10612860"/>
                <a:gd name="connsiteX20" fmla="*/ 1734509 w 3195530"/>
                <a:gd name="connsiteY20" fmla="*/ 1541309 h 10612860"/>
                <a:gd name="connsiteX21" fmla="*/ 2326647 w 3195530"/>
                <a:gd name="connsiteY21" fmla="*/ 1715111 h 10612860"/>
                <a:gd name="connsiteX22" fmla="*/ 2509435 w 3195530"/>
                <a:gd name="connsiteY22" fmla="*/ 1794736 h 10612860"/>
                <a:gd name="connsiteX23" fmla="*/ 2606453 w 3195530"/>
                <a:gd name="connsiteY23" fmla="*/ 2095611 h 10612860"/>
                <a:gd name="connsiteX24" fmla="*/ 2672829 w 3195530"/>
                <a:gd name="connsiteY24" fmla="*/ 2178119 h 10612860"/>
                <a:gd name="connsiteX25" fmla="*/ 2670233 w 3195530"/>
                <a:gd name="connsiteY25" fmla="*/ 2302646 h 10612860"/>
                <a:gd name="connsiteX26" fmla="*/ 2712685 w 3195530"/>
                <a:gd name="connsiteY26" fmla="*/ 2352064 h 10612860"/>
                <a:gd name="connsiteX27" fmla="*/ 2702149 w 3195530"/>
                <a:gd name="connsiteY27" fmla="*/ 2404747 h 10612860"/>
                <a:gd name="connsiteX28" fmla="*/ 2763128 w 3195530"/>
                <a:gd name="connsiteY28" fmla="*/ 2436539 h 10612860"/>
                <a:gd name="connsiteX29" fmla="*/ 2757987 w 3195530"/>
                <a:gd name="connsiteY29" fmla="*/ 2539216 h 10612860"/>
                <a:gd name="connsiteX30" fmla="*/ 3024915 w 3195530"/>
                <a:gd name="connsiteY30" fmla="*/ 2938542 h 10612860"/>
                <a:gd name="connsiteX31" fmla="*/ 3138120 w 3195530"/>
                <a:gd name="connsiteY31" fmla="*/ 3005297 h 10612860"/>
                <a:gd name="connsiteX32" fmla="*/ 3194723 w 3195530"/>
                <a:gd name="connsiteY32" fmla="*/ 3333739 h 10612860"/>
                <a:gd name="connsiteX33" fmla="*/ 2857806 w 3195530"/>
                <a:gd name="connsiteY33" fmla="*/ 3656225 h 10612860"/>
                <a:gd name="connsiteX34" fmla="*/ 2542420 w 3195530"/>
                <a:gd name="connsiteY34" fmla="*/ 3660305 h 10612860"/>
                <a:gd name="connsiteX35" fmla="*/ 2461079 w 3195530"/>
                <a:gd name="connsiteY35" fmla="*/ 3610217 h 10612860"/>
                <a:gd name="connsiteX36" fmla="*/ 2503020 w 3195530"/>
                <a:gd name="connsiteY36" fmla="*/ 3730889 h 10612860"/>
                <a:gd name="connsiteX37" fmla="*/ 2445357 w 3195530"/>
                <a:gd name="connsiteY37" fmla="*/ 3730903 h 10612860"/>
                <a:gd name="connsiteX38" fmla="*/ 2445357 w 3195530"/>
                <a:gd name="connsiteY38" fmla="*/ 3964866 h 10612860"/>
                <a:gd name="connsiteX39" fmla="*/ 2459686 w 3195530"/>
                <a:gd name="connsiteY39" fmla="*/ 3964866 h 10612860"/>
                <a:gd name="connsiteX40" fmla="*/ 2445358 w 3195530"/>
                <a:gd name="connsiteY40" fmla="*/ 3916228 h 10612860"/>
                <a:gd name="connsiteX41" fmla="*/ 2469021 w 3195530"/>
                <a:gd name="connsiteY41" fmla="*/ 4013875 h 10612860"/>
                <a:gd name="connsiteX42" fmla="*/ 2974950 w 3195530"/>
                <a:gd name="connsiteY42" fmla="*/ 5593332 h 10612860"/>
                <a:gd name="connsiteX43" fmla="*/ 2708419 w 3195530"/>
                <a:gd name="connsiteY43" fmla="*/ 5730659 h 10612860"/>
                <a:gd name="connsiteX44" fmla="*/ 2736752 w 3195530"/>
                <a:gd name="connsiteY44" fmla="*/ 6385004 h 10612860"/>
                <a:gd name="connsiteX45" fmla="*/ 2718427 w 3195530"/>
                <a:gd name="connsiteY45" fmla="*/ 7009774 h 10612860"/>
                <a:gd name="connsiteX46" fmla="*/ 2690545 w 3195530"/>
                <a:gd name="connsiteY46" fmla="*/ 7429203 h 10612860"/>
                <a:gd name="connsiteX47" fmla="*/ 2595054 w 3195530"/>
                <a:gd name="connsiteY47" fmla="*/ 7760350 h 10612860"/>
                <a:gd name="connsiteX48" fmla="*/ 2500175 w 3195530"/>
                <a:gd name="connsiteY48" fmla="*/ 7873515 h 10612860"/>
                <a:gd name="connsiteX49" fmla="*/ 2483431 w 3195530"/>
                <a:gd name="connsiteY49" fmla="*/ 8113645 h 10612860"/>
                <a:gd name="connsiteX50" fmla="*/ 2412136 w 3195530"/>
                <a:gd name="connsiteY50" fmla="*/ 8776730 h 10612860"/>
                <a:gd name="connsiteX51" fmla="*/ 2380366 w 3195530"/>
                <a:gd name="connsiteY51" fmla="*/ 9173347 h 10612860"/>
                <a:gd name="connsiteX52" fmla="*/ 2396889 w 3195530"/>
                <a:gd name="connsiteY52" fmla="*/ 9467957 h 10612860"/>
                <a:gd name="connsiteX53" fmla="*/ 2454833 w 3195530"/>
                <a:gd name="connsiteY53" fmla="*/ 9613145 h 10612860"/>
                <a:gd name="connsiteX54" fmla="*/ 2424209 w 3195530"/>
                <a:gd name="connsiteY54" fmla="*/ 9804339 h 10612860"/>
                <a:gd name="connsiteX55" fmla="*/ 3134866 w 3195530"/>
                <a:gd name="connsiteY55" fmla="*/ 10341562 h 10612860"/>
                <a:gd name="connsiteX56" fmla="*/ 3160024 w 3195530"/>
                <a:gd name="connsiteY56" fmla="*/ 10564964 h 10612860"/>
                <a:gd name="connsiteX57" fmla="*/ 2531417 w 3195530"/>
                <a:gd name="connsiteY57" fmla="*/ 10550290 h 10612860"/>
                <a:gd name="connsiteX58" fmla="*/ 1876236 w 3195530"/>
                <a:gd name="connsiteY58" fmla="*/ 10303490 h 10612860"/>
                <a:gd name="connsiteX59" fmla="*/ 1861870 w 3195530"/>
                <a:gd name="connsiteY59" fmla="*/ 10020777 h 10612860"/>
                <a:gd name="connsiteX60" fmla="*/ 1835213 w 3195530"/>
                <a:gd name="connsiteY60" fmla="*/ 9894183 h 10612860"/>
                <a:gd name="connsiteX61" fmla="*/ 1882681 w 3195530"/>
                <a:gd name="connsiteY61" fmla="*/ 9589781 h 10612860"/>
                <a:gd name="connsiteX62" fmla="*/ 1802386 w 3195530"/>
                <a:gd name="connsiteY62" fmla="*/ 9334796 h 10612860"/>
                <a:gd name="connsiteX63" fmla="*/ 1800887 w 3195530"/>
                <a:gd name="connsiteY63" fmla="*/ 8152789 h 10612860"/>
                <a:gd name="connsiteX64" fmla="*/ 1935942 w 3195530"/>
                <a:gd name="connsiteY64" fmla="*/ 7506024 h 10612860"/>
                <a:gd name="connsiteX65" fmla="*/ 1876110 w 3195530"/>
                <a:gd name="connsiteY65" fmla="*/ 7319701 h 10612860"/>
                <a:gd name="connsiteX66" fmla="*/ 1916465 w 3195530"/>
                <a:gd name="connsiteY66" fmla="*/ 7164091 h 10612860"/>
                <a:gd name="connsiteX67" fmla="*/ 1910193 w 3195530"/>
                <a:gd name="connsiteY67" fmla="*/ 6839348 h 10612860"/>
                <a:gd name="connsiteX68" fmla="*/ 1707813 w 3195530"/>
                <a:gd name="connsiteY68" fmla="*/ 6238651 h 10612860"/>
                <a:gd name="connsiteX69" fmla="*/ 1377613 w 3195530"/>
                <a:gd name="connsiteY69" fmla="*/ 7441295 h 10612860"/>
                <a:gd name="connsiteX70" fmla="*/ 1374660 w 3195530"/>
                <a:gd name="connsiteY70" fmla="*/ 7650818 h 10612860"/>
                <a:gd name="connsiteX71" fmla="*/ 1267540 w 3195530"/>
                <a:gd name="connsiteY71" fmla="*/ 7793055 h 10612860"/>
                <a:gd name="connsiteX72" fmla="*/ 1278558 w 3195530"/>
                <a:gd name="connsiteY72" fmla="*/ 7897618 h 10612860"/>
                <a:gd name="connsiteX73" fmla="*/ 1205942 w 3195530"/>
                <a:gd name="connsiteY73" fmla="*/ 8057305 h 10612860"/>
                <a:gd name="connsiteX74" fmla="*/ 1033520 w 3195530"/>
                <a:gd name="connsiteY74" fmla="*/ 9173347 h 10612860"/>
                <a:gd name="connsiteX75" fmla="*/ 1054274 w 3195530"/>
                <a:gd name="connsiteY75" fmla="*/ 9656724 h 10612860"/>
                <a:gd name="connsiteX76" fmla="*/ 990267 w 3195530"/>
                <a:gd name="connsiteY76" fmla="*/ 10063276 h 10612860"/>
                <a:gd name="connsiteX77" fmla="*/ 1368683 w 3195530"/>
                <a:gd name="connsiteY77" fmla="*/ 10442252 h 10612860"/>
                <a:gd name="connsiteX78" fmla="*/ 918876 w 3195530"/>
                <a:gd name="connsiteY78" fmla="*/ 10600044 h 10612860"/>
                <a:gd name="connsiteX79" fmla="*/ 474779 w 3195530"/>
                <a:gd name="connsiteY79" fmla="*/ 10287718 h 10612860"/>
                <a:gd name="connsiteX80" fmla="*/ 566182 w 3195530"/>
                <a:gd name="connsiteY80" fmla="*/ 10019896 h 10612860"/>
                <a:gd name="connsiteX81" fmla="*/ 460825 w 3195530"/>
                <a:gd name="connsiteY81" fmla="*/ 9692724 h 10612860"/>
                <a:gd name="connsiteX82" fmla="*/ 511587 w 3195530"/>
                <a:gd name="connsiteY82" fmla="*/ 9032388 h 10612860"/>
                <a:gd name="connsiteX83" fmla="*/ 622935 w 3195530"/>
                <a:gd name="connsiteY83" fmla="*/ 7525502 h 10612860"/>
                <a:gd name="connsiteX84" fmla="*/ 669466 w 3195530"/>
                <a:gd name="connsiteY84" fmla="*/ 7311969 h 10612860"/>
                <a:gd name="connsiteX85" fmla="*/ 689870 w 3195530"/>
                <a:gd name="connsiteY85" fmla="*/ 7037851 h 10612860"/>
                <a:gd name="connsiteX86" fmla="*/ 677180 w 3195530"/>
                <a:gd name="connsiteY86" fmla="*/ 6796735 h 10612860"/>
                <a:gd name="connsiteX87" fmla="*/ 587421 w 3195530"/>
                <a:gd name="connsiteY87" fmla="*/ 6210025 h 10612860"/>
                <a:gd name="connsiteX88" fmla="*/ 503127 w 3195530"/>
                <a:gd name="connsiteY88" fmla="*/ 5850688 h 10612860"/>
                <a:gd name="connsiteX89" fmla="*/ 304621 w 3195530"/>
                <a:gd name="connsiteY89" fmla="*/ 5601332 h 10612860"/>
                <a:gd name="connsiteX90" fmla="*/ 461987 w 3195530"/>
                <a:gd name="connsiteY90" fmla="*/ 4201579 h 10612860"/>
                <a:gd name="connsiteX91" fmla="*/ 480370 w 3195530"/>
                <a:gd name="connsiteY91" fmla="*/ 4073429 h 10612860"/>
                <a:gd name="connsiteX92" fmla="*/ 480370 w 3195530"/>
                <a:gd name="connsiteY92" fmla="*/ 4037882 h 10612860"/>
                <a:gd name="connsiteX93" fmla="*/ 430481 w 3195530"/>
                <a:gd name="connsiteY93" fmla="*/ 3966665 h 10612860"/>
                <a:gd name="connsiteX94" fmla="*/ 480370 w 3195530"/>
                <a:gd name="connsiteY94" fmla="*/ 3731366 h 10612860"/>
                <a:gd name="connsiteX95" fmla="*/ 357520 w 3195530"/>
                <a:gd name="connsiteY95" fmla="*/ 3489579 h 10612860"/>
                <a:gd name="connsiteX96" fmla="*/ 296032 w 3195530"/>
                <a:gd name="connsiteY96" fmla="*/ 3332537 h 10612860"/>
                <a:gd name="connsiteX97" fmla="*/ 312879 w 3195530"/>
                <a:gd name="connsiteY97" fmla="*/ 3170839 h 10612860"/>
                <a:gd name="connsiteX98" fmla="*/ 258721 w 3195530"/>
                <a:gd name="connsiteY98" fmla="*/ 3134915 h 10612860"/>
                <a:gd name="connsiteX99" fmla="*/ 207412 w 3195530"/>
                <a:gd name="connsiteY99" fmla="*/ 2897913 h 10612860"/>
                <a:gd name="connsiteX100" fmla="*/ 54452 w 3195530"/>
                <a:gd name="connsiteY100" fmla="*/ 2538400 h 10612860"/>
                <a:gd name="connsiteX101" fmla="*/ 9303 w 3195530"/>
                <a:gd name="connsiteY101" fmla="*/ 2186090 h 10612860"/>
                <a:gd name="connsiteX102" fmla="*/ 81583 w 3195530"/>
                <a:gd name="connsiteY102" fmla="*/ 1743638 h 10612860"/>
                <a:gd name="connsiteX103" fmla="*/ 649543 w 3195530"/>
                <a:gd name="connsiteY103" fmla="*/ 1494582 h 10612860"/>
                <a:gd name="connsiteX104" fmla="*/ 945925 w 3195530"/>
                <a:gd name="connsiteY104" fmla="*/ 1232699 h 10612860"/>
                <a:gd name="connsiteX105" fmla="*/ 952102 w 3195530"/>
                <a:gd name="connsiteY105" fmla="*/ 1238129 h 10612860"/>
                <a:gd name="connsiteX106" fmla="*/ 1453685 w 3195530"/>
                <a:gd name="connsiteY106" fmla="*/ 1885887 h 10612860"/>
                <a:gd name="connsiteX107" fmla="*/ 1302916 w 3195530"/>
                <a:gd name="connsiteY107" fmla="*/ 1712325 h 10612860"/>
                <a:gd name="connsiteX108" fmla="*/ 1505401 w 3195530"/>
                <a:gd name="connsiteY108" fmla="*/ 1530023 h 10612860"/>
                <a:gd name="connsiteX109" fmla="*/ 1518343 w 3195530"/>
                <a:gd name="connsiteY109" fmla="*/ 1530185 h 10612860"/>
                <a:gd name="connsiteX110" fmla="*/ 1411743 w 3195530"/>
                <a:gd name="connsiteY110" fmla="*/ 1476618 h 10612860"/>
                <a:gd name="connsiteX111" fmla="*/ 1132853 w 3195530"/>
                <a:gd name="connsiteY111" fmla="*/ 1356460 h 10612860"/>
                <a:gd name="connsiteX112" fmla="*/ 987224 w 3195530"/>
                <a:gd name="connsiteY112" fmla="*/ 1196250 h 10612860"/>
                <a:gd name="connsiteX113" fmla="*/ 888169 w 3195530"/>
                <a:gd name="connsiteY113" fmla="*/ 929232 h 10612860"/>
                <a:gd name="connsiteX114" fmla="*/ 827953 w 3195530"/>
                <a:gd name="connsiteY114" fmla="*/ 971350 h 10612860"/>
                <a:gd name="connsiteX115" fmla="*/ 713322 w 3195530"/>
                <a:gd name="connsiteY115" fmla="*/ 695928 h 10612860"/>
                <a:gd name="connsiteX116" fmla="*/ 783974 w 3195530"/>
                <a:gd name="connsiteY116" fmla="*/ 630038 h 10612860"/>
                <a:gd name="connsiteX117" fmla="*/ 1290800 w 3195530"/>
                <a:gd name="connsiteY117" fmla="*/ 0 h 10612860"/>
                <a:gd name="connsiteX0" fmla="*/ 1763037 w 3195530"/>
                <a:gd name="connsiteY0" fmla="*/ 2903008 h 10612860"/>
                <a:gd name="connsiteX1" fmla="*/ 1850995 w 3195530"/>
                <a:gd name="connsiteY1" fmla="*/ 3156579 h 10612860"/>
                <a:gd name="connsiteX2" fmla="*/ 1868097 w 3195530"/>
                <a:gd name="connsiteY2" fmla="*/ 2960638 h 10612860"/>
                <a:gd name="connsiteX3" fmla="*/ 1763037 w 3195530"/>
                <a:gd name="connsiteY3" fmla="*/ 2903008 h 10612860"/>
                <a:gd name="connsiteX4" fmla="*/ 1290800 w 3195530"/>
                <a:gd name="connsiteY4" fmla="*/ 0 h 10612860"/>
                <a:gd name="connsiteX5" fmla="*/ 1852755 w 3195530"/>
                <a:gd name="connsiteY5" fmla="*/ 556368 h 10612860"/>
                <a:gd name="connsiteX6" fmla="*/ 1880139 w 3195530"/>
                <a:gd name="connsiteY6" fmla="*/ 826219 h 10612860"/>
                <a:gd name="connsiteX7" fmla="*/ 1800885 w 3195530"/>
                <a:gd name="connsiteY7" fmla="*/ 889179 h 10612860"/>
                <a:gd name="connsiteX8" fmla="*/ 1665029 w 3195530"/>
                <a:gd name="connsiteY8" fmla="*/ 1234718 h 10612860"/>
                <a:gd name="connsiteX9" fmla="*/ 1649096 w 3195530"/>
                <a:gd name="connsiteY9" fmla="*/ 1339123 h 10612860"/>
                <a:gd name="connsiteX10" fmla="*/ 1534696 w 3195530"/>
                <a:gd name="connsiteY10" fmla="*/ 1530388 h 10612860"/>
                <a:gd name="connsiteX11" fmla="*/ 1721540 w 3195530"/>
                <a:gd name="connsiteY11" fmla="*/ 1740863 h 10612860"/>
                <a:gd name="connsiteX12" fmla="*/ 1724957 w 3195530"/>
                <a:gd name="connsiteY12" fmla="*/ 1755132 h 10612860"/>
                <a:gd name="connsiteX13" fmla="*/ 1652304 w 3195530"/>
                <a:gd name="connsiteY13" fmla="*/ 1750313 h 10612860"/>
                <a:gd name="connsiteX14" fmla="*/ 1751358 w 3195530"/>
                <a:gd name="connsiteY14" fmla="*/ 1930550 h 10612860"/>
                <a:gd name="connsiteX15" fmla="*/ 1724957 w 3195530"/>
                <a:gd name="connsiteY15" fmla="*/ 1755132 h 10612860"/>
                <a:gd name="connsiteX16" fmla="*/ 1736291 w 3195530"/>
                <a:gd name="connsiteY16" fmla="*/ 1755884 h 10612860"/>
                <a:gd name="connsiteX17" fmla="*/ 1721540 w 3195530"/>
                <a:gd name="connsiteY17" fmla="*/ 1740863 h 10612860"/>
                <a:gd name="connsiteX18" fmla="*/ 1667880 w 3195530"/>
                <a:gd name="connsiteY18" fmla="*/ 1609649 h 10612860"/>
                <a:gd name="connsiteX19" fmla="*/ 1658106 w 3195530"/>
                <a:gd name="connsiteY19" fmla="*/ 1372022 h 10612860"/>
                <a:gd name="connsiteX20" fmla="*/ 1734509 w 3195530"/>
                <a:gd name="connsiteY20" fmla="*/ 1541309 h 10612860"/>
                <a:gd name="connsiteX21" fmla="*/ 2326647 w 3195530"/>
                <a:gd name="connsiteY21" fmla="*/ 1715111 h 10612860"/>
                <a:gd name="connsiteX22" fmla="*/ 2509435 w 3195530"/>
                <a:gd name="connsiteY22" fmla="*/ 1794736 h 10612860"/>
                <a:gd name="connsiteX23" fmla="*/ 2606453 w 3195530"/>
                <a:gd name="connsiteY23" fmla="*/ 2095611 h 10612860"/>
                <a:gd name="connsiteX24" fmla="*/ 2672829 w 3195530"/>
                <a:gd name="connsiteY24" fmla="*/ 2178119 h 10612860"/>
                <a:gd name="connsiteX25" fmla="*/ 2670233 w 3195530"/>
                <a:gd name="connsiteY25" fmla="*/ 2302646 h 10612860"/>
                <a:gd name="connsiteX26" fmla="*/ 2712685 w 3195530"/>
                <a:gd name="connsiteY26" fmla="*/ 2352064 h 10612860"/>
                <a:gd name="connsiteX27" fmla="*/ 2702149 w 3195530"/>
                <a:gd name="connsiteY27" fmla="*/ 2404747 h 10612860"/>
                <a:gd name="connsiteX28" fmla="*/ 2763128 w 3195530"/>
                <a:gd name="connsiteY28" fmla="*/ 2436539 h 10612860"/>
                <a:gd name="connsiteX29" fmla="*/ 2757987 w 3195530"/>
                <a:gd name="connsiteY29" fmla="*/ 2539216 h 10612860"/>
                <a:gd name="connsiteX30" fmla="*/ 3024915 w 3195530"/>
                <a:gd name="connsiteY30" fmla="*/ 2938542 h 10612860"/>
                <a:gd name="connsiteX31" fmla="*/ 3138120 w 3195530"/>
                <a:gd name="connsiteY31" fmla="*/ 3005297 h 10612860"/>
                <a:gd name="connsiteX32" fmla="*/ 3194723 w 3195530"/>
                <a:gd name="connsiteY32" fmla="*/ 3333739 h 10612860"/>
                <a:gd name="connsiteX33" fmla="*/ 2857806 w 3195530"/>
                <a:gd name="connsiteY33" fmla="*/ 3656225 h 10612860"/>
                <a:gd name="connsiteX34" fmla="*/ 2542420 w 3195530"/>
                <a:gd name="connsiteY34" fmla="*/ 3660305 h 10612860"/>
                <a:gd name="connsiteX35" fmla="*/ 2461079 w 3195530"/>
                <a:gd name="connsiteY35" fmla="*/ 3610217 h 10612860"/>
                <a:gd name="connsiteX36" fmla="*/ 2503020 w 3195530"/>
                <a:gd name="connsiteY36" fmla="*/ 3730889 h 10612860"/>
                <a:gd name="connsiteX37" fmla="*/ 2445357 w 3195530"/>
                <a:gd name="connsiteY37" fmla="*/ 3730903 h 10612860"/>
                <a:gd name="connsiteX38" fmla="*/ 2445357 w 3195530"/>
                <a:gd name="connsiteY38" fmla="*/ 3964866 h 10612860"/>
                <a:gd name="connsiteX39" fmla="*/ 2459686 w 3195530"/>
                <a:gd name="connsiteY39" fmla="*/ 3964866 h 10612860"/>
                <a:gd name="connsiteX40" fmla="*/ 2469021 w 3195530"/>
                <a:gd name="connsiteY40" fmla="*/ 4013875 h 10612860"/>
                <a:gd name="connsiteX41" fmla="*/ 2974950 w 3195530"/>
                <a:gd name="connsiteY41" fmla="*/ 5593332 h 10612860"/>
                <a:gd name="connsiteX42" fmla="*/ 2708419 w 3195530"/>
                <a:gd name="connsiteY42" fmla="*/ 5730659 h 10612860"/>
                <a:gd name="connsiteX43" fmla="*/ 2736752 w 3195530"/>
                <a:gd name="connsiteY43" fmla="*/ 6385004 h 10612860"/>
                <a:gd name="connsiteX44" fmla="*/ 2718427 w 3195530"/>
                <a:gd name="connsiteY44" fmla="*/ 7009774 h 10612860"/>
                <a:gd name="connsiteX45" fmla="*/ 2690545 w 3195530"/>
                <a:gd name="connsiteY45" fmla="*/ 7429203 h 10612860"/>
                <a:gd name="connsiteX46" fmla="*/ 2595054 w 3195530"/>
                <a:gd name="connsiteY46" fmla="*/ 7760350 h 10612860"/>
                <a:gd name="connsiteX47" fmla="*/ 2500175 w 3195530"/>
                <a:gd name="connsiteY47" fmla="*/ 7873515 h 10612860"/>
                <a:gd name="connsiteX48" fmla="*/ 2483431 w 3195530"/>
                <a:gd name="connsiteY48" fmla="*/ 8113645 h 10612860"/>
                <a:gd name="connsiteX49" fmla="*/ 2412136 w 3195530"/>
                <a:gd name="connsiteY49" fmla="*/ 8776730 h 10612860"/>
                <a:gd name="connsiteX50" fmla="*/ 2380366 w 3195530"/>
                <a:gd name="connsiteY50" fmla="*/ 9173347 h 10612860"/>
                <a:gd name="connsiteX51" fmla="*/ 2396889 w 3195530"/>
                <a:gd name="connsiteY51" fmla="*/ 9467957 h 10612860"/>
                <a:gd name="connsiteX52" fmla="*/ 2454833 w 3195530"/>
                <a:gd name="connsiteY52" fmla="*/ 9613145 h 10612860"/>
                <a:gd name="connsiteX53" fmla="*/ 2424209 w 3195530"/>
                <a:gd name="connsiteY53" fmla="*/ 9804339 h 10612860"/>
                <a:gd name="connsiteX54" fmla="*/ 3134866 w 3195530"/>
                <a:gd name="connsiteY54" fmla="*/ 10341562 h 10612860"/>
                <a:gd name="connsiteX55" fmla="*/ 3160024 w 3195530"/>
                <a:gd name="connsiteY55" fmla="*/ 10564964 h 10612860"/>
                <a:gd name="connsiteX56" fmla="*/ 2531417 w 3195530"/>
                <a:gd name="connsiteY56" fmla="*/ 10550290 h 10612860"/>
                <a:gd name="connsiteX57" fmla="*/ 1876236 w 3195530"/>
                <a:gd name="connsiteY57" fmla="*/ 10303490 h 10612860"/>
                <a:gd name="connsiteX58" fmla="*/ 1861870 w 3195530"/>
                <a:gd name="connsiteY58" fmla="*/ 10020777 h 10612860"/>
                <a:gd name="connsiteX59" fmla="*/ 1835213 w 3195530"/>
                <a:gd name="connsiteY59" fmla="*/ 9894183 h 10612860"/>
                <a:gd name="connsiteX60" fmla="*/ 1882681 w 3195530"/>
                <a:gd name="connsiteY60" fmla="*/ 9589781 h 10612860"/>
                <a:gd name="connsiteX61" fmla="*/ 1802386 w 3195530"/>
                <a:gd name="connsiteY61" fmla="*/ 9334796 h 10612860"/>
                <a:gd name="connsiteX62" fmla="*/ 1800887 w 3195530"/>
                <a:gd name="connsiteY62" fmla="*/ 8152789 h 10612860"/>
                <a:gd name="connsiteX63" fmla="*/ 1935942 w 3195530"/>
                <a:gd name="connsiteY63" fmla="*/ 7506024 h 10612860"/>
                <a:gd name="connsiteX64" fmla="*/ 1876110 w 3195530"/>
                <a:gd name="connsiteY64" fmla="*/ 7319701 h 10612860"/>
                <a:gd name="connsiteX65" fmla="*/ 1916465 w 3195530"/>
                <a:gd name="connsiteY65" fmla="*/ 7164091 h 10612860"/>
                <a:gd name="connsiteX66" fmla="*/ 1910193 w 3195530"/>
                <a:gd name="connsiteY66" fmla="*/ 6839348 h 10612860"/>
                <a:gd name="connsiteX67" fmla="*/ 1707813 w 3195530"/>
                <a:gd name="connsiteY67" fmla="*/ 6238651 h 10612860"/>
                <a:gd name="connsiteX68" fmla="*/ 1377613 w 3195530"/>
                <a:gd name="connsiteY68" fmla="*/ 7441295 h 10612860"/>
                <a:gd name="connsiteX69" fmla="*/ 1374660 w 3195530"/>
                <a:gd name="connsiteY69" fmla="*/ 7650818 h 10612860"/>
                <a:gd name="connsiteX70" fmla="*/ 1267540 w 3195530"/>
                <a:gd name="connsiteY70" fmla="*/ 7793055 h 10612860"/>
                <a:gd name="connsiteX71" fmla="*/ 1278558 w 3195530"/>
                <a:gd name="connsiteY71" fmla="*/ 7897618 h 10612860"/>
                <a:gd name="connsiteX72" fmla="*/ 1205942 w 3195530"/>
                <a:gd name="connsiteY72" fmla="*/ 8057305 h 10612860"/>
                <a:gd name="connsiteX73" fmla="*/ 1033520 w 3195530"/>
                <a:gd name="connsiteY73" fmla="*/ 9173347 h 10612860"/>
                <a:gd name="connsiteX74" fmla="*/ 1054274 w 3195530"/>
                <a:gd name="connsiteY74" fmla="*/ 9656724 h 10612860"/>
                <a:gd name="connsiteX75" fmla="*/ 990267 w 3195530"/>
                <a:gd name="connsiteY75" fmla="*/ 10063276 h 10612860"/>
                <a:gd name="connsiteX76" fmla="*/ 1368683 w 3195530"/>
                <a:gd name="connsiteY76" fmla="*/ 10442252 h 10612860"/>
                <a:gd name="connsiteX77" fmla="*/ 918876 w 3195530"/>
                <a:gd name="connsiteY77" fmla="*/ 10600044 h 10612860"/>
                <a:gd name="connsiteX78" fmla="*/ 474779 w 3195530"/>
                <a:gd name="connsiteY78" fmla="*/ 10287718 h 10612860"/>
                <a:gd name="connsiteX79" fmla="*/ 566182 w 3195530"/>
                <a:gd name="connsiteY79" fmla="*/ 10019896 h 10612860"/>
                <a:gd name="connsiteX80" fmla="*/ 460825 w 3195530"/>
                <a:gd name="connsiteY80" fmla="*/ 9692724 h 10612860"/>
                <a:gd name="connsiteX81" fmla="*/ 511587 w 3195530"/>
                <a:gd name="connsiteY81" fmla="*/ 9032388 h 10612860"/>
                <a:gd name="connsiteX82" fmla="*/ 622935 w 3195530"/>
                <a:gd name="connsiteY82" fmla="*/ 7525502 h 10612860"/>
                <a:gd name="connsiteX83" fmla="*/ 669466 w 3195530"/>
                <a:gd name="connsiteY83" fmla="*/ 7311969 h 10612860"/>
                <a:gd name="connsiteX84" fmla="*/ 689870 w 3195530"/>
                <a:gd name="connsiteY84" fmla="*/ 7037851 h 10612860"/>
                <a:gd name="connsiteX85" fmla="*/ 677180 w 3195530"/>
                <a:gd name="connsiteY85" fmla="*/ 6796735 h 10612860"/>
                <a:gd name="connsiteX86" fmla="*/ 587421 w 3195530"/>
                <a:gd name="connsiteY86" fmla="*/ 6210025 h 10612860"/>
                <a:gd name="connsiteX87" fmla="*/ 503127 w 3195530"/>
                <a:gd name="connsiteY87" fmla="*/ 5850688 h 10612860"/>
                <a:gd name="connsiteX88" fmla="*/ 304621 w 3195530"/>
                <a:gd name="connsiteY88" fmla="*/ 5601332 h 10612860"/>
                <a:gd name="connsiteX89" fmla="*/ 461987 w 3195530"/>
                <a:gd name="connsiteY89" fmla="*/ 4201579 h 10612860"/>
                <a:gd name="connsiteX90" fmla="*/ 480370 w 3195530"/>
                <a:gd name="connsiteY90" fmla="*/ 4073429 h 10612860"/>
                <a:gd name="connsiteX91" fmla="*/ 480370 w 3195530"/>
                <a:gd name="connsiteY91" fmla="*/ 4037882 h 10612860"/>
                <a:gd name="connsiteX92" fmla="*/ 430481 w 3195530"/>
                <a:gd name="connsiteY92" fmla="*/ 3966665 h 10612860"/>
                <a:gd name="connsiteX93" fmla="*/ 480370 w 3195530"/>
                <a:gd name="connsiteY93" fmla="*/ 3731366 h 10612860"/>
                <a:gd name="connsiteX94" fmla="*/ 357520 w 3195530"/>
                <a:gd name="connsiteY94" fmla="*/ 3489579 h 10612860"/>
                <a:gd name="connsiteX95" fmla="*/ 296032 w 3195530"/>
                <a:gd name="connsiteY95" fmla="*/ 3332537 h 10612860"/>
                <a:gd name="connsiteX96" fmla="*/ 312879 w 3195530"/>
                <a:gd name="connsiteY96" fmla="*/ 3170839 h 10612860"/>
                <a:gd name="connsiteX97" fmla="*/ 258721 w 3195530"/>
                <a:gd name="connsiteY97" fmla="*/ 3134915 h 10612860"/>
                <a:gd name="connsiteX98" fmla="*/ 207412 w 3195530"/>
                <a:gd name="connsiteY98" fmla="*/ 2897913 h 10612860"/>
                <a:gd name="connsiteX99" fmla="*/ 54452 w 3195530"/>
                <a:gd name="connsiteY99" fmla="*/ 2538400 h 10612860"/>
                <a:gd name="connsiteX100" fmla="*/ 9303 w 3195530"/>
                <a:gd name="connsiteY100" fmla="*/ 2186090 h 10612860"/>
                <a:gd name="connsiteX101" fmla="*/ 81583 w 3195530"/>
                <a:gd name="connsiteY101" fmla="*/ 1743638 h 10612860"/>
                <a:gd name="connsiteX102" fmla="*/ 649543 w 3195530"/>
                <a:gd name="connsiteY102" fmla="*/ 1494582 h 10612860"/>
                <a:gd name="connsiteX103" fmla="*/ 945925 w 3195530"/>
                <a:gd name="connsiteY103" fmla="*/ 1232699 h 10612860"/>
                <a:gd name="connsiteX104" fmla="*/ 952102 w 3195530"/>
                <a:gd name="connsiteY104" fmla="*/ 1238129 h 10612860"/>
                <a:gd name="connsiteX105" fmla="*/ 1453685 w 3195530"/>
                <a:gd name="connsiteY105" fmla="*/ 1885887 h 10612860"/>
                <a:gd name="connsiteX106" fmla="*/ 1302916 w 3195530"/>
                <a:gd name="connsiteY106" fmla="*/ 1712325 h 10612860"/>
                <a:gd name="connsiteX107" fmla="*/ 1505401 w 3195530"/>
                <a:gd name="connsiteY107" fmla="*/ 1530023 h 10612860"/>
                <a:gd name="connsiteX108" fmla="*/ 1518343 w 3195530"/>
                <a:gd name="connsiteY108" fmla="*/ 1530185 h 10612860"/>
                <a:gd name="connsiteX109" fmla="*/ 1411743 w 3195530"/>
                <a:gd name="connsiteY109" fmla="*/ 1476618 h 10612860"/>
                <a:gd name="connsiteX110" fmla="*/ 1132853 w 3195530"/>
                <a:gd name="connsiteY110" fmla="*/ 1356460 h 10612860"/>
                <a:gd name="connsiteX111" fmla="*/ 987224 w 3195530"/>
                <a:gd name="connsiteY111" fmla="*/ 1196250 h 10612860"/>
                <a:gd name="connsiteX112" fmla="*/ 888169 w 3195530"/>
                <a:gd name="connsiteY112" fmla="*/ 929232 h 10612860"/>
                <a:gd name="connsiteX113" fmla="*/ 827953 w 3195530"/>
                <a:gd name="connsiteY113" fmla="*/ 971350 h 10612860"/>
                <a:gd name="connsiteX114" fmla="*/ 713322 w 3195530"/>
                <a:gd name="connsiteY114" fmla="*/ 695928 h 10612860"/>
                <a:gd name="connsiteX115" fmla="*/ 783974 w 3195530"/>
                <a:gd name="connsiteY115" fmla="*/ 630038 h 10612860"/>
                <a:gd name="connsiteX116" fmla="*/ 1290800 w 3195530"/>
                <a:gd name="connsiteY116" fmla="*/ 0 h 10612860"/>
                <a:gd name="connsiteX0" fmla="*/ 1763037 w 3195530"/>
                <a:gd name="connsiteY0" fmla="*/ 2903008 h 10612860"/>
                <a:gd name="connsiteX1" fmla="*/ 1850995 w 3195530"/>
                <a:gd name="connsiteY1" fmla="*/ 3156579 h 10612860"/>
                <a:gd name="connsiteX2" fmla="*/ 1868097 w 3195530"/>
                <a:gd name="connsiteY2" fmla="*/ 2960638 h 10612860"/>
                <a:gd name="connsiteX3" fmla="*/ 1763037 w 3195530"/>
                <a:gd name="connsiteY3" fmla="*/ 2903008 h 10612860"/>
                <a:gd name="connsiteX4" fmla="*/ 1290800 w 3195530"/>
                <a:gd name="connsiteY4" fmla="*/ 0 h 10612860"/>
                <a:gd name="connsiteX5" fmla="*/ 1852755 w 3195530"/>
                <a:gd name="connsiteY5" fmla="*/ 556368 h 10612860"/>
                <a:gd name="connsiteX6" fmla="*/ 1880139 w 3195530"/>
                <a:gd name="connsiteY6" fmla="*/ 826219 h 10612860"/>
                <a:gd name="connsiteX7" fmla="*/ 1800885 w 3195530"/>
                <a:gd name="connsiteY7" fmla="*/ 889179 h 10612860"/>
                <a:gd name="connsiteX8" fmla="*/ 1665029 w 3195530"/>
                <a:gd name="connsiteY8" fmla="*/ 1234718 h 10612860"/>
                <a:gd name="connsiteX9" fmla="*/ 1649096 w 3195530"/>
                <a:gd name="connsiteY9" fmla="*/ 1339123 h 10612860"/>
                <a:gd name="connsiteX10" fmla="*/ 1534696 w 3195530"/>
                <a:gd name="connsiteY10" fmla="*/ 1530388 h 10612860"/>
                <a:gd name="connsiteX11" fmla="*/ 1721540 w 3195530"/>
                <a:gd name="connsiteY11" fmla="*/ 1740863 h 10612860"/>
                <a:gd name="connsiteX12" fmla="*/ 1724957 w 3195530"/>
                <a:gd name="connsiteY12" fmla="*/ 1755132 h 10612860"/>
                <a:gd name="connsiteX13" fmla="*/ 1652304 w 3195530"/>
                <a:gd name="connsiteY13" fmla="*/ 1750313 h 10612860"/>
                <a:gd name="connsiteX14" fmla="*/ 1751358 w 3195530"/>
                <a:gd name="connsiteY14" fmla="*/ 1930550 h 10612860"/>
                <a:gd name="connsiteX15" fmla="*/ 1724957 w 3195530"/>
                <a:gd name="connsiteY15" fmla="*/ 1755132 h 10612860"/>
                <a:gd name="connsiteX16" fmla="*/ 1736291 w 3195530"/>
                <a:gd name="connsiteY16" fmla="*/ 1755884 h 10612860"/>
                <a:gd name="connsiteX17" fmla="*/ 1721540 w 3195530"/>
                <a:gd name="connsiteY17" fmla="*/ 1740863 h 10612860"/>
                <a:gd name="connsiteX18" fmla="*/ 1667880 w 3195530"/>
                <a:gd name="connsiteY18" fmla="*/ 1609649 h 10612860"/>
                <a:gd name="connsiteX19" fmla="*/ 1658106 w 3195530"/>
                <a:gd name="connsiteY19" fmla="*/ 1372022 h 10612860"/>
                <a:gd name="connsiteX20" fmla="*/ 1734509 w 3195530"/>
                <a:gd name="connsiteY20" fmla="*/ 1541309 h 10612860"/>
                <a:gd name="connsiteX21" fmla="*/ 2326647 w 3195530"/>
                <a:gd name="connsiteY21" fmla="*/ 1715111 h 10612860"/>
                <a:gd name="connsiteX22" fmla="*/ 2509435 w 3195530"/>
                <a:gd name="connsiteY22" fmla="*/ 1794736 h 10612860"/>
                <a:gd name="connsiteX23" fmla="*/ 2606453 w 3195530"/>
                <a:gd name="connsiteY23" fmla="*/ 2095611 h 10612860"/>
                <a:gd name="connsiteX24" fmla="*/ 2672829 w 3195530"/>
                <a:gd name="connsiteY24" fmla="*/ 2178119 h 10612860"/>
                <a:gd name="connsiteX25" fmla="*/ 2670233 w 3195530"/>
                <a:gd name="connsiteY25" fmla="*/ 2302646 h 10612860"/>
                <a:gd name="connsiteX26" fmla="*/ 2712685 w 3195530"/>
                <a:gd name="connsiteY26" fmla="*/ 2352064 h 10612860"/>
                <a:gd name="connsiteX27" fmla="*/ 2702149 w 3195530"/>
                <a:gd name="connsiteY27" fmla="*/ 2404747 h 10612860"/>
                <a:gd name="connsiteX28" fmla="*/ 2763128 w 3195530"/>
                <a:gd name="connsiteY28" fmla="*/ 2436539 h 10612860"/>
                <a:gd name="connsiteX29" fmla="*/ 2757987 w 3195530"/>
                <a:gd name="connsiteY29" fmla="*/ 2539216 h 10612860"/>
                <a:gd name="connsiteX30" fmla="*/ 3024915 w 3195530"/>
                <a:gd name="connsiteY30" fmla="*/ 2938542 h 10612860"/>
                <a:gd name="connsiteX31" fmla="*/ 3138120 w 3195530"/>
                <a:gd name="connsiteY31" fmla="*/ 3005297 h 10612860"/>
                <a:gd name="connsiteX32" fmla="*/ 3194723 w 3195530"/>
                <a:gd name="connsiteY32" fmla="*/ 3333739 h 10612860"/>
                <a:gd name="connsiteX33" fmla="*/ 2857806 w 3195530"/>
                <a:gd name="connsiteY33" fmla="*/ 3656225 h 10612860"/>
                <a:gd name="connsiteX34" fmla="*/ 2542420 w 3195530"/>
                <a:gd name="connsiteY34" fmla="*/ 3660305 h 10612860"/>
                <a:gd name="connsiteX35" fmla="*/ 2461079 w 3195530"/>
                <a:gd name="connsiteY35" fmla="*/ 3610217 h 10612860"/>
                <a:gd name="connsiteX36" fmla="*/ 2503020 w 3195530"/>
                <a:gd name="connsiteY36" fmla="*/ 3730889 h 10612860"/>
                <a:gd name="connsiteX37" fmla="*/ 2445357 w 3195530"/>
                <a:gd name="connsiteY37" fmla="*/ 3730903 h 10612860"/>
                <a:gd name="connsiteX38" fmla="*/ 2445357 w 3195530"/>
                <a:gd name="connsiteY38" fmla="*/ 3964866 h 10612860"/>
                <a:gd name="connsiteX39" fmla="*/ 2469021 w 3195530"/>
                <a:gd name="connsiteY39" fmla="*/ 4013875 h 10612860"/>
                <a:gd name="connsiteX40" fmla="*/ 2974950 w 3195530"/>
                <a:gd name="connsiteY40" fmla="*/ 5593332 h 10612860"/>
                <a:gd name="connsiteX41" fmla="*/ 2708419 w 3195530"/>
                <a:gd name="connsiteY41" fmla="*/ 5730659 h 10612860"/>
                <a:gd name="connsiteX42" fmla="*/ 2736752 w 3195530"/>
                <a:gd name="connsiteY42" fmla="*/ 6385004 h 10612860"/>
                <a:gd name="connsiteX43" fmla="*/ 2718427 w 3195530"/>
                <a:gd name="connsiteY43" fmla="*/ 7009774 h 10612860"/>
                <a:gd name="connsiteX44" fmla="*/ 2690545 w 3195530"/>
                <a:gd name="connsiteY44" fmla="*/ 7429203 h 10612860"/>
                <a:gd name="connsiteX45" fmla="*/ 2595054 w 3195530"/>
                <a:gd name="connsiteY45" fmla="*/ 7760350 h 10612860"/>
                <a:gd name="connsiteX46" fmla="*/ 2500175 w 3195530"/>
                <a:gd name="connsiteY46" fmla="*/ 7873515 h 10612860"/>
                <a:gd name="connsiteX47" fmla="*/ 2483431 w 3195530"/>
                <a:gd name="connsiteY47" fmla="*/ 8113645 h 10612860"/>
                <a:gd name="connsiteX48" fmla="*/ 2412136 w 3195530"/>
                <a:gd name="connsiteY48" fmla="*/ 8776730 h 10612860"/>
                <a:gd name="connsiteX49" fmla="*/ 2380366 w 3195530"/>
                <a:gd name="connsiteY49" fmla="*/ 9173347 h 10612860"/>
                <a:gd name="connsiteX50" fmla="*/ 2396889 w 3195530"/>
                <a:gd name="connsiteY50" fmla="*/ 9467957 h 10612860"/>
                <a:gd name="connsiteX51" fmla="*/ 2454833 w 3195530"/>
                <a:gd name="connsiteY51" fmla="*/ 9613145 h 10612860"/>
                <a:gd name="connsiteX52" fmla="*/ 2424209 w 3195530"/>
                <a:gd name="connsiteY52" fmla="*/ 9804339 h 10612860"/>
                <a:gd name="connsiteX53" fmla="*/ 3134866 w 3195530"/>
                <a:gd name="connsiteY53" fmla="*/ 10341562 h 10612860"/>
                <a:gd name="connsiteX54" fmla="*/ 3160024 w 3195530"/>
                <a:gd name="connsiteY54" fmla="*/ 10564964 h 10612860"/>
                <a:gd name="connsiteX55" fmla="*/ 2531417 w 3195530"/>
                <a:gd name="connsiteY55" fmla="*/ 10550290 h 10612860"/>
                <a:gd name="connsiteX56" fmla="*/ 1876236 w 3195530"/>
                <a:gd name="connsiteY56" fmla="*/ 10303490 h 10612860"/>
                <a:gd name="connsiteX57" fmla="*/ 1861870 w 3195530"/>
                <a:gd name="connsiteY57" fmla="*/ 10020777 h 10612860"/>
                <a:gd name="connsiteX58" fmla="*/ 1835213 w 3195530"/>
                <a:gd name="connsiteY58" fmla="*/ 9894183 h 10612860"/>
                <a:gd name="connsiteX59" fmla="*/ 1882681 w 3195530"/>
                <a:gd name="connsiteY59" fmla="*/ 9589781 h 10612860"/>
                <a:gd name="connsiteX60" fmla="*/ 1802386 w 3195530"/>
                <a:gd name="connsiteY60" fmla="*/ 9334796 h 10612860"/>
                <a:gd name="connsiteX61" fmla="*/ 1800887 w 3195530"/>
                <a:gd name="connsiteY61" fmla="*/ 8152789 h 10612860"/>
                <a:gd name="connsiteX62" fmla="*/ 1935942 w 3195530"/>
                <a:gd name="connsiteY62" fmla="*/ 7506024 h 10612860"/>
                <a:gd name="connsiteX63" fmla="*/ 1876110 w 3195530"/>
                <a:gd name="connsiteY63" fmla="*/ 7319701 h 10612860"/>
                <a:gd name="connsiteX64" fmla="*/ 1916465 w 3195530"/>
                <a:gd name="connsiteY64" fmla="*/ 7164091 h 10612860"/>
                <a:gd name="connsiteX65" fmla="*/ 1910193 w 3195530"/>
                <a:gd name="connsiteY65" fmla="*/ 6839348 h 10612860"/>
                <a:gd name="connsiteX66" fmla="*/ 1707813 w 3195530"/>
                <a:gd name="connsiteY66" fmla="*/ 6238651 h 10612860"/>
                <a:gd name="connsiteX67" fmla="*/ 1377613 w 3195530"/>
                <a:gd name="connsiteY67" fmla="*/ 7441295 h 10612860"/>
                <a:gd name="connsiteX68" fmla="*/ 1374660 w 3195530"/>
                <a:gd name="connsiteY68" fmla="*/ 7650818 h 10612860"/>
                <a:gd name="connsiteX69" fmla="*/ 1267540 w 3195530"/>
                <a:gd name="connsiteY69" fmla="*/ 7793055 h 10612860"/>
                <a:gd name="connsiteX70" fmla="*/ 1278558 w 3195530"/>
                <a:gd name="connsiteY70" fmla="*/ 7897618 h 10612860"/>
                <a:gd name="connsiteX71" fmla="*/ 1205942 w 3195530"/>
                <a:gd name="connsiteY71" fmla="*/ 8057305 h 10612860"/>
                <a:gd name="connsiteX72" fmla="*/ 1033520 w 3195530"/>
                <a:gd name="connsiteY72" fmla="*/ 9173347 h 10612860"/>
                <a:gd name="connsiteX73" fmla="*/ 1054274 w 3195530"/>
                <a:gd name="connsiteY73" fmla="*/ 9656724 h 10612860"/>
                <a:gd name="connsiteX74" fmla="*/ 990267 w 3195530"/>
                <a:gd name="connsiteY74" fmla="*/ 10063276 h 10612860"/>
                <a:gd name="connsiteX75" fmla="*/ 1368683 w 3195530"/>
                <a:gd name="connsiteY75" fmla="*/ 10442252 h 10612860"/>
                <a:gd name="connsiteX76" fmla="*/ 918876 w 3195530"/>
                <a:gd name="connsiteY76" fmla="*/ 10600044 h 10612860"/>
                <a:gd name="connsiteX77" fmla="*/ 474779 w 3195530"/>
                <a:gd name="connsiteY77" fmla="*/ 10287718 h 10612860"/>
                <a:gd name="connsiteX78" fmla="*/ 566182 w 3195530"/>
                <a:gd name="connsiteY78" fmla="*/ 10019896 h 10612860"/>
                <a:gd name="connsiteX79" fmla="*/ 460825 w 3195530"/>
                <a:gd name="connsiteY79" fmla="*/ 9692724 h 10612860"/>
                <a:gd name="connsiteX80" fmla="*/ 511587 w 3195530"/>
                <a:gd name="connsiteY80" fmla="*/ 9032388 h 10612860"/>
                <a:gd name="connsiteX81" fmla="*/ 622935 w 3195530"/>
                <a:gd name="connsiteY81" fmla="*/ 7525502 h 10612860"/>
                <a:gd name="connsiteX82" fmla="*/ 669466 w 3195530"/>
                <a:gd name="connsiteY82" fmla="*/ 7311969 h 10612860"/>
                <a:gd name="connsiteX83" fmla="*/ 689870 w 3195530"/>
                <a:gd name="connsiteY83" fmla="*/ 7037851 h 10612860"/>
                <a:gd name="connsiteX84" fmla="*/ 677180 w 3195530"/>
                <a:gd name="connsiteY84" fmla="*/ 6796735 h 10612860"/>
                <a:gd name="connsiteX85" fmla="*/ 587421 w 3195530"/>
                <a:gd name="connsiteY85" fmla="*/ 6210025 h 10612860"/>
                <a:gd name="connsiteX86" fmla="*/ 503127 w 3195530"/>
                <a:gd name="connsiteY86" fmla="*/ 5850688 h 10612860"/>
                <a:gd name="connsiteX87" fmla="*/ 304621 w 3195530"/>
                <a:gd name="connsiteY87" fmla="*/ 5601332 h 10612860"/>
                <a:gd name="connsiteX88" fmla="*/ 461987 w 3195530"/>
                <a:gd name="connsiteY88" fmla="*/ 4201579 h 10612860"/>
                <a:gd name="connsiteX89" fmla="*/ 480370 w 3195530"/>
                <a:gd name="connsiteY89" fmla="*/ 4073429 h 10612860"/>
                <a:gd name="connsiteX90" fmla="*/ 480370 w 3195530"/>
                <a:gd name="connsiteY90" fmla="*/ 4037882 h 10612860"/>
                <a:gd name="connsiteX91" fmla="*/ 430481 w 3195530"/>
                <a:gd name="connsiteY91" fmla="*/ 3966665 h 10612860"/>
                <a:gd name="connsiteX92" fmla="*/ 480370 w 3195530"/>
                <a:gd name="connsiteY92" fmla="*/ 3731366 h 10612860"/>
                <a:gd name="connsiteX93" fmla="*/ 357520 w 3195530"/>
                <a:gd name="connsiteY93" fmla="*/ 3489579 h 10612860"/>
                <a:gd name="connsiteX94" fmla="*/ 296032 w 3195530"/>
                <a:gd name="connsiteY94" fmla="*/ 3332537 h 10612860"/>
                <a:gd name="connsiteX95" fmla="*/ 312879 w 3195530"/>
                <a:gd name="connsiteY95" fmla="*/ 3170839 h 10612860"/>
                <a:gd name="connsiteX96" fmla="*/ 258721 w 3195530"/>
                <a:gd name="connsiteY96" fmla="*/ 3134915 h 10612860"/>
                <a:gd name="connsiteX97" fmla="*/ 207412 w 3195530"/>
                <a:gd name="connsiteY97" fmla="*/ 2897913 h 10612860"/>
                <a:gd name="connsiteX98" fmla="*/ 54452 w 3195530"/>
                <a:gd name="connsiteY98" fmla="*/ 2538400 h 10612860"/>
                <a:gd name="connsiteX99" fmla="*/ 9303 w 3195530"/>
                <a:gd name="connsiteY99" fmla="*/ 2186090 h 10612860"/>
                <a:gd name="connsiteX100" fmla="*/ 81583 w 3195530"/>
                <a:gd name="connsiteY100" fmla="*/ 1743638 h 10612860"/>
                <a:gd name="connsiteX101" fmla="*/ 649543 w 3195530"/>
                <a:gd name="connsiteY101" fmla="*/ 1494582 h 10612860"/>
                <a:gd name="connsiteX102" fmla="*/ 945925 w 3195530"/>
                <a:gd name="connsiteY102" fmla="*/ 1232699 h 10612860"/>
                <a:gd name="connsiteX103" fmla="*/ 952102 w 3195530"/>
                <a:gd name="connsiteY103" fmla="*/ 1238129 h 10612860"/>
                <a:gd name="connsiteX104" fmla="*/ 1453685 w 3195530"/>
                <a:gd name="connsiteY104" fmla="*/ 1885887 h 10612860"/>
                <a:gd name="connsiteX105" fmla="*/ 1302916 w 3195530"/>
                <a:gd name="connsiteY105" fmla="*/ 1712325 h 10612860"/>
                <a:gd name="connsiteX106" fmla="*/ 1505401 w 3195530"/>
                <a:gd name="connsiteY106" fmla="*/ 1530023 h 10612860"/>
                <a:gd name="connsiteX107" fmla="*/ 1518343 w 3195530"/>
                <a:gd name="connsiteY107" fmla="*/ 1530185 h 10612860"/>
                <a:gd name="connsiteX108" fmla="*/ 1411743 w 3195530"/>
                <a:gd name="connsiteY108" fmla="*/ 1476618 h 10612860"/>
                <a:gd name="connsiteX109" fmla="*/ 1132853 w 3195530"/>
                <a:gd name="connsiteY109" fmla="*/ 1356460 h 10612860"/>
                <a:gd name="connsiteX110" fmla="*/ 987224 w 3195530"/>
                <a:gd name="connsiteY110" fmla="*/ 1196250 h 10612860"/>
                <a:gd name="connsiteX111" fmla="*/ 888169 w 3195530"/>
                <a:gd name="connsiteY111" fmla="*/ 929232 h 10612860"/>
                <a:gd name="connsiteX112" fmla="*/ 827953 w 3195530"/>
                <a:gd name="connsiteY112" fmla="*/ 971350 h 10612860"/>
                <a:gd name="connsiteX113" fmla="*/ 713322 w 3195530"/>
                <a:gd name="connsiteY113" fmla="*/ 695928 h 10612860"/>
                <a:gd name="connsiteX114" fmla="*/ 783974 w 3195530"/>
                <a:gd name="connsiteY114" fmla="*/ 630038 h 10612860"/>
                <a:gd name="connsiteX115" fmla="*/ 1290800 w 3195530"/>
                <a:gd name="connsiteY115" fmla="*/ 0 h 10612860"/>
                <a:gd name="connsiteX0" fmla="*/ 1763037 w 3195530"/>
                <a:gd name="connsiteY0" fmla="*/ 2903008 h 10612860"/>
                <a:gd name="connsiteX1" fmla="*/ 1850995 w 3195530"/>
                <a:gd name="connsiteY1" fmla="*/ 3156579 h 10612860"/>
                <a:gd name="connsiteX2" fmla="*/ 1868097 w 3195530"/>
                <a:gd name="connsiteY2" fmla="*/ 2960638 h 10612860"/>
                <a:gd name="connsiteX3" fmla="*/ 1763037 w 3195530"/>
                <a:gd name="connsiteY3" fmla="*/ 2903008 h 10612860"/>
                <a:gd name="connsiteX4" fmla="*/ 1290800 w 3195530"/>
                <a:gd name="connsiteY4" fmla="*/ 0 h 10612860"/>
                <a:gd name="connsiteX5" fmla="*/ 1852755 w 3195530"/>
                <a:gd name="connsiteY5" fmla="*/ 556368 h 10612860"/>
                <a:gd name="connsiteX6" fmla="*/ 1880139 w 3195530"/>
                <a:gd name="connsiteY6" fmla="*/ 826219 h 10612860"/>
                <a:gd name="connsiteX7" fmla="*/ 1800885 w 3195530"/>
                <a:gd name="connsiteY7" fmla="*/ 889179 h 10612860"/>
                <a:gd name="connsiteX8" fmla="*/ 1665029 w 3195530"/>
                <a:gd name="connsiteY8" fmla="*/ 1234718 h 10612860"/>
                <a:gd name="connsiteX9" fmla="*/ 1649096 w 3195530"/>
                <a:gd name="connsiteY9" fmla="*/ 1339123 h 10612860"/>
                <a:gd name="connsiteX10" fmla="*/ 1534696 w 3195530"/>
                <a:gd name="connsiteY10" fmla="*/ 1530388 h 10612860"/>
                <a:gd name="connsiteX11" fmla="*/ 1721540 w 3195530"/>
                <a:gd name="connsiteY11" fmla="*/ 1740863 h 10612860"/>
                <a:gd name="connsiteX12" fmla="*/ 1724957 w 3195530"/>
                <a:gd name="connsiteY12" fmla="*/ 1755132 h 10612860"/>
                <a:gd name="connsiteX13" fmla="*/ 1652304 w 3195530"/>
                <a:gd name="connsiteY13" fmla="*/ 1750313 h 10612860"/>
                <a:gd name="connsiteX14" fmla="*/ 1751358 w 3195530"/>
                <a:gd name="connsiteY14" fmla="*/ 1930550 h 10612860"/>
                <a:gd name="connsiteX15" fmla="*/ 1724957 w 3195530"/>
                <a:gd name="connsiteY15" fmla="*/ 1755132 h 10612860"/>
                <a:gd name="connsiteX16" fmla="*/ 1736291 w 3195530"/>
                <a:gd name="connsiteY16" fmla="*/ 1755884 h 10612860"/>
                <a:gd name="connsiteX17" fmla="*/ 1721540 w 3195530"/>
                <a:gd name="connsiteY17" fmla="*/ 1740863 h 10612860"/>
                <a:gd name="connsiteX18" fmla="*/ 1667880 w 3195530"/>
                <a:gd name="connsiteY18" fmla="*/ 1609649 h 10612860"/>
                <a:gd name="connsiteX19" fmla="*/ 1658106 w 3195530"/>
                <a:gd name="connsiteY19" fmla="*/ 1372022 h 10612860"/>
                <a:gd name="connsiteX20" fmla="*/ 1734509 w 3195530"/>
                <a:gd name="connsiteY20" fmla="*/ 1541309 h 10612860"/>
                <a:gd name="connsiteX21" fmla="*/ 2326647 w 3195530"/>
                <a:gd name="connsiteY21" fmla="*/ 1715111 h 10612860"/>
                <a:gd name="connsiteX22" fmla="*/ 2509435 w 3195530"/>
                <a:gd name="connsiteY22" fmla="*/ 1794736 h 10612860"/>
                <a:gd name="connsiteX23" fmla="*/ 2606453 w 3195530"/>
                <a:gd name="connsiteY23" fmla="*/ 2095611 h 10612860"/>
                <a:gd name="connsiteX24" fmla="*/ 2672829 w 3195530"/>
                <a:gd name="connsiteY24" fmla="*/ 2178119 h 10612860"/>
                <a:gd name="connsiteX25" fmla="*/ 2670233 w 3195530"/>
                <a:gd name="connsiteY25" fmla="*/ 2302646 h 10612860"/>
                <a:gd name="connsiteX26" fmla="*/ 2712685 w 3195530"/>
                <a:gd name="connsiteY26" fmla="*/ 2352064 h 10612860"/>
                <a:gd name="connsiteX27" fmla="*/ 2702149 w 3195530"/>
                <a:gd name="connsiteY27" fmla="*/ 2404747 h 10612860"/>
                <a:gd name="connsiteX28" fmla="*/ 2763128 w 3195530"/>
                <a:gd name="connsiteY28" fmla="*/ 2436539 h 10612860"/>
                <a:gd name="connsiteX29" fmla="*/ 2757987 w 3195530"/>
                <a:gd name="connsiteY29" fmla="*/ 2539216 h 10612860"/>
                <a:gd name="connsiteX30" fmla="*/ 3024915 w 3195530"/>
                <a:gd name="connsiteY30" fmla="*/ 2938542 h 10612860"/>
                <a:gd name="connsiteX31" fmla="*/ 3138120 w 3195530"/>
                <a:gd name="connsiteY31" fmla="*/ 3005297 h 10612860"/>
                <a:gd name="connsiteX32" fmla="*/ 3194723 w 3195530"/>
                <a:gd name="connsiteY32" fmla="*/ 3333739 h 10612860"/>
                <a:gd name="connsiteX33" fmla="*/ 2857806 w 3195530"/>
                <a:gd name="connsiteY33" fmla="*/ 3656225 h 10612860"/>
                <a:gd name="connsiteX34" fmla="*/ 2542420 w 3195530"/>
                <a:gd name="connsiteY34" fmla="*/ 3660305 h 10612860"/>
                <a:gd name="connsiteX35" fmla="*/ 2461079 w 3195530"/>
                <a:gd name="connsiteY35" fmla="*/ 3610217 h 10612860"/>
                <a:gd name="connsiteX36" fmla="*/ 2503020 w 3195530"/>
                <a:gd name="connsiteY36" fmla="*/ 3730889 h 10612860"/>
                <a:gd name="connsiteX37" fmla="*/ 2445357 w 3195530"/>
                <a:gd name="connsiteY37" fmla="*/ 3730903 h 10612860"/>
                <a:gd name="connsiteX38" fmla="*/ 2469021 w 3195530"/>
                <a:gd name="connsiteY38" fmla="*/ 4013875 h 10612860"/>
                <a:gd name="connsiteX39" fmla="*/ 2974950 w 3195530"/>
                <a:gd name="connsiteY39" fmla="*/ 5593332 h 10612860"/>
                <a:gd name="connsiteX40" fmla="*/ 2708419 w 3195530"/>
                <a:gd name="connsiteY40" fmla="*/ 5730659 h 10612860"/>
                <a:gd name="connsiteX41" fmla="*/ 2736752 w 3195530"/>
                <a:gd name="connsiteY41" fmla="*/ 6385004 h 10612860"/>
                <a:gd name="connsiteX42" fmla="*/ 2718427 w 3195530"/>
                <a:gd name="connsiteY42" fmla="*/ 7009774 h 10612860"/>
                <a:gd name="connsiteX43" fmla="*/ 2690545 w 3195530"/>
                <a:gd name="connsiteY43" fmla="*/ 7429203 h 10612860"/>
                <a:gd name="connsiteX44" fmla="*/ 2595054 w 3195530"/>
                <a:gd name="connsiteY44" fmla="*/ 7760350 h 10612860"/>
                <a:gd name="connsiteX45" fmla="*/ 2500175 w 3195530"/>
                <a:gd name="connsiteY45" fmla="*/ 7873515 h 10612860"/>
                <a:gd name="connsiteX46" fmla="*/ 2483431 w 3195530"/>
                <a:gd name="connsiteY46" fmla="*/ 8113645 h 10612860"/>
                <a:gd name="connsiteX47" fmla="*/ 2412136 w 3195530"/>
                <a:gd name="connsiteY47" fmla="*/ 8776730 h 10612860"/>
                <a:gd name="connsiteX48" fmla="*/ 2380366 w 3195530"/>
                <a:gd name="connsiteY48" fmla="*/ 9173347 h 10612860"/>
                <a:gd name="connsiteX49" fmla="*/ 2396889 w 3195530"/>
                <a:gd name="connsiteY49" fmla="*/ 9467957 h 10612860"/>
                <a:gd name="connsiteX50" fmla="*/ 2454833 w 3195530"/>
                <a:gd name="connsiteY50" fmla="*/ 9613145 h 10612860"/>
                <a:gd name="connsiteX51" fmla="*/ 2424209 w 3195530"/>
                <a:gd name="connsiteY51" fmla="*/ 9804339 h 10612860"/>
                <a:gd name="connsiteX52" fmla="*/ 3134866 w 3195530"/>
                <a:gd name="connsiteY52" fmla="*/ 10341562 h 10612860"/>
                <a:gd name="connsiteX53" fmla="*/ 3160024 w 3195530"/>
                <a:gd name="connsiteY53" fmla="*/ 10564964 h 10612860"/>
                <a:gd name="connsiteX54" fmla="*/ 2531417 w 3195530"/>
                <a:gd name="connsiteY54" fmla="*/ 10550290 h 10612860"/>
                <a:gd name="connsiteX55" fmla="*/ 1876236 w 3195530"/>
                <a:gd name="connsiteY55" fmla="*/ 10303490 h 10612860"/>
                <a:gd name="connsiteX56" fmla="*/ 1861870 w 3195530"/>
                <a:gd name="connsiteY56" fmla="*/ 10020777 h 10612860"/>
                <a:gd name="connsiteX57" fmla="*/ 1835213 w 3195530"/>
                <a:gd name="connsiteY57" fmla="*/ 9894183 h 10612860"/>
                <a:gd name="connsiteX58" fmla="*/ 1882681 w 3195530"/>
                <a:gd name="connsiteY58" fmla="*/ 9589781 h 10612860"/>
                <a:gd name="connsiteX59" fmla="*/ 1802386 w 3195530"/>
                <a:gd name="connsiteY59" fmla="*/ 9334796 h 10612860"/>
                <a:gd name="connsiteX60" fmla="*/ 1800887 w 3195530"/>
                <a:gd name="connsiteY60" fmla="*/ 8152789 h 10612860"/>
                <a:gd name="connsiteX61" fmla="*/ 1935942 w 3195530"/>
                <a:gd name="connsiteY61" fmla="*/ 7506024 h 10612860"/>
                <a:gd name="connsiteX62" fmla="*/ 1876110 w 3195530"/>
                <a:gd name="connsiteY62" fmla="*/ 7319701 h 10612860"/>
                <a:gd name="connsiteX63" fmla="*/ 1916465 w 3195530"/>
                <a:gd name="connsiteY63" fmla="*/ 7164091 h 10612860"/>
                <a:gd name="connsiteX64" fmla="*/ 1910193 w 3195530"/>
                <a:gd name="connsiteY64" fmla="*/ 6839348 h 10612860"/>
                <a:gd name="connsiteX65" fmla="*/ 1707813 w 3195530"/>
                <a:gd name="connsiteY65" fmla="*/ 6238651 h 10612860"/>
                <a:gd name="connsiteX66" fmla="*/ 1377613 w 3195530"/>
                <a:gd name="connsiteY66" fmla="*/ 7441295 h 10612860"/>
                <a:gd name="connsiteX67" fmla="*/ 1374660 w 3195530"/>
                <a:gd name="connsiteY67" fmla="*/ 7650818 h 10612860"/>
                <a:gd name="connsiteX68" fmla="*/ 1267540 w 3195530"/>
                <a:gd name="connsiteY68" fmla="*/ 7793055 h 10612860"/>
                <a:gd name="connsiteX69" fmla="*/ 1278558 w 3195530"/>
                <a:gd name="connsiteY69" fmla="*/ 7897618 h 10612860"/>
                <a:gd name="connsiteX70" fmla="*/ 1205942 w 3195530"/>
                <a:gd name="connsiteY70" fmla="*/ 8057305 h 10612860"/>
                <a:gd name="connsiteX71" fmla="*/ 1033520 w 3195530"/>
                <a:gd name="connsiteY71" fmla="*/ 9173347 h 10612860"/>
                <a:gd name="connsiteX72" fmla="*/ 1054274 w 3195530"/>
                <a:gd name="connsiteY72" fmla="*/ 9656724 h 10612860"/>
                <a:gd name="connsiteX73" fmla="*/ 990267 w 3195530"/>
                <a:gd name="connsiteY73" fmla="*/ 10063276 h 10612860"/>
                <a:gd name="connsiteX74" fmla="*/ 1368683 w 3195530"/>
                <a:gd name="connsiteY74" fmla="*/ 10442252 h 10612860"/>
                <a:gd name="connsiteX75" fmla="*/ 918876 w 3195530"/>
                <a:gd name="connsiteY75" fmla="*/ 10600044 h 10612860"/>
                <a:gd name="connsiteX76" fmla="*/ 474779 w 3195530"/>
                <a:gd name="connsiteY76" fmla="*/ 10287718 h 10612860"/>
                <a:gd name="connsiteX77" fmla="*/ 566182 w 3195530"/>
                <a:gd name="connsiteY77" fmla="*/ 10019896 h 10612860"/>
                <a:gd name="connsiteX78" fmla="*/ 460825 w 3195530"/>
                <a:gd name="connsiteY78" fmla="*/ 9692724 h 10612860"/>
                <a:gd name="connsiteX79" fmla="*/ 511587 w 3195530"/>
                <a:gd name="connsiteY79" fmla="*/ 9032388 h 10612860"/>
                <a:gd name="connsiteX80" fmla="*/ 622935 w 3195530"/>
                <a:gd name="connsiteY80" fmla="*/ 7525502 h 10612860"/>
                <a:gd name="connsiteX81" fmla="*/ 669466 w 3195530"/>
                <a:gd name="connsiteY81" fmla="*/ 7311969 h 10612860"/>
                <a:gd name="connsiteX82" fmla="*/ 689870 w 3195530"/>
                <a:gd name="connsiteY82" fmla="*/ 7037851 h 10612860"/>
                <a:gd name="connsiteX83" fmla="*/ 677180 w 3195530"/>
                <a:gd name="connsiteY83" fmla="*/ 6796735 h 10612860"/>
                <a:gd name="connsiteX84" fmla="*/ 587421 w 3195530"/>
                <a:gd name="connsiteY84" fmla="*/ 6210025 h 10612860"/>
                <a:gd name="connsiteX85" fmla="*/ 503127 w 3195530"/>
                <a:gd name="connsiteY85" fmla="*/ 5850688 h 10612860"/>
                <a:gd name="connsiteX86" fmla="*/ 304621 w 3195530"/>
                <a:gd name="connsiteY86" fmla="*/ 5601332 h 10612860"/>
                <a:gd name="connsiteX87" fmla="*/ 461987 w 3195530"/>
                <a:gd name="connsiteY87" fmla="*/ 4201579 h 10612860"/>
                <a:gd name="connsiteX88" fmla="*/ 480370 w 3195530"/>
                <a:gd name="connsiteY88" fmla="*/ 4073429 h 10612860"/>
                <a:gd name="connsiteX89" fmla="*/ 480370 w 3195530"/>
                <a:gd name="connsiteY89" fmla="*/ 4037882 h 10612860"/>
                <a:gd name="connsiteX90" fmla="*/ 430481 w 3195530"/>
                <a:gd name="connsiteY90" fmla="*/ 3966665 h 10612860"/>
                <a:gd name="connsiteX91" fmla="*/ 480370 w 3195530"/>
                <a:gd name="connsiteY91" fmla="*/ 3731366 h 10612860"/>
                <a:gd name="connsiteX92" fmla="*/ 357520 w 3195530"/>
                <a:gd name="connsiteY92" fmla="*/ 3489579 h 10612860"/>
                <a:gd name="connsiteX93" fmla="*/ 296032 w 3195530"/>
                <a:gd name="connsiteY93" fmla="*/ 3332537 h 10612860"/>
                <a:gd name="connsiteX94" fmla="*/ 312879 w 3195530"/>
                <a:gd name="connsiteY94" fmla="*/ 3170839 h 10612860"/>
                <a:gd name="connsiteX95" fmla="*/ 258721 w 3195530"/>
                <a:gd name="connsiteY95" fmla="*/ 3134915 h 10612860"/>
                <a:gd name="connsiteX96" fmla="*/ 207412 w 3195530"/>
                <a:gd name="connsiteY96" fmla="*/ 2897913 h 10612860"/>
                <a:gd name="connsiteX97" fmla="*/ 54452 w 3195530"/>
                <a:gd name="connsiteY97" fmla="*/ 2538400 h 10612860"/>
                <a:gd name="connsiteX98" fmla="*/ 9303 w 3195530"/>
                <a:gd name="connsiteY98" fmla="*/ 2186090 h 10612860"/>
                <a:gd name="connsiteX99" fmla="*/ 81583 w 3195530"/>
                <a:gd name="connsiteY99" fmla="*/ 1743638 h 10612860"/>
                <a:gd name="connsiteX100" fmla="*/ 649543 w 3195530"/>
                <a:gd name="connsiteY100" fmla="*/ 1494582 h 10612860"/>
                <a:gd name="connsiteX101" fmla="*/ 945925 w 3195530"/>
                <a:gd name="connsiteY101" fmla="*/ 1232699 h 10612860"/>
                <a:gd name="connsiteX102" fmla="*/ 952102 w 3195530"/>
                <a:gd name="connsiteY102" fmla="*/ 1238129 h 10612860"/>
                <a:gd name="connsiteX103" fmla="*/ 1453685 w 3195530"/>
                <a:gd name="connsiteY103" fmla="*/ 1885887 h 10612860"/>
                <a:gd name="connsiteX104" fmla="*/ 1302916 w 3195530"/>
                <a:gd name="connsiteY104" fmla="*/ 1712325 h 10612860"/>
                <a:gd name="connsiteX105" fmla="*/ 1505401 w 3195530"/>
                <a:gd name="connsiteY105" fmla="*/ 1530023 h 10612860"/>
                <a:gd name="connsiteX106" fmla="*/ 1518343 w 3195530"/>
                <a:gd name="connsiteY106" fmla="*/ 1530185 h 10612860"/>
                <a:gd name="connsiteX107" fmla="*/ 1411743 w 3195530"/>
                <a:gd name="connsiteY107" fmla="*/ 1476618 h 10612860"/>
                <a:gd name="connsiteX108" fmla="*/ 1132853 w 3195530"/>
                <a:gd name="connsiteY108" fmla="*/ 1356460 h 10612860"/>
                <a:gd name="connsiteX109" fmla="*/ 987224 w 3195530"/>
                <a:gd name="connsiteY109" fmla="*/ 1196250 h 10612860"/>
                <a:gd name="connsiteX110" fmla="*/ 888169 w 3195530"/>
                <a:gd name="connsiteY110" fmla="*/ 929232 h 10612860"/>
                <a:gd name="connsiteX111" fmla="*/ 827953 w 3195530"/>
                <a:gd name="connsiteY111" fmla="*/ 971350 h 10612860"/>
                <a:gd name="connsiteX112" fmla="*/ 713322 w 3195530"/>
                <a:gd name="connsiteY112" fmla="*/ 695928 h 10612860"/>
                <a:gd name="connsiteX113" fmla="*/ 783974 w 3195530"/>
                <a:gd name="connsiteY113" fmla="*/ 630038 h 10612860"/>
                <a:gd name="connsiteX114" fmla="*/ 1290800 w 3195530"/>
                <a:gd name="connsiteY114" fmla="*/ 0 h 10612860"/>
                <a:gd name="connsiteX0" fmla="*/ 1763037 w 3195530"/>
                <a:gd name="connsiteY0" fmla="*/ 2903008 h 10612860"/>
                <a:gd name="connsiteX1" fmla="*/ 1850995 w 3195530"/>
                <a:gd name="connsiteY1" fmla="*/ 3156579 h 10612860"/>
                <a:gd name="connsiteX2" fmla="*/ 1868097 w 3195530"/>
                <a:gd name="connsiteY2" fmla="*/ 2960638 h 10612860"/>
                <a:gd name="connsiteX3" fmla="*/ 1763037 w 3195530"/>
                <a:gd name="connsiteY3" fmla="*/ 2903008 h 10612860"/>
                <a:gd name="connsiteX4" fmla="*/ 1290800 w 3195530"/>
                <a:gd name="connsiteY4" fmla="*/ 0 h 10612860"/>
                <a:gd name="connsiteX5" fmla="*/ 1852755 w 3195530"/>
                <a:gd name="connsiteY5" fmla="*/ 556368 h 10612860"/>
                <a:gd name="connsiteX6" fmla="*/ 1880139 w 3195530"/>
                <a:gd name="connsiteY6" fmla="*/ 826219 h 10612860"/>
                <a:gd name="connsiteX7" fmla="*/ 1800885 w 3195530"/>
                <a:gd name="connsiteY7" fmla="*/ 889179 h 10612860"/>
                <a:gd name="connsiteX8" fmla="*/ 1665029 w 3195530"/>
                <a:gd name="connsiteY8" fmla="*/ 1234718 h 10612860"/>
                <a:gd name="connsiteX9" fmla="*/ 1649096 w 3195530"/>
                <a:gd name="connsiteY9" fmla="*/ 1339123 h 10612860"/>
                <a:gd name="connsiteX10" fmla="*/ 1534696 w 3195530"/>
                <a:gd name="connsiteY10" fmla="*/ 1530388 h 10612860"/>
                <a:gd name="connsiteX11" fmla="*/ 1721540 w 3195530"/>
                <a:gd name="connsiteY11" fmla="*/ 1740863 h 10612860"/>
                <a:gd name="connsiteX12" fmla="*/ 1724957 w 3195530"/>
                <a:gd name="connsiteY12" fmla="*/ 1755132 h 10612860"/>
                <a:gd name="connsiteX13" fmla="*/ 1652304 w 3195530"/>
                <a:gd name="connsiteY13" fmla="*/ 1750313 h 10612860"/>
                <a:gd name="connsiteX14" fmla="*/ 1751358 w 3195530"/>
                <a:gd name="connsiteY14" fmla="*/ 1930550 h 10612860"/>
                <a:gd name="connsiteX15" fmla="*/ 1724957 w 3195530"/>
                <a:gd name="connsiteY15" fmla="*/ 1755132 h 10612860"/>
                <a:gd name="connsiteX16" fmla="*/ 1736291 w 3195530"/>
                <a:gd name="connsiteY16" fmla="*/ 1755884 h 10612860"/>
                <a:gd name="connsiteX17" fmla="*/ 1721540 w 3195530"/>
                <a:gd name="connsiteY17" fmla="*/ 1740863 h 10612860"/>
                <a:gd name="connsiteX18" fmla="*/ 1667880 w 3195530"/>
                <a:gd name="connsiteY18" fmla="*/ 1609649 h 10612860"/>
                <a:gd name="connsiteX19" fmla="*/ 1658106 w 3195530"/>
                <a:gd name="connsiteY19" fmla="*/ 1372022 h 10612860"/>
                <a:gd name="connsiteX20" fmla="*/ 1734509 w 3195530"/>
                <a:gd name="connsiteY20" fmla="*/ 1541309 h 10612860"/>
                <a:gd name="connsiteX21" fmla="*/ 2326647 w 3195530"/>
                <a:gd name="connsiteY21" fmla="*/ 1715111 h 10612860"/>
                <a:gd name="connsiteX22" fmla="*/ 2509435 w 3195530"/>
                <a:gd name="connsiteY22" fmla="*/ 1794736 h 10612860"/>
                <a:gd name="connsiteX23" fmla="*/ 2606453 w 3195530"/>
                <a:gd name="connsiteY23" fmla="*/ 2095611 h 10612860"/>
                <a:gd name="connsiteX24" fmla="*/ 2672829 w 3195530"/>
                <a:gd name="connsiteY24" fmla="*/ 2178119 h 10612860"/>
                <a:gd name="connsiteX25" fmla="*/ 2670233 w 3195530"/>
                <a:gd name="connsiteY25" fmla="*/ 2302646 h 10612860"/>
                <a:gd name="connsiteX26" fmla="*/ 2712685 w 3195530"/>
                <a:gd name="connsiteY26" fmla="*/ 2352064 h 10612860"/>
                <a:gd name="connsiteX27" fmla="*/ 2702149 w 3195530"/>
                <a:gd name="connsiteY27" fmla="*/ 2404747 h 10612860"/>
                <a:gd name="connsiteX28" fmla="*/ 2763128 w 3195530"/>
                <a:gd name="connsiteY28" fmla="*/ 2436539 h 10612860"/>
                <a:gd name="connsiteX29" fmla="*/ 2757987 w 3195530"/>
                <a:gd name="connsiteY29" fmla="*/ 2539216 h 10612860"/>
                <a:gd name="connsiteX30" fmla="*/ 3024915 w 3195530"/>
                <a:gd name="connsiteY30" fmla="*/ 2938542 h 10612860"/>
                <a:gd name="connsiteX31" fmla="*/ 3138120 w 3195530"/>
                <a:gd name="connsiteY31" fmla="*/ 3005297 h 10612860"/>
                <a:gd name="connsiteX32" fmla="*/ 3194723 w 3195530"/>
                <a:gd name="connsiteY32" fmla="*/ 3333739 h 10612860"/>
                <a:gd name="connsiteX33" fmla="*/ 2857806 w 3195530"/>
                <a:gd name="connsiteY33" fmla="*/ 3656225 h 10612860"/>
                <a:gd name="connsiteX34" fmla="*/ 2542420 w 3195530"/>
                <a:gd name="connsiteY34" fmla="*/ 3660305 h 10612860"/>
                <a:gd name="connsiteX35" fmla="*/ 2461079 w 3195530"/>
                <a:gd name="connsiteY35" fmla="*/ 3610217 h 10612860"/>
                <a:gd name="connsiteX36" fmla="*/ 2445357 w 3195530"/>
                <a:gd name="connsiteY36" fmla="*/ 3730903 h 10612860"/>
                <a:gd name="connsiteX37" fmla="*/ 2469021 w 3195530"/>
                <a:gd name="connsiteY37" fmla="*/ 4013875 h 10612860"/>
                <a:gd name="connsiteX38" fmla="*/ 2974950 w 3195530"/>
                <a:gd name="connsiteY38" fmla="*/ 5593332 h 10612860"/>
                <a:gd name="connsiteX39" fmla="*/ 2708419 w 3195530"/>
                <a:gd name="connsiteY39" fmla="*/ 5730659 h 10612860"/>
                <a:gd name="connsiteX40" fmla="*/ 2736752 w 3195530"/>
                <a:gd name="connsiteY40" fmla="*/ 6385004 h 10612860"/>
                <a:gd name="connsiteX41" fmla="*/ 2718427 w 3195530"/>
                <a:gd name="connsiteY41" fmla="*/ 7009774 h 10612860"/>
                <a:gd name="connsiteX42" fmla="*/ 2690545 w 3195530"/>
                <a:gd name="connsiteY42" fmla="*/ 7429203 h 10612860"/>
                <a:gd name="connsiteX43" fmla="*/ 2595054 w 3195530"/>
                <a:gd name="connsiteY43" fmla="*/ 7760350 h 10612860"/>
                <a:gd name="connsiteX44" fmla="*/ 2500175 w 3195530"/>
                <a:gd name="connsiteY44" fmla="*/ 7873515 h 10612860"/>
                <a:gd name="connsiteX45" fmla="*/ 2483431 w 3195530"/>
                <a:gd name="connsiteY45" fmla="*/ 8113645 h 10612860"/>
                <a:gd name="connsiteX46" fmla="*/ 2412136 w 3195530"/>
                <a:gd name="connsiteY46" fmla="*/ 8776730 h 10612860"/>
                <a:gd name="connsiteX47" fmla="*/ 2380366 w 3195530"/>
                <a:gd name="connsiteY47" fmla="*/ 9173347 h 10612860"/>
                <a:gd name="connsiteX48" fmla="*/ 2396889 w 3195530"/>
                <a:gd name="connsiteY48" fmla="*/ 9467957 h 10612860"/>
                <a:gd name="connsiteX49" fmla="*/ 2454833 w 3195530"/>
                <a:gd name="connsiteY49" fmla="*/ 9613145 h 10612860"/>
                <a:gd name="connsiteX50" fmla="*/ 2424209 w 3195530"/>
                <a:gd name="connsiteY50" fmla="*/ 9804339 h 10612860"/>
                <a:gd name="connsiteX51" fmla="*/ 3134866 w 3195530"/>
                <a:gd name="connsiteY51" fmla="*/ 10341562 h 10612860"/>
                <a:gd name="connsiteX52" fmla="*/ 3160024 w 3195530"/>
                <a:gd name="connsiteY52" fmla="*/ 10564964 h 10612860"/>
                <a:gd name="connsiteX53" fmla="*/ 2531417 w 3195530"/>
                <a:gd name="connsiteY53" fmla="*/ 10550290 h 10612860"/>
                <a:gd name="connsiteX54" fmla="*/ 1876236 w 3195530"/>
                <a:gd name="connsiteY54" fmla="*/ 10303490 h 10612860"/>
                <a:gd name="connsiteX55" fmla="*/ 1861870 w 3195530"/>
                <a:gd name="connsiteY55" fmla="*/ 10020777 h 10612860"/>
                <a:gd name="connsiteX56" fmla="*/ 1835213 w 3195530"/>
                <a:gd name="connsiteY56" fmla="*/ 9894183 h 10612860"/>
                <a:gd name="connsiteX57" fmla="*/ 1882681 w 3195530"/>
                <a:gd name="connsiteY57" fmla="*/ 9589781 h 10612860"/>
                <a:gd name="connsiteX58" fmla="*/ 1802386 w 3195530"/>
                <a:gd name="connsiteY58" fmla="*/ 9334796 h 10612860"/>
                <a:gd name="connsiteX59" fmla="*/ 1800887 w 3195530"/>
                <a:gd name="connsiteY59" fmla="*/ 8152789 h 10612860"/>
                <a:gd name="connsiteX60" fmla="*/ 1935942 w 3195530"/>
                <a:gd name="connsiteY60" fmla="*/ 7506024 h 10612860"/>
                <a:gd name="connsiteX61" fmla="*/ 1876110 w 3195530"/>
                <a:gd name="connsiteY61" fmla="*/ 7319701 h 10612860"/>
                <a:gd name="connsiteX62" fmla="*/ 1916465 w 3195530"/>
                <a:gd name="connsiteY62" fmla="*/ 7164091 h 10612860"/>
                <a:gd name="connsiteX63" fmla="*/ 1910193 w 3195530"/>
                <a:gd name="connsiteY63" fmla="*/ 6839348 h 10612860"/>
                <a:gd name="connsiteX64" fmla="*/ 1707813 w 3195530"/>
                <a:gd name="connsiteY64" fmla="*/ 6238651 h 10612860"/>
                <a:gd name="connsiteX65" fmla="*/ 1377613 w 3195530"/>
                <a:gd name="connsiteY65" fmla="*/ 7441295 h 10612860"/>
                <a:gd name="connsiteX66" fmla="*/ 1374660 w 3195530"/>
                <a:gd name="connsiteY66" fmla="*/ 7650818 h 10612860"/>
                <a:gd name="connsiteX67" fmla="*/ 1267540 w 3195530"/>
                <a:gd name="connsiteY67" fmla="*/ 7793055 h 10612860"/>
                <a:gd name="connsiteX68" fmla="*/ 1278558 w 3195530"/>
                <a:gd name="connsiteY68" fmla="*/ 7897618 h 10612860"/>
                <a:gd name="connsiteX69" fmla="*/ 1205942 w 3195530"/>
                <a:gd name="connsiteY69" fmla="*/ 8057305 h 10612860"/>
                <a:gd name="connsiteX70" fmla="*/ 1033520 w 3195530"/>
                <a:gd name="connsiteY70" fmla="*/ 9173347 h 10612860"/>
                <a:gd name="connsiteX71" fmla="*/ 1054274 w 3195530"/>
                <a:gd name="connsiteY71" fmla="*/ 9656724 h 10612860"/>
                <a:gd name="connsiteX72" fmla="*/ 990267 w 3195530"/>
                <a:gd name="connsiteY72" fmla="*/ 10063276 h 10612860"/>
                <a:gd name="connsiteX73" fmla="*/ 1368683 w 3195530"/>
                <a:gd name="connsiteY73" fmla="*/ 10442252 h 10612860"/>
                <a:gd name="connsiteX74" fmla="*/ 918876 w 3195530"/>
                <a:gd name="connsiteY74" fmla="*/ 10600044 h 10612860"/>
                <a:gd name="connsiteX75" fmla="*/ 474779 w 3195530"/>
                <a:gd name="connsiteY75" fmla="*/ 10287718 h 10612860"/>
                <a:gd name="connsiteX76" fmla="*/ 566182 w 3195530"/>
                <a:gd name="connsiteY76" fmla="*/ 10019896 h 10612860"/>
                <a:gd name="connsiteX77" fmla="*/ 460825 w 3195530"/>
                <a:gd name="connsiteY77" fmla="*/ 9692724 h 10612860"/>
                <a:gd name="connsiteX78" fmla="*/ 511587 w 3195530"/>
                <a:gd name="connsiteY78" fmla="*/ 9032388 h 10612860"/>
                <a:gd name="connsiteX79" fmla="*/ 622935 w 3195530"/>
                <a:gd name="connsiteY79" fmla="*/ 7525502 h 10612860"/>
                <a:gd name="connsiteX80" fmla="*/ 669466 w 3195530"/>
                <a:gd name="connsiteY80" fmla="*/ 7311969 h 10612860"/>
                <a:gd name="connsiteX81" fmla="*/ 689870 w 3195530"/>
                <a:gd name="connsiteY81" fmla="*/ 7037851 h 10612860"/>
                <a:gd name="connsiteX82" fmla="*/ 677180 w 3195530"/>
                <a:gd name="connsiteY82" fmla="*/ 6796735 h 10612860"/>
                <a:gd name="connsiteX83" fmla="*/ 587421 w 3195530"/>
                <a:gd name="connsiteY83" fmla="*/ 6210025 h 10612860"/>
                <a:gd name="connsiteX84" fmla="*/ 503127 w 3195530"/>
                <a:gd name="connsiteY84" fmla="*/ 5850688 h 10612860"/>
                <a:gd name="connsiteX85" fmla="*/ 304621 w 3195530"/>
                <a:gd name="connsiteY85" fmla="*/ 5601332 h 10612860"/>
                <a:gd name="connsiteX86" fmla="*/ 461987 w 3195530"/>
                <a:gd name="connsiteY86" fmla="*/ 4201579 h 10612860"/>
                <a:gd name="connsiteX87" fmla="*/ 480370 w 3195530"/>
                <a:gd name="connsiteY87" fmla="*/ 4073429 h 10612860"/>
                <a:gd name="connsiteX88" fmla="*/ 480370 w 3195530"/>
                <a:gd name="connsiteY88" fmla="*/ 4037882 h 10612860"/>
                <a:gd name="connsiteX89" fmla="*/ 430481 w 3195530"/>
                <a:gd name="connsiteY89" fmla="*/ 3966665 h 10612860"/>
                <a:gd name="connsiteX90" fmla="*/ 480370 w 3195530"/>
                <a:gd name="connsiteY90" fmla="*/ 3731366 h 10612860"/>
                <a:gd name="connsiteX91" fmla="*/ 357520 w 3195530"/>
                <a:gd name="connsiteY91" fmla="*/ 3489579 h 10612860"/>
                <a:gd name="connsiteX92" fmla="*/ 296032 w 3195530"/>
                <a:gd name="connsiteY92" fmla="*/ 3332537 h 10612860"/>
                <a:gd name="connsiteX93" fmla="*/ 312879 w 3195530"/>
                <a:gd name="connsiteY93" fmla="*/ 3170839 h 10612860"/>
                <a:gd name="connsiteX94" fmla="*/ 258721 w 3195530"/>
                <a:gd name="connsiteY94" fmla="*/ 3134915 h 10612860"/>
                <a:gd name="connsiteX95" fmla="*/ 207412 w 3195530"/>
                <a:gd name="connsiteY95" fmla="*/ 2897913 h 10612860"/>
                <a:gd name="connsiteX96" fmla="*/ 54452 w 3195530"/>
                <a:gd name="connsiteY96" fmla="*/ 2538400 h 10612860"/>
                <a:gd name="connsiteX97" fmla="*/ 9303 w 3195530"/>
                <a:gd name="connsiteY97" fmla="*/ 2186090 h 10612860"/>
                <a:gd name="connsiteX98" fmla="*/ 81583 w 3195530"/>
                <a:gd name="connsiteY98" fmla="*/ 1743638 h 10612860"/>
                <a:gd name="connsiteX99" fmla="*/ 649543 w 3195530"/>
                <a:gd name="connsiteY99" fmla="*/ 1494582 h 10612860"/>
                <a:gd name="connsiteX100" fmla="*/ 945925 w 3195530"/>
                <a:gd name="connsiteY100" fmla="*/ 1232699 h 10612860"/>
                <a:gd name="connsiteX101" fmla="*/ 952102 w 3195530"/>
                <a:gd name="connsiteY101" fmla="*/ 1238129 h 10612860"/>
                <a:gd name="connsiteX102" fmla="*/ 1453685 w 3195530"/>
                <a:gd name="connsiteY102" fmla="*/ 1885887 h 10612860"/>
                <a:gd name="connsiteX103" fmla="*/ 1302916 w 3195530"/>
                <a:gd name="connsiteY103" fmla="*/ 1712325 h 10612860"/>
                <a:gd name="connsiteX104" fmla="*/ 1505401 w 3195530"/>
                <a:gd name="connsiteY104" fmla="*/ 1530023 h 10612860"/>
                <a:gd name="connsiteX105" fmla="*/ 1518343 w 3195530"/>
                <a:gd name="connsiteY105" fmla="*/ 1530185 h 10612860"/>
                <a:gd name="connsiteX106" fmla="*/ 1411743 w 3195530"/>
                <a:gd name="connsiteY106" fmla="*/ 1476618 h 10612860"/>
                <a:gd name="connsiteX107" fmla="*/ 1132853 w 3195530"/>
                <a:gd name="connsiteY107" fmla="*/ 1356460 h 10612860"/>
                <a:gd name="connsiteX108" fmla="*/ 987224 w 3195530"/>
                <a:gd name="connsiteY108" fmla="*/ 1196250 h 10612860"/>
                <a:gd name="connsiteX109" fmla="*/ 888169 w 3195530"/>
                <a:gd name="connsiteY109" fmla="*/ 929232 h 10612860"/>
                <a:gd name="connsiteX110" fmla="*/ 827953 w 3195530"/>
                <a:gd name="connsiteY110" fmla="*/ 971350 h 10612860"/>
                <a:gd name="connsiteX111" fmla="*/ 713322 w 3195530"/>
                <a:gd name="connsiteY111" fmla="*/ 695928 h 10612860"/>
                <a:gd name="connsiteX112" fmla="*/ 783974 w 3195530"/>
                <a:gd name="connsiteY112" fmla="*/ 630038 h 10612860"/>
                <a:gd name="connsiteX113" fmla="*/ 1290800 w 3195530"/>
                <a:gd name="connsiteY113" fmla="*/ 0 h 1061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3195530" h="10612860">
                  <a:moveTo>
                    <a:pt x="1763037" y="2903008"/>
                  </a:moveTo>
                  <a:cubicBezTo>
                    <a:pt x="1885202" y="3033635"/>
                    <a:pt x="1872984" y="3065139"/>
                    <a:pt x="1850995" y="3156579"/>
                  </a:cubicBezTo>
                  <a:cubicBezTo>
                    <a:pt x="1916962" y="3145053"/>
                    <a:pt x="1941396" y="3013657"/>
                    <a:pt x="1868097" y="2960638"/>
                  </a:cubicBezTo>
                  <a:lnTo>
                    <a:pt x="1763037" y="2903008"/>
                  </a:lnTo>
                  <a:close/>
                  <a:moveTo>
                    <a:pt x="1290800" y="0"/>
                  </a:moveTo>
                  <a:cubicBezTo>
                    <a:pt x="1801445" y="7956"/>
                    <a:pt x="1808775" y="336334"/>
                    <a:pt x="1852755" y="556368"/>
                  </a:cubicBezTo>
                  <a:cubicBezTo>
                    <a:pt x="1963687" y="508007"/>
                    <a:pt x="1888928" y="775456"/>
                    <a:pt x="1880139" y="826219"/>
                  </a:cubicBezTo>
                  <a:cubicBezTo>
                    <a:pt x="1853721" y="920973"/>
                    <a:pt x="1832190" y="902771"/>
                    <a:pt x="1800885" y="889179"/>
                  </a:cubicBezTo>
                  <a:cubicBezTo>
                    <a:pt x="1794692" y="1052768"/>
                    <a:pt x="1749407" y="1133370"/>
                    <a:pt x="1665029" y="1234718"/>
                  </a:cubicBezTo>
                  <a:cubicBezTo>
                    <a:pt x="1652388" y="1274130"/>
                    <a:pt x="1654407" y="1304321"/>
                    <a:pt x="1649096" y="1339123"/>
                  </a:cubicBezTo>
                  <a:cubicBezTo>
                    <a:pt x="1649324" y="1430088"/>
                    <a:pt x="1591182" y="1487163"/>
                    <a:pt x="1534696" y="1530388"/>
                  </a:cubicBezTo>
                  <a:cubicBezTo>
                    <a:pt x="1631138" y="1537326"/>
                    <a:pt x="1656218" y="1674523"/>
                    <a:pt x="1721540" y="1740863"/>
                  </a:cubicBezTo>
                  <a:cubicBezTo>
                    <a:pt x="1723080" y="1745641"/>
                    <a:pt x="1724169" y="1750405"/>
                    <a:pt x="1724957" y="1755132"/>
                  </a:cubicBezTo>
                  <a:lnTo>
                    <a:pt x="1652304" y="1750313"/>
                  </a:lnTo>
                  <a:lnTo>
                    <a:pt x="1751358" y="1930550"/>
                  </a:lnTo>
                  <a:cubicBezTo>
                    <a:pt x="1734495" y="1865727"/>
                    <a:pt x="1738270" y="1816989"/>
                    <a:pt x="1724957" y="1755132"/>
                  </a:cubicBezTo>
                  <a:lnTo>
                    <a:pt x="1736291" y="1755884"/>
                  </a:lnTo>
                  <a:lnTo>
                    <a:pt x="1721540" y="1740863"/>
                  </a:lnTo>
                  <a:cubicBezTo>
                    <a:pt x="1712755" y="1703995"/>
                    <a:pt x="1697127" y="1662129"/>
                    <a:pt x="1667880" y="1609649"/>
                  </a:cubicBezTo>
                  <a:lnTo>
                    <a:pt x="1658106" y="1372022"/>
                  </a:lnTo>
                  <a:cubicBezTo>
                    <a:pt x="1691718" y="1475323"/>
                    <a:pt x="1705784" y="1525605"/>
                    <a:pt x="1734509" y="1541309"/>
                  </a:cubicBezTo>
                  <a:cubicBezTo>
                    <a:pt x="1938405" y="1625368"/>
                    <a:pt x="2120309" y="1644883"/>
                    <a:pt x="2326647" y="1715111"/>
                  </a:cubicBezTo>
                  <a:cubicBezTo>
                    <a:pt x="2387577" y="1741653"/>
                    <a:pt x="2468052" y="1735922"/>
                    <a:pt x="2509435" y="1794736"/>
                  </a:cubicBezTo>
                  <a:cubicBezTo>
                    <a:pt x="2578423" y="1861987"/>
                    <a:pt x="2583886" y="2028360"/>
                    <a:pt x="2606453" y="2095611"/>
                  </a:cubicBezTo>
                  <a:cubicBezTo>
                    <a:pt x="2645682" y="2153081"/>
                    <a:pt x="2650703" y="2150616"/>
                    <a:pt x="2672829" y="2178119"/>
                  </a:cubicBezTo>
                  <a:cubicBezTo>
                    <a:pt x="2671964" y="2219628"/>
                    <a:pt x="2671098" y="2261137"/>
                    <a:pt x="2670233" y="2302646"/>
                  </a:cubicBezTo>
                  <a:cubicBezTo>
                    <a:pt x="2698229" y="2345244"/>
                    <a:pt x="2677359" y="2320992"/>
                    <a:pt x="2712685" y="2352064"/>
                  </a:cubicBezTo>
                  <a:lnTo>
                    <a:pt x="2702149" y="2404747"/>
                  </a:lnTo>
                  <a:cubicBezTo>
                    <a:pt x="2725733" y="2417650"/>
                    <a:pt x="2734657" y="2405196"/>
                    <a:pt x="2763128" y="2436539"/>
                  </a:cubicBezTo>
                  <a:cubicBezTo>
                    <a:pt x="2783404" y="2468460"/>
                    <a:pt x="2759701" y="2504990"/>
                    <a:pt x="2757987" y="2539216"/>
                  </a:cubicBezTo>
                  <a:cubicBezTo>
                    <a:pt x="2830675" y="2570897"/>
                    <a:pt x="2952228" y="2786992"/>
                    <a:pt x="3024915" y="2938542"/>
                  </a:cubicBezTo>
                  <a:lnTo>
                    <a:pt x="3138120" y="3005297"/>
                  </a:lnTo>
                  <a:cubicBezTo>
                    <a:pt x="3176534" y="3119388"/>
                    <a:pt x="3200288" y="3168933"/>
                    <a:pt x="3194723" y="3333739"/>
                  </a:cubicBezTo>
                  <a:cubicBezTo>
                    <a:pt x="3121510" y="3499632"/>
                    <a:pt x="3109378" y="3603286"/>
                    <a:pt x="2857806" y="3656225"/>
                  </a:cubicBezTo>
                  <a:lnTo>
                    <a:pt x="2542420" y="3660305"/>
                  </a:lnTo>
                  <a:cubicBezTo>
                    <a:pt x="2487616" y="3649756"/>
                    <a:pt x="2506110" y="3650733"/>
                    <a:pt x="2461079" y="3610217"/>
                  </a:cubicBezTo>
                  <a:lnTo>
                    <a:pt x="2445357" y="3730903"/>
                  </a:lnTo>
                  <a:lnTo>
                    <a:pt x="2469021" y="4013875"/>
                  </a:lnTo>
                  <a:cubicBezTo>
                    <a:pt x="2533134" y="4303569"/>
                    <a:pt x="2824378" y="5106399"/>
                    <a:pt x="2974950" y="5593332"/>
                  </a:cubicBezTo>
                  <a:cubicBezTo>
                    <a:pt x="3011367" y="5707926"/>
                    <a:pt x="2843607" y="5642497"/>
                    <a:pt x="2708419" y="5730659"/>
                  </a:cubicBezTo>
                  <a:cubicBezTo>
                    <a:pt x="2757344" y="5999535"/>
                    <a:pt x="2737509" y="6102898"/>
                    <a:pt x="2736752" y="6385004"/>
                  </a:cubicBezTo>
                  <a:cubicBezTo>
                    <a:pt x="2736620" y="6633185"/>
                    <a:pt x="2747845" y="6839701"/>
                    <a:pt x="2718427" y="7009774"/>
                  </a:cubicBezTo>
                  <a:cubicBezTo>
                    <a:pt x="2666595" y="7086786"/>
                    <a:pt x="2735962" y="7280136"/>
                    <a:pt x="2690545" y="7429203"/>
                  </a:cubicBezTo>
                  <a:cubicBezTo>
                    <a:pt x="2634529" y="7582454"/>
                    <a:pt x="2615963" y="7594947"/>
                    <a:pt x="2595054" y="7760350"/>
                  </a:cubicBezTo>
                  <a:cubicBezTo>
                    <a:pt x="2588928" y="7805572"/>
                    <a:pt x="2483805" y="7828293"/>
                    <a:pt x="2500175" y="7873515"/>
                  </a:cubicBezTo>
                  <a:cubicBezTo>
                    <a:pt x="2579762" y="8026219"/>
                    <a:pt x="2466379" y="8049122"/>
                    <a:pt x="2483431" y="8113645"/>
                  </a:cubicBezTo>
                  <a:cubicBezTo>
                    <a:pt x="2517403" y="8288153"/>
                    <a:pt x="2436363" y="8606939"/>
                    <a:pt x="2412136" y="8776730"/>
                  </a:cubicBezTo>
                  <a:cubicBezTo>
                    <a:pt x="2369240" y="8959967"/>
                    <a:pt x="2353609" y="9066251"/>
                    <a:pt x="2380366" y="9173347"/>
                  </a:cubicBezTo>
                  <a:cubicBezTo>
                    <a:pt x="2432405" y="9284240"/>
                    <a:pt x="2442141" y="9369753"/>
                    <a:pt x="2396889" y="9467957"/>
                  </a:cubicBezTo>
                  <a:cubicBezTo>
                    <a:pt x="2363285" y="9537774"/>
                    <a:pt x="2376298" y="9577438"/>
                    <a:pt x="2454833" y="9613145"/>
                  </a:cubicBezTo>
                  <a:cubicBezTo>
                    <a:pt x="2491303" y="9642018"/>
                    <a:pt x="2530300" y="9658824"/>
                    <a:pt x="2424209" y="9804339"/>
                  </a:cubicBezTo>
                  <a:cubicBezTo>
                    <a:pt x="2356358" y="9899657"/>
                    <a:pt x="2771113" y="10115384"/>
                    <a:pt x="3134866" y="10341562"/>
                  </a:cubicBezTo>
                  <a:cubicBezTo>
                    <a:pt x="3198279" y="10390076"/>
                    <a:pt x="3220414" y="10515372"/>
                    <a:pt x="3160024" y="10564964"/>
                  </a:cubicBezTo>
                  <a:cubicBezTo>
                    <a:pt x="3063292" y="10600964"/>
                    <a:pt x="2776202" y="10577739"/>
                    <a:pt x="2531417" y="10550290"/>
                  </a:cubicBezTo>
                  <a:cubicBezTo>
                    <a:pt x="2270722" y="10510324"/>
                    <a:pt x="2132699" y="10411138"/>
                    <a:pt x="1876236" y="10303490"/>
                  </a:cubicBezTo>
                  <a:cubicBezTo>
                    <a:pt x="1796716" y="10260760"/>
                    <a:pt x="1856789" y="10099505"/>
                    <a:pt x="1861870" y="10020777"/>
                  </a:cubicBezTo>
                  <a:cubicBezTo>
                    <a:pt x="1875485" y="9978580"/>
                    <a:pt x="1808100" y="9931880"/>
                    <a:pt x="1835213" y="9894183"/>
                  </a:cubicBezTo>
                  <a:cubicBezTo>
                    <a:pt x="1921808" y="9780870"/>
                    <a:pt x="1753517" y="9679787"/>
                    <a:pt x="1882681" y="9589781"/>
                  </a:cubicBezTo>
                  <a:cubicBezTo>
                    <a:pt x="1923556" y="9549469"/>
                    <a:pt x="1807828" y="9495425"/>
                    <a:pt x="1802386" y="9334796"/>
                  </a:cubicBezTo>
                  <a:cubicBezTo>
                    <a:pt x="1822325" y="9064188"/>
                    <a:pt x="1759591" y="8373565"/>
                    <a:pt x="1800887" y="8152789"/>
                  </a:cubicBezTo>
                  <a:cubicBezTo>
                    <a:pt x="1845905" y="7937201"/>
                    <a:pt x="1869773" y="7666622"/>
                    <a:pt x="1935942" y="7506024"/>
                  </a:cubicBezTo>
                  <a:cubicBezTo>
                    <a:pt x="1956496" y="7425915"/>
                    <a:pt x="1882555" y="7399809"/>
                    <a:pt x="1876110" y="7319701"/>
                  </a:cubicBezTo>
                  <a:cubicBezTo>
                    <a:pt x="1873064" y="7251333"/>
                    <a:pt x="1978010" y="7223460"/>
                    <a:pt x="1916465" y="7164091"/>
                  </a:cubicBezTo>
                  <a:cubicBezTo>
                    <a:pt x="1851017" y="7064316"/>
                    <a:pt x="1962768" y="6911047"/>
                    <a:pt x="1910193" y="6839348"/>
                  </a:cubicBezTo>
                  <a:cubicBezTo>
                    <a:pt x="1788088" y="6651715"/>
                    <a:pt x="1879283" y="6224771"/>
                    <a:pt x="1707813" y="6238651"/>
                  </a:cubicBezTo>
                  <a:cubicBezTo>
                    <a:pt x="1596229" y="6246332"/>
                    <a:pt x="1573799" y="6862550"/>
                    <a:pt x="1377613" y="7441295"/>
                  </a:cubicBezTo>
                  <a:cubicBezTo>
                    <a:pt x="1339968" y="7523826"/>
                    <a:pt x="1391155" y="7574319"/>
                    <a:pt x="1374660" y="7650818"/>
                  </a:cubicBezTo>
                  <a:cubicBezTo>
                    <a:pt x="1338208" y="7728919"/>
                    <a:pt x="1281496" y="7732414"/>
                    <a:pt x="1267540" y="7793055"/>
                  </a:cubicBezTo>
                  <a:cubicBezTo>
                    <a:pt x="1244423" y="7826500"/>
                    <a:pt x="1255144" y="7847253"/>
                    <a:pt x="1278558" y="7897618"/>
                  </a:cubicBezTo>
                  <a:cubicBezTo>
                    <a:pt x="1292967" y="7951528"/>
                    <a:pt x="1192496" y="7984277"/>
                    <a:pt x="1205942" y="8057305"/>
                  </a:cubicBezTo>
                  <a:cubicBezTo>
                    <a:pt x="1236310" y="8316457"/>
                    <a:pt x="1126150" y="8888629"/>
                    <a:pt x="1033520" y="9173347"/>
                  </a:cubicBezTo>
                  <a:cubicBezTo>
                    <a:pt x="1002075" y="9250656"/>
                    <a:pt x="1090137" y="9496528"/>
                    <a:pt x="1054274" y="9656724"/>
                  </a:cubicBezTo>
                  <a:cubicBezTo>
                    <a:pt x="981217" y="9804572"/>
                    <a:pt x="969453" y="9963578"/>
                    <a:pt x="990267" y="10063276"/>
                  </a:cubicBezTo>
                  <a:cubicBezTo>
                    <a:pt x="1143347" y="10247861"/>
                    <a:pt x="1168717" y="10274048"/>
                    <a:pt x="1368683" y="10442252"/>
                  </a:cubicBezTo>
                  <a:cubicBezTo>
                    <a:pt x="1524599" y="10561929"/>
                    <a:pt x="1338067" y="10646149"/>
                    <a:pt x="918876" y="10600044"/>
                  </a:cubicBezTo>
                  <a:cubicBezTo>
                    <a:pt x="716747" y="10529872"/>
                    <a:pt x="523630" y="10469407"/>
                    <a:pt x="474779" y="10287718"/>
                  </a:cubicBezTo>
                  <a:cubicBezTo>
                    <a:pt x="460994" y="10214163"/>
                    <a:pt x="590583" y="10089490"/>
                    <a:pt x="566182" y="10019896"/>
                  </a:cubicBezTo>
                  <a:cubicBezTo>
                    <a:pt x="514350" y="9901569"/>
                    <a:pt x="513736" y="9833548"/>
                    <a:pt x="460825" y="9692724"/>
                  </a:cubicBezTo>
                  <a:cubicBezTo>
                    <a:pt x="428186" y="9545332"/>
                    <a:pt x="547918" y="9172668"/>
                    <a:pt x="511587" y="9032388"/>
                  </a:cubicBezTo>
                  <a:cubicBezTo>
                    <a:pt x="417570" y="8647125"/>
                    <a:pt x="441994" y="7931915"/>
                    <a:pt x="622935" y="7525502"/>
                  </a:cubicBezTo>
                  <a:cubicBezTo>
                    <a:pt x="660944" y="7463322"/>
                    <a:pt x="586275" y="7374687"/>
                    <a:pt x="669466" y="7311969"/>
                  </a:cubicBezTo>
                  <a:cubicBezTo>
                    <a:pt x="731364" y="7273515"/>
                    <a:pt x="604138" y="7146071"/>
                    <a:pt x="689870" y="7037851"/>
                  </a:cubicBezTo>
                  <a:cubicBezTo>
                    <a:pt x="719938" y="7010042"/>
                    <a:pt x="607537" y="6942878"/>
                    <a:pt x="677180" y="6796735"/>
                  </a:cubicBezTo>
                  <a:cubicBezTo>
                    <a:pt x="694258" y="6708282"/>
                    <a:pt x="529714" y="6543249"/>
                    <a:pt x="587421" y="6210025"/>
                  </a:cubicBezTo>
                  <a:cubicBezTo>
                    <a:pt x="599552" y="6134828"/>
                    <a:pt x="413486" y="6131917"/>
                    <a:pt x="503127" y="5850688"/>
                  </a:cubicBezTo>
                  <a:cubicBezTo>
                    <a:pt x="536354" y="5706433"/>
                    <a:pt x="319271" y="5761965"/>
                    <a:pt x="304621" y="5601332"/>
                  </a:cubicBezTo>
                  <a:cubicBezTo>
                    <a:pt x="320313" y="5340683"/>
                    <a:pt x="403834" y="4624329"/>
                    <a:pt x="461987" y="4201579"/>
                  </a:cubicBezTo>
                  <a:lnTo>
                    <a:pt x="480370" y="4073429"/>
                  </a:lnTo>
                  <a:lnTo>
                    <a:pt x="480370" y="4037882"/>
                  </a:lnTo>
                  <a:lnTo>
                    <a:pt x="430481" y="3966665"/>
                  </a:lnTo>
                  <a:lnTo>
                    <a:pt x="480370" y="3731366"/>
                  </a:lnTo>
                  <a:lnTo>
                    <a:pt x="357520" y="3489579"/>
                  </a:lnTo>
                  <a:cubicBezTo>
                    <a:pt x="337024" y="3429548"/>
                    <a:pt x="331188" y="3411010"/>
                    <a:pt x="296032" y="3332537"/>
                  </a:cubicBezTo>
                  <a:cubicBezTo>
                    <a:pt x="300019" y="3258660"/>
                    <a:pt x="289345" y="3260853"/>
                    <a:pt x="312879" y="3170839"/>
                  </a:cubicBezTo>
                  <a:lnTo>
                    <a:pt x="258721" y="3134915"/>
                  </a:lnTo>
                  <a:cubicBezTo>
                    <a:pt x="244061" y="3061294"/>
                    <a:pt x="263608" y="3033775"/>
                    <a:pt x="207412" y="2897913"/>
                  </a:cubicBezTo>
                  <a:cubicBezTo>
                    <a:pt x="161312" y="2801896"/>
                    <a:pt x="102996" y="2715099"/>
                    <a:pt x="54452" y="2538400"/>
                  </a:cubicBezTo>
                  <a:cubicBezTo>
                    <a:pt x="18227" y="2400985"/>
                    <a:pt x="52858" y="2339642"/>
                    <a:pt x="9303" y="2186090"/>
                  </a:cubicBezTo>
                  <a:cubicBezTo>
                    <a:pt x="8963" y="1985587"/>
                    <a:pt x="-37798" y="1978719"/>
                    <a:pt x="81583" y="1743638"/>
                  </a:cubicBezTo>
                  <a:cubicBezTo>
                    <a:pt x="192719" y="1639872"/>
                    <a:pt x="438234" y="1552243"/>
                    <a:pt x="649543" y="1494582"/>
                  </a:cubicBezTo>
                  <a:cubicBezTo>
                    <a:pt x="811283" y="1452620"/>
                    <a:pt x="910748" y="1222236"/>
                    <a:pt x="945925" y="1232699"/>
                  </a:cubicBezTo>
                  <a:cubicBezTo>
                    <a:pt x="948270" y="1233396"/>
                    <a:pt x="950329" y="1235164"/>
                    <a:pt x="952102" y="1238129"/>
                  </a:cubicBezTo>
                  <a:cubicBezTo>
                    <a:pt x="927905" y="1306516"/>
                    <a:pt x="1245770" y="1656136"/>
                    <a:pt x="1453685" y="1885887"/>
                  </a:cubicBezTo>
                  <a:cubicBezTo>
                    <a:pt x="1429491" y="1820348"/>
                    <a:pt x="1429728" y="1805525"/>
                    <a:pt x="1302916" y="1712325"/>
                  </a:cubicBezTo>
                  <a:lnTo>
                    <a:pt x="1505401" y="1530023"/>
                  </a:lnTo>
                  <a:lnTo>
                    <a:pt x="1518343" y="1530185"/>
                  </a:lnTo>
                  <a:cubicBezTo>
                    <a:pt x="1483021" y="1505424"/>
                    <a:pt x="1447382" y="1494945"/>
                    <a:pt x="1411743" y="1476618"/>
                  </a:cubicBezTo>
                  <a:cubicBezTo>
                    <a:pt x="1330996" y="1480364"/>
                    <a:pt x="1291785" y="1520994"/>
                    <a:pt x="1132853" y="1356460"/>
                  </a:cubicBezTo>
                  <a:cubicBezTo>
                    <a:pt x="1078609" y="1303057"/>
                    <a:pt x="1031695" y="1265790"/>
                    <a:pt x="987224" y="1196250"/>
                  </a:cubicBezTo>
                  <a:cubicBezTo>
                    <a:pt x="929773" y="1116465"/>
                    <a:pt x="921187" y="1018238"/>
                    <a:pt x="888169" y="929232"/>
                  </a:cubicBezTo>
                  <a:cubicBezTo>
                    <a:pt x="868097" y="943271"/>
                    <a:pt x="852911" y="966532"/>
                    <a:pt x="827953" y="971350"/>
                  </a:cubicBezTo>
                  <a:cubicBezTo>
                    <a:pt x="788114" y="976360"/>
                    <a:pt x="721398" y="813092"/>
                    <a:pt x="713322" y="695928"/>
                  </a:cubicBezTo>
                  <a:cubicBezTo>
                    <a:pt x="710811" y="610956"/>
                    <a:pt x="744950" y="629718"/>
                    <a:pt x="783974" y="630038"/>
                  </a:cubicBezTo>
                  <a:cubicBezTo>
                    <a:pt x="714289" y="279409"/>
                    <a:pt x="896262" y="16377"/>
                    <a:pt x="1290800" y="0"/>
                  </a:cubicBezTo>
                  <a:close/>
                </a:path>
              </a:pathLst>
            </a:custGeom>
            <a:solidFill>
              <a:srgbClr val="6624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1"/>
            </a:p>
          </p:txBody>
        </p:sp>
        <p:sp>
          <p:nvSpPr>
            <p:cNvPr id="37" name="Graphic 11">
              <a:extLst>
                <a:ext uri="{FF2B5EF4-FFF2-40B4-BE49-F238E27FC236}">
                  <a16:creationId xmlns:a16="http://schemas.microsoft.com/office/drawing/2014/main" id="{7507406F-CFD6-44E4-BDC7-0D662F6630A6}"/>
                </a:ext>
              </a:extLst>
            </p:cNvPr>
            <p:cNvSpPr/>
            <p:nvPr/>
          </p:nvSpPr>
          <p:spPr>
            <a:xfrm>
              <a:off x="6524116" y="1078559"/>
              <a:ext cx="1818923" cy="4691429"/>
            </a:xfrm>
            <a:custGeom>
              <a:avLst/>
              <a:gdLst>
                <a:gd name="connsiteX0" fmla="*/ 1732970 w 1743075"/>
                <a:gd name="connsiteY0" fmla="*/ 1329937 h 4495800"/>
                <a:gd name="connsiteX1" fmla="*/ 1726302 w 1743075"/>
                <a:gd name="connsiteY1" fmla="*/ 1291837 h 4495800"/>
                <a:gd name="connsiteX2" fmla="*/ 1698680 w 1743075"/>
                <a:gd name="connsiteY2" fmla="*/ 1230877 h 4495800"/>
                <a:gd name="connsiteX3" fmla="*/ 1666295 w 1743075"/>
                <a:gd name="connsiteY3" fmla="*/ 1177537 h 4495800"/>
                <a:gd name="connsiteX4" fmla="*/ 1643435 w 1743075"/>
                <a:gd name="connsiteY4" fmla="*/ 1128959 h 4495800"/>
                <a:gd name="connsiteX5" fmla="*/ 1636767 w 1743075"/>
                <a:gd name="connsiteY5" fmla="*/ 1117529 h 4495800"/>
                <a:gd name="connsiteX6" fmla="*/ 1595810 w 1743075"/>
                <a:gd name="connsiteY6" fmla="*/ 1023232 h 4495800"/>
                <a:gd name="connsiteX7" fmla="*/ 1586285 w 1743075"/>
                <a:gd name="connsiteY7" fmla="*/ 1007039 h 4495800"/>
                <a:gd name="connsiteX8" fmla="*/ 1573902 w 1743075"/>
                <a:gd name="connsiteY8" fmla="*/ 972749 h 4495800"/>
                <a:gd name="connsiteX9" fmla="*/ 1560567 w 1743075"/>
                <a:gd name="connsiteY9" fmla="*/ 923219 h 4495800"/>
                <a:gd name="connsiteX10" fmla="*/ 1550090 w 1743075"/>
                <a:gd name="connsiteY10" fmla="*/ 880357 h 4495800"/>
                <a:gd name="connsiteX11" fmla="*/ 1547232 w 1743075"/>
                <a:gd name="connsiteY11" fmla="*/ 863212 h 4495800"/>
                <a:gd name="connsiteX12" fmla="*/ 1508180 w 1743075"/>
                <a:gd name="connsiteY12" fmla="*/ 747959 h 4495800"/>
                <a:gd name="connsiteX13" fmla="*/ 1468175 w 1743075"/>
                <a:gd name="connsiteY13" fmla="*/ 705097 h 4495800"/>
                <a:gd name="connsiteX14" fmla="*/ 1428170 w 1743075"/>
                <a:gd name="connsiteY14" fmla="*/ 685094 h 4495800"/>
                <a:gd name="connsiteX15" fmla="*/ 1380545 w 1743075"/>
                <a:gd name="connsiteY15" fmla="*/ 669854 h 4495800"/>
                <a:gd name="connsiteX16" fmla="*/ 1303392 w 1743075"/>
                <a:gd name="connsiteY16" fmla="*/ 650804 h 4495800"/>
                <a:gd name="connsiteX17" fmla="*/ 1301487 w 1743075"/>
                <a:gd name="connsiteY17" fmla="*/ 649852 h 4495800"/>
                <a:gd name="connsiteX18" fmla="*/ 1223382 w 1743075"/>
                <a:gd name="connsiteY18" fmla="*/ 629849 h 4495800"/>
                <a:gd name="connsiteX19" fmla="*/ 1160517 w 1743075"/>
                <a:gd name="connsiteY19" fmla="*/ 610799 h 4495800"/>
                <a:gd name="connsiteX20" fmla="*/ 1101462 w 1743075"/>
                <a:gd name="connsiteY20" fmla="*/ 511739 h 4495800"/>
                <a:gd name="connsiteX21" fmla="*/ 1106225 w 1743075"/>
                <a:gd name="connsiteY21" fmla="*/ 422204 h 4495800"/>
                <a:gd name="connsiteX22" fmla="*/ 1119560 w 1743075"/>
                <a:gd name="connsiteY22" fmla="*/ 398392 h 4495800"/>
                <a:gd name="connsiteX23" fmla="*/ 1150040 w 1743075"/>
                <a:gd name="connsiteY23" fmla="*/ 352672 h 4495800"/>
                <a:gd name="connsiteX24" fmla="*/ 1155755 w 1743075"/>
                <a:gd name="connsiteY24" fmla="*/ 326002 h 4495800"/>
                <a:gd name="connsiteX25" fmla="*/ 1153850 w 1743075"/>
                <a:gd name="connsiteY25" fmla="*/ 263137 h 4495800"/>
                <a:gd name="connsiteX26" fmla="*/ 1135752 w 1743075"/>
                <a:gd name="connsiteY26" fmla="*/ 252659 h 4495800"/>
                <a:gd name="connsiteX27" fmla="*/ 1124322 w 1743075"/>
                <a:gd name="connsiteY27" fmla="*/ 241229 h 4495800"/>
                <a:gd name="connsiteX28" fmla="*/ 1125275 w 1743075"/>
                <a:gd name="connsiteY28" fmla="*/ 203129 h 4495800"/>
                <a:gd name="connsiteX29" fmla="*/ 1124322 w 1743075"/>
                <a:gd name="connsiteY29" fmla="*/ 182174 h 4495800"/>
                <a:gd name="connsiteX30" fmla="*/ 1074792 w 1743075"/>
                <a:gd name="connsiteY30" fmla="*/ 56444 h 4495800"/>
                <a:gd name="connsiteX31" fmla="*/ 1048122 w 1743075"/>
                <a:gd name="connsiteY31" fmla="*/ 37394 h 4495800"/>
                <a:gd name="connsiteX32" fmla="*/ 1005260 w 1743075"/>
                <a:gd name="connsiteY32" fmla="*/ 20249 h 4495800"/>
                <a:gd name="connsiteX33" fmla="*/ 873815 w 1743075"/>
                <a:gd name="connsiteY33" fmla="*/ 24059 h 4495800"/>
                <a:gd name="connsiteX34" fmla="*/ 782375 w 1743075"/>
                <a:gd name="connsiteY34" fmla="*/ 104069 h 4495800"/>
                <a:gd name="connsiteX35" fmla="*/ 775707 w 1743075"/>
                <a:gd name="connsiteY35" fmla="*/ 117404 h 4495800"/>
                <a:gd name="connsiteX36" fmla="*/ 769040 w 1743075"/>
                <a:gd name="connsiteY36" fmla="*/ 159314 h 4495800"/>
                <a:gd name="connsiteX37" fmla="*/ 759515 w 1743075"/>
                <a:gd name="connsiteY37" fmla="*/ 293617 h 4495800"/>
                <a:gd name="connsiteX38" fmla="*/ 759515 w 1743075"/>
                <a:gd name="connsiteY38" fmla="*/ 297427 h 4495800"/>
                <a:gd name="connsiteX39" fmla="*/ 762372 w 1743075"/>
                <a:gd name="connsiteY39" fmla="*/ 370769 h 4495800"/>
                <a:gd name="connsiteX40" fmla="*/ 786185 w 1743075"/>
                <a:gd name="connsiteY40" fmla="*/ 424109 h 4495800"/>
                <a:gd name="connsiteX41" fmla="*/ 799520 w 1743075"/>
                <a:gd name="connsiteY41" fmla="*/ 446969 h 4495800"/>
                <a:gd name="connsiteX42" fmla="*/ 811902 w 1743075"/>
                <a:gd name="connsiteY42" fmla="*/ 517454 h 4495800"/>
                <a:gd name="connsiteX43" fmla="*/ 806187 w 1743075"/>
                <a:gd name="connsiteY43" fmla="*/ 540314 h 4495800"/>
                <a:gd name="connsiteX44" fmla="*/ 729035 w 1743075"/>
                <a:gd name="connsiteY44" fmla="*/ 576509 h 4495800"/>
                <a:gd name="connsiteX45" fmla="*/ 717605 w 1743075"/>
                <a:gd name="connsiteY45" fmla="*/ 579367 h 4495800"/>
                <a:gd name="connsiteX46" fmla="*/ 546155 w 1743075"/>
                <a:gd name="connsiteY46" fmla="*/ 617467 h 4495800"/>
                <a:gd name="connsiteX47" fmla="*/ 469955 w 1743075"/>
                <a:gd name="connsiteY47" fmla="*/ 627944 h 4495800"/>
                <a:gd name="connsiteX48" fmla="*/ 396612 w 1743075"/>
                <a:gd name="connsiteY48" fmla="*/ 646994 h 4495800"/>
                <a:gd name="connsiteX49" fmla="*/ 348035 w 1743075"/>
                <a:gd name="connsiteY49" fmla="*/ 688904 h 4495800"/>
                <a:gd name="connsiteX50" fmla="*/ 311840 w 1743075"/>
                <a:gd name="connsiteY50" fmla="*/ 807014 h 4495800"/>
                <a:gd name="connsiteX51" fmla="*/ 287075 w 1743075"/>
                <a:gd name="connsiteY51" fmla="*/ 848924 h 4495800"/>
                <a:gd name="connsiteX52" fmla="*/ 246117 w 1743075"/>
                <a:gd name="connsiteY52" fmla="*/ 896549 h 4495800"/>
                <a:gd name="connsiteX53" fmla="*/ 233735 w 1743075"/>
                <a:gd name="connsiteY53" fmla="*/ 922267 h 4495800"/>
                <a:gd name="connsiteX54" fmla="*/ 164202 w 1743075"/>
                <a:gd name="connsiteY54" fmla="*/ 1008944 h 4495800"/>
                <a:gd name="connsiteX55" fmla="*/ 152772 w 1743075"/>
                <a:gd name="connsiteY55" fmla="*/ 1024184 h 4495800"/>
                <a:gd name="connsiteX56" fmla="*/ 81335 w 1743075"/>
                <a:gd name="connsiteY56" fmla="*/ 1130864 h 4495800"/>
                <a:gd name="connsiteX57" fmla="*/ 10850 w 1743075"/>
                <a:gd name="connsiteY57" fmla="*/ 1280407 h 4495800"/>
                <a:gd name="connsiteX58" fmla="*/ 27042 w 1743075"/>
                <a:gd name="connsiteY58" fmla="*/ 1395659 h 4495800"/>
                <a:gd name="connsiteX59" fmla="*/ 61332 w 1743075"/>
                <a:gd name="connsiteY59" fmla="*/ 1453762 h 4495800"/>
                <a:gd name="connsiteX60" fmla="*/ 74667 w 1743075"/>
                <a:gd name="connsiteY60" fmla="*/ 1474717 h 4495800"/>
                <a:gd name="connsiteX61" fmla="*/ 97527 w 1743075"/>
                <a:gd name="connsiteY61" fmla="*/ 1509007 h 4495800"/>
                <a:gd name="connsiteX62" fmla="*/ 108005 w 1743075"/>
                <a:gd name="connsiteY62" fmla="*/ 1522342 h 4495800"/>
                <a:gd name="connsiteX63" fmla="*/ 162297 w 1743075"/>
                <a:gd name="connsiteY63" fmla="*/ 1602352 h 4495800"/>
                <a:gd name="connsiteX64" fmla="*/ 201350 w 1743075"/>
                <a:gd name="connsiteY64" fmla="*/ 1654739 h 4495800"/>
                <a:gd name="connsiteX65" fmla="*/ 288980 w 1743075"/>
                <a:gd name="connsiteY65" fmla="*/ 1768087 h 4495800"/>
                <a:gd name="connsiteX66" fmla="*/ 300410 w 1743075"/>
                <a:gd name="connsiteY66" fmla="*/ 1810949 h 4495800"/>
                <a:gd name="connsiteX67" fmla="*/ 288027 w 1743075"/>
                <a:gd name="connsiteY67" fmla="*/ 1909057 h 4495800"/>
                <a:gd name="connsiteX68" fmla="*/ 279455 w 1743075"/>
                <a:gd name="connsiteY68" fmla="*/ 2064314 h 4495800"/>
                <a:gd name="connsiteX69" fmla="*/ 277550 w 1743075"/>
                <a:gd name="connsiteY69" fmla="*/ 2079554 h 4495800"/>
                <a:gd name="connsiteX70" fmla="*/ 266120 w 1743075"/>
                <a:gd name="connsiteY70" fmla="*/ 2192902 h 4495800"/>
                <a:gd name="connsiteX71" fmla="*/ 265167 w 1743075"/>
                <a:gd name="connsiteY71" fmla="*/ 2338634 h 4495800"/>
                <a:gd name="connsiteX72" fmla="*/ 251832 w 1743075"/>
                <a:gd name="connsiteY72" fmla="*/ 2463412 h 4495800"/>
                <a:gd name="connsiteX73" fmla="*/ 268025 w 1743075"/>
                <a:gd name="connsiteY73" fmla="*/ 2496749 h 4495800"/>
                <a:gd name="connsiteX74" fmla="*/ 358512 w 1743075"/>
                <a:gd name="connsiteY74" fmla="*/ 2521514 h 4495800"/>
                <a:gd name="connsiteX75" fmla="*/ 377562 w 1743075"/>
                <a:gd name="connsiteY75" fmla="*/ 2525324 h 4495800"/>
                <a:gd name="connsiteX76" fmla="*/ 467097 w 1743075"/>
                <a:gd name="connsiteY76" fmla="*/ 2499607 h 4495800"/>
                <a:gd name="connsiteX77" fmla="*/ 496625 w 1743075"/>
                <a:gd name="connsiteY77" fmla="*/ 2472937 h 4495800"/>
                <a:gd name="connsiteX78" fmla="*/ 498530 w 1743075"/>
                <a:gd name="connsiteY78" fmla="*/ 2500559 h 4495800"/>
                <a:gd name="connsiteX79" fmla="*/ 497577 w 1743075"/>
                <a:gd name="connsiteY79" fmla="*/ 2653912 h 4495800"/>
                <a:gd name="connsiteX80" fmla="*/ 491862 w 1743075"/>
                <a:gd name="connsiteY80" fmla="*/ 2752972 h 4495800"/>
                <a:gd name="connsiteX81" fmla="*/ 489957 w 1743075"/>
                <a:gd name="connsiteY81" fmla="*/ 2915849 h 4495800"/>
                <a:gd name="connsiteX82" fmla="*/ 483290 w 1743075"/>
                <a:gd name="connsiteY82" fmla="*/ 3303517 h 4495800"/>
                <a:gd name="connsiteX83" fmla="*/ 483290 w 1743075"/>
                <a:gd name="connsiteY83" fmla="*/ 3423532 h 4495800"/>
                <a:gd name="connsiteX84" fmla="*/ 489005 w 1743075"/>
                <a:gd name="connsiteY84" fmla="*/ 3666419 h 4495800"/>
                <a:gd name="connsiteX85" fmla="*/ 497577 w 1743075"/>
                <a:gd name="connsiteY85" fmla="*/ 3953122 h 4495800"/>
                <a:gd name="connsiteX86" fmla="*/ 498530 w 1743075"/>
                <a:gd name="connsiteY86" fmla="*/ 3964552 h 4495800"/>
                <a:gd name="connsiteX87" fmla="*/ 505197 w 1743075"/>
                <a:gd name="connsiteY87" fmla="*/ 4019797 h 4495800"/>
                <a:gd name="connsiteX88" fmla="*/ 507102 w 1743075"/>
                <a:gd name="connsiteY88" fmla="*/ 4083614 h 4495800"/>
                <a:gd name="connsiteX89" fmla="*/ 513770 w 1743075"/>
                <a:gd name="connsiteY89" fmla="*/ 4111237 h 4495800"/>
                <a:gd name="connsiteX90" fmla="*/ 539487 w 1743075"/>
                <a:gd name="connsiteY90" fmla="*/ 4176959 h 4495800"/>
                <a:gd name="connsiteX91" fmla="*/ 562347 w 1743075"/>
                <a:gd name="connsiteY91" fmla="*/ 4278877 h 4495800"/>
                <a:gd name="connsiteX92" fmla="*/ 561395 w 1743075"/>
                <a:gd name="connsiteY92" fmla="*/ 4299832 h 4495800"/>
                <a:gd name="connsiteX93" fmla="*/ 551870 w 1743075"/>
                <a:gd name="connsiteY93" fmla="*/ 4354124 h 4495800"/>
                <a:gd name="connsiteX94" fmla="*/ 583302 w 1743075"/>
                <a:gd name="connsiteY94" fmla="*/ 4404607 h 4495800"/>
                <a:gd name="connsiteX95" fmla="*/ 600447 w 1743075"/>
                <a:gd name="connsiteY95" fmla="*/ 4423657 h 4495800"/>
                <a:gd name="connsiteX96" fmla="*/ 628070 w 1743075"/>
                <a:gd name="connsiteY96" fmla="*/ 4459852 h 4495800"/>
                <a:gd name="connsiteX97" fmla="*/ 690935 w 1743075"/>
                <a:gd name="connsiteY97" fmla="*/ 4483664 h 4495800"/>
                <a:gd name="connsiteX98" fmla="*/ 762372 w 1743075"/>
                <a:gd name="connsiteY98" fmla="*/ 4492237 h 4495800"/>
                <a:gd name="connsiteX99" fmla="*/ 898580 w 1743075"/>
                <a:gd name="connsiteY99" fmla="*/ 4493189 h 4495800"/>
                <a:gd name="connsiteX100" fmla="*/ 913820 w 1743075"/>
                <a:gd name="connsiteY100" fmla="*/ 4464614 h 4495800"/>
                <a:gd name="connsiteX101" fmla="*/ 901437 w 1743075"/>
                <a:gd name="connsiteY101" fmla="*/ 4434134 h 4495800"/>
                <a:gd name="connsiteX102" fmla="*/ 869052 w 1743075"/>
                <a:gd name="connsiteY102" fmla="*/ 4351267 h 4495800"/>
                <a:gd name="connsiteX103" fmla="*/ 859527 w 1743075"/>
                <a:gd name="connsiteY103" fmla="*/ 4338884 h 4495800"/>
                <a:gd name="connsiteX104" fmla="*/ 811902 w 1743075"/>
                <a:gd name="connsiteY104" fmla="*/ 4263637 h 4495800"/>
                <a:gd name="connsiteX105" fmla="*/ 812855 w 1743075"/>
                <a:gd name="connsiteY105" fmla="*/ 4206487 h 4495800"/>
                <a:gd name="connsiteX106" fmla="*/ 823332 w 1743075"/>
                <a:gd name="connsiteY106" fmla="*/ 4165529 h 4495800"/>
                <a:gd name="connsiteX107" fmla="*/ 841430 w 1743075"/>
                <a:gd name="connsiteY107" fmla="*/ 4050277 h 4495800"/>
                <a:gd name="connsiteX108" fmla="*/ 849050 w 1743075"/>
                <a:gd name="connsiteY108" fmla="*/ 3982649 h 4495800"/>
                <a:gd name="connsiteX109" fmla="*/ 837620 w 1743075"/>
                <a:gd name="connsiteY109" fmla="*/ 3734999 h 4495800"/>
                <a:gd name="connsiteX110" fmla="*/ 826190 w 1743075"/>
                <a:gd name="connsiteY110" fmla="*/ 3662609 h 4495800"/>
                <a:gd name="connsiteX111" fmla="*/ 807140 w 1743075"/>
                <a:gd name="connsiteY111" fmla="*/ 3601649 h 4495800"/>
                <a:gd name="connsiteX112" fmla="*/ 789995 w 1743075"/>
                <a:gd name="connsiteY112" fmla="*/ 3537832 h 4495800"/>
                <a:gd name="connsiteX113" fmla="*/ 786185 w 1743075"/>
                <a:gd name="connsiteY113" fmla="*/ 3494017 h 4495800"/>
                <a:gd name="connsiteX114" fmla="*/ 790947 w 1743075"/>
                <a:gd name="connsiteY114" fmla="*/ 3454012 h 4495800"/>
                <a:gd name="connsiteX115" fmla="*/ 798567 w 1743075"/>
                <a:gd name="connsiteY115" fmla="*/ 3393052 h 4495800"/>
                <a:gd name="connsiteX116" fmla="*/ 799520 w 1743075"/>
                <a:gd name="connsiteY116" fmla="*/ 3274942 h 4495800"/>
                <a:gd name="connsiteX117" fmla="*/ 803330 w 1743075"/>
                <a:gd name="connsiteY117" fmla="*/ 3260654 h 4495800"/>
                <a:gd name="connsiteX118" fmla="*/ 819522 w 1743075"/>
                <a:gd name="connsiteY118" fmla="*/ 3223507 h 4495800"/>
                <a:gd name="connsiteX119" fmla="*/ 825237 w 1743075"/>
                <a:gd name="connsiteY119" fmla="*/ 3178739 h 4495800"/>
                <a:gd name="connsiteX120" fmla="*/ 903342 w 1743075"/>
                <a:gd name="connsiteY120" fmla="*/ 2818694 h 4495800"/>
                <a:gd name="connsiteX121" fmla="*/ 921440 w 1743075"/>
                <a:gd name="connsiteY121" fmla="*/ 2752019 h 4495800"/>
                <a:gd name="connsiteX122" fmla="*/ 927155 w 1743075"/>
                <a:gd name="connsiteY122" fmla="*/ 2753924 h 4495800"/>
                <a:gd name="connsiteX123" fmla="*/ 917630 w 1743075"/>
                <a:gd name="connsiteY123" fmla="*/ 2838697 h 4495800"/>
                <a:gd name="connsiteX124" fmla="*/ 899532 w 1743075"/>
                <a:gd name="connsiteY124" fmla="*/ 3093967 h 4495800"/>
                <a:gd name="connsiteX125" fmla="*/ 902390 w 1743075"/>
                <a:gd name="connsiteY125" fmla="*/ 3124447 h 4495800"/>
                <a:gd name="connsiteX126" fmla="*/ 893817 w 1743075"/>
                <a:gd name="connsiteY126" fmla="*/ 3190169 h 4495800"/>
                <a:gd name="connsiteX127" fmla="*/ 894770 w 1743075"/>
                <a:gd name="connsiteY127" fmla="*/ 3224459 h 4495800"/>
                <a:gd name="connsiteX128" fmla="*/ 905247 w 1743075"/>
                <a:gd name="connsiteY128" fmla="*/ 3328282 h 4495800"/>
                <a:gd name="connsiteX129" fmla="*/ 905247 w 1743075"/>
                <a:gd name="connsiteY129" fmla="*/ 3412102 h 4495800"/>
                <a:gd name="connsiteX130" fmla="*/ 913820 w 1743075"/>
                <a:gd name="connsiteY130" fmla="*/ 3633082 h 4495800"/>
                <a:gd name="connsiteX131" fmla="*/ 919535 w 1743075"/>
                <a:gd name="connsiteY131" fmla="*/ 3730237 h 4495800"/>
                <a:gd name="connsiteX132" fmla="*/ 916677 w 1743075"/>
                <a:gd name="connsiteY132" fmla="*/ 3760717 h 4495800"/>
                <a:gd name="connsiteX133" fmla="*/ 896675 w 1743075"/>
                <a:gd name="connsiteY133" fmla="*/ 3862634 h 4495800"/>
                <a:gd name="connsiteX134" fmla="*/ 883340 w 1743075"/>
                <a:gd name="connsiteY134" fmla="*/ 4033132 h 4495800"/>
                <a:gd name="connsiteX135" fmla="*/ 855717 w 1743075"/>
                <a:gd name="connsiteY135" fmla="*/ 4201724 h 4495800"/>
                <a:gd name="connsiteX136" fmla="*/ 880482 w 1743075"/>
                <a:gd name="connsiteY136" fmla="*/ 4262684 h 4495800"/>
                <a:gd name="connsiteX137" fmla="*/ 936680 w 1743075"/>
                <a:gd name="connsiteY137" fmla="*/ 4289354 h 4495800"/>
                <a:gd name="connsiteX138" fmla="*/ 979542 w 1743075"/>
                <a:gd name="connsiteY138" fmla="*/ 4295069 h 4495800"/>
                <a:gd name="connsiteX139" fmla="*/ 1015737 w 1743075"/>
                <a:gd name="connsiteY139" fmla="*/ 4306499 h 4495800"/>
                <a:gd name="connsiteX140" fmla="*/ 1038597 w 1743075"/>
                <a:gd name="connsiteY140" fmla="*/ 4339837 h 4495800"/>
                <a:gd name="connsiteX141" fmla="*/ 1059552 w 1743075"/>
                <a:gd name="connsiteY141" fmla="*/ 4361744 h 4495800"/>
                <a:gd name="connsiteX142" fmla="*/ 1170995 w 1743075"/>
                <a:gd name="connsiteY142" fmla="*/ 4391272 h 4495800"/>
                <a:gd name="connsiteX143" fmla="*/ 1283390 w 1743075"/>
                <a:gd name="connsiteY143" fmla="*/ 4390319 h 4495800"/>
                <a:gd name="connsiteX144" fmla="*/ 1321490 w 1743075"/>
                <a:gd name="connsiteY144" fmla="*/ 4385557 h 4495800"/>
                <a:gd name="connsiteX145" fmla="*/ 1333872 w 1743075"/>
                <a:gd name="connsiteY145" fmla="*/ 4358887 h 4495800"/>
                <a:gd name="connsiteX146" fmla="*/ 1317680 w 1743075"/>
                <a:gd name="connsiteY146" fmla="*/ 4324597 h 4495800"/>
                <a:gd name="connsiteX147" fmla="*/ 1297677 w 1743075"/>
                <a:gd name="connsiteY147" fmla="*/ 4296974 h 4495800"/>
                <a:gd name="connsiteX148" fmla="*/ 1258625 w 1743075"/>
                <a:gd name="connsiteY148" fmla="*/ 4268399 h 4495800"/>
                <a:gd name="connsiteX149" fmla="*/ 1196712 w 1743075"/>
                <a:gd name="connsiteY149" fmla="*/ 4203629 h 4495800"/>
                <a:gd name="connsiteX150" fmla="*/ 1195760 w 1743075"/>
                <a:gd name="connsiteY150" fmla="*/ 4201724 h 4495800"/>
                <a:gd name="connsiteX151" fmla="*/ 1173852 w 1743075"/>
                <a:gd name="connsiteY151" fmla="*/ 4137907 h 4495800"/>
                <a:gd name="connsiteX152" fmla="*/ 1159565 w 1743075"/>
                <a:gd name="connsiteY152" fmla="*/ 4061707 h 4495800"/>
                <a:gd name="connsiteX153" fmla="*/ 1165280 w 1743075"/>
                <a:gd name="connsiteY153" fmla="*/ 4002652 h 4495800"/>
                <a:gd name="connsiteX154" fmla="*/ 1172900 w 1743075"/>
                <a:gd name="connsiteY154" fmla="*/ 3971219 h 4495800"/>
                <a:gd name="connsiteX155" fmla="*/ 1185282 w 1743075"/>
                <a:gd name="connsiteY155" fmla="*/ 3875017 h 4495800"/>
                <a:gd name="connsiteX156" fmla="*/ 1194807 w 1743075"/>
                <a:gd name="connsiteY156" fmla="*/ 3808342 h 4495800"/>
                <a:gd name="connsiteX157" fmla="*/ 1204332 w 1743075"/>
                <a:gd name="connsiteY157" fmla="*/ 3674992 h 4495800"/>
                <a:gd name="connsiteX158" fmla="*/ 1206237 w 1743075"/>
                <a:gd name="connsiteY158" fmla="*/ 3661657 h 4495800"/>
                <a:gd name="connsiteX159" fmla="*/ 1226240 w 1743075"/>
                <a:gd name="connsiteY159" fmla="*/ 3498779 h 4495800"/>
                <a:gd name="connsiteX160" fmla="*/ 1231002 w 1743075"/>
                <a:gd name="connsiteY160" fmla="*/ 3436867 h 4495800"/>
                <a:gd name="connsiteX161" fmla="*/ 1230050 w 1743075"/>
                <a:gd name="connsiteY161" fmla="*/ 3412102 h 4495800"/>
                <a:gd name="connsiteX162" fmla="*/ 1225287 w 1743075"/>
                <a:gd name="connsiteY162" fmla="*/ 3374002 h 4495800"/>
                <a:gd name="connsiteX163" fmla="*/ 1225287 w 1743075"/>
                <a:gd name="connsiteY163" fmla="*/ 3293992 h 4495800"/>
                <a:gd name="connsiteX164" fmla="*/ 1231955 w 1743075"/>
                <a:gd name="connsiteY164" fmla="*/ 3253987 h 4495800"/>
                <a:gd name="connsiteX165" fmla="*/ 1239575 w 1743075"/>
                <a:gd name="connsiteY165" fmla="*/ 3222554 h 4495800"/>
                <a:gd name="connsiteX166" fmla="*/ 1248147 w 1743075"/>
                <a:gd name="connsiteY166" fmla="*/ 3120637 h 4495800"/>
                <a:gd name="connsiteX167" fmla="*/ 1250052 w 1743075"/>
                <a:gd name="connsiteY167" fmla="*/ 3109207 h 4495800"/>
                <a:gd name="connsiteX168" fmla="*/ 1263387 w 1743075"/>
                <a:gd name="connsiteY168" fmla="*/ 3019672 h 4495800"/>
                <a:gd name="connsiteX169" fmla="*/ 1274817 w 1743075"/>
                <a:gd name="connsiteY169" fmla="*/ 2951092 h 4495800"/>
                <a:gd name="connsiteX170" fmla="*/ 1287200 w 1743075"/>
                <a:gd name="connsiteY170" fmla="*/ 2882512 h 4495800"/>
                <a:gd name="connsiteX171" fmla="*/ 1289105 w 1743075"/>
                <a:gd name="connsiteY171" fmla="*/ 2861557 h 4495800"/>
                <a:gd name="connsiteX172" fmla="*/ 1302440 w 1743075"/>
                <a:gd name="connsiteY172" fmla="*/ 2764402 h 4495800"/>
                <a:gd name="connsiteX173" fmla="*/ 1308155 w 1743075"/>
                <a:gd name="connsiteY173" fmla="*/ 2728207 h 4495800"/>
                <a:gd name="connsiteX174" fmla="*/ 1317680 w 1743075"/>
                <a:gd name="connsiteY174" fmla="*/ 2672962 h 4495800"/>
                <a:gd name="connsiteX175" fmla="*/ 1328157 w 1743075"/>
                <a:gd name="connsiteY175" fmla="*/ 2557709 h 4495800"/>
                <a:gd name="connsiteX176" fmla="*/ 1329110 w 1743075"/>
                <a:gd name="connsiteY176" fmla="*/ 2553899 h 4495800"/>
                <a:gd name="connsiteX177" fmla="*/ 1348160 w 1743075"/>
                <a:gd name="connsiteY177" fmla="*/ 2535802 h 4495800"/>
                <a:gd name="connsiteX178" fmla="*/ 1445315 w 1743075"/>
                <a:gd name="connsiteY178" fmla="*/ 2494844 h 4495800"/>
                <a:gd name="connsiteX179" fmla="*/ 1474842 w 1743075"/>
                <a:gd name="connsiteY179" fmla="*/ 2438647 h 4495800"/>
                <a:gd name="connsiteX180" fmla="*/ 1470080 w 1743075"/>
                <a:gd name="connsiteY180" fmla="*/ 2388164 h 4495800"/>
                <a:gd name="connsiteX181" fmla="*/ 1468175 w 1743075"/>
                <a:gd name="connsiteY181" fmla="*/ 2351017 h 4495800"/>
                <a:gd name="connsiteX182" fmla="*/ 1460555 w 1743075"/>
                <a:gd name="connsiteY182" fmla="*/ 1997639 h 4495800"/>
                <a:gd name="connsiteX183" fmla="*/ 1460555 w 1743075"/>
                <a:gd name="connsiteY183" fmla="*/ 1976684 h 4495800"/>
                <a:gd name="connsiteX184" fmla="*/ 1471985 w 1743075"/>
                <a:gd name="connsiteY184" fmla="*/ 1951919 h 4495800"/>
                <a:gd name="connsiteX185" fmla="*/ 1495797 w 1743075"/>
                <a:gd name="connsiteY185" fmla="*/ 1918582 h 4495800"/>
                <a:gd name="connsiteX186" fmla="*/ 1513895 w 1743075"/>
                <a:gd name="connsiteY186" fmla="*/ 1884292 h 4495800"/>
                <a:gd name="connsiteX187" fmla="*/ 1573902 w 1743075"/>
                <a:gd name="connsiteY187" fmla="*/ 1793804 h 4495800"/>
                <a:gd name="connsiteX188" fmla="*/ 1599620 w 1743075"/>
                <a:gd name="connsiteY188" fmla="*/ 1739512 h 4495800"/>
                <a:gd name="connsiteX189" fmla="*/ 1692965 w 1743075"/>
                <a:gd name="connsiteY189" fmla="*/ 1561394 h 4495800"/>
                <a:gd name="connsiteX190" fmla="*/ 1714872 w 1743075"/>
                <a:gd name="connsiteY190" fmla="*/ 1491862 h 4495800"/>
                <a:gd name="connsiteX191" fmla="*/ 1729160 w 1743075"/>
                <a:gd name="connsiteY191" fmla="*/ 1408042 h 4495800"/>
                <a:gd name="connsiteX192" fmla="*/ 1732970 w 1743075"/>
                <a:gd name="connsiteY192" fmla="*/ 1329937 h 4495800"/>
                <a:gd name="connsiteX193" fmla="*/ 373752 w 1743075"/>
                <a:gd name="connsiteY193" fmla="*/ 1452809 h 4495800"/>
                <a:gd name="connsiteX194" fmla="*/ 367085 w 1743075"/>
                <a:gd name="connsiteY194" fmla="*/ 1460429 h 4495800"/>
                <a:gd name="connsiteX195" fmla="*/ 361370 w 1743075"/>
                <a:gd name="connsiteY195" fmla="*/ 1453762 h 4495800"/>
                <a:gd name="connsiteX196" fmla="*/ 319460 w 1743075"/>
                <a:gd name="connsiteY196" fmla="*/ 1365179 h 4495800"/>
                <a:gd name="connsiteX197" fmla="*/ 310887 w 1743075"/>
                <a:gd name="connsiteY197" fmla="*/ 1351844 h 4495800"/>
                <a:gd name="connsiteX198" fmla="*/ 311840 w 1743075"/>
                <a:gd name="connsiteY198" fmla="*/ 1334699 h 4495800"/>
                <a:gd name="connsiteX199" fmla="*/ 343272 w 1743075"/>
                <a:gd name="connsiteY199" fmla="*/ 1297552 h 4495800"/>
                <a:gd name="connsiteX200" fmla="*/ 367085 w 1743075"/>
                <a:gd name="connsiteY200" fmla="*/ 1301362 h 4495800"/>
                <a:gd name="connsiteX201" fmla="*/ 377562 w 1743075"/>
                <a:gd name="connsiteY201" fmla="*/ 1348034 h 4495800"/>
                <a:gd name="connsiteX202" fmla="*/ 377562 w 1743075"/>
                <a:gd name="connsiteY202" fmla="*/ 1381372 h 4495800"/>
                <a:gd name="connsiteX203" fmla="*/ 381372 w 1743075"/>
                <a:gd name="connsiteY203" fmla="*/ 1381372 h 4495800"/>
                <a:gd name="connsiteX204" fmla="*/ 373752 w 1743075"/>
                <a:gd name="connsiteY204" fmla="*/ 1452809 h 4495800"/>
                <a:gd name="connsiteX205" fmla="*/ 575682 w 1743075"/>
                <a:gd name="connsiteY205" fmla="*/ 1686172 h 4495800"/>
                <a:gd name="connsiteX206" fmla="*/ 559490 w 1743075"/>
                <a:gd name="connsiteY206" fmla="*/ 1708079 h 4495800"/>
                <a:gd name="connsiteX207" fmla="*/ 480432 w 1743075"/>
                <a:gd name="connsiteY207" fmla="*/ 1817617 h 4495800"/>
                <a:gd name="connsiteX208" fmla="*/ 476622 w 1743075"/>
                <a:gd name="connsiteY208" fmla="*/ 1834762 h 4495800"/>
                <a:gd name="connsiteX209" fmla="*/ 437570 w 1743075"/>
                <a:gd name="connsiteY209" fmla="*/ 1828094 h 4495800"/>
                <a:gd name="connsiteX210" fmla="*/ 466145 w 1743075"/>
                <a:gd name="connsiteY210" fmla="*/ 1792852 h 4495800"/>
                <a:gd name="connsiteX211" fmla="*/ 557585 w 1743075"/>
                <a:gd name="connsiteY211" fmla="*/ 1688077 h 4495800"/>
                <a:gd name="connsiteX212" fmla="*/ 567110 w 1743075"/>
                <a:gd name="connsiteY212" fmla="*/ 1678552 h 4495800"/>
                <a:gd name="connsiteX213" fmla="*/ 573777 w 1743075"/>
                <a:gd name="connsiteY213" fmla="*/ 1678552 h 4495800"/>
                <a:gd name="connsiteX214" fmla="*/ 575682 w 1743075"/>
                <a:gd name="connsiteY214" fmla="*/ 1686172 h 4495800"/>
                <a:gd name="connsiteX215" fmla="*/ 889055 w 1743075"/>
                <a:gd name="connsiteY215" fmla="*/ 1877624 h 4495800"/>
                <a:gd name="connsiteX216" fmla="*/ 890007 w 1743075"/>
                <a:gd name="connsiteY216" fmla="*/ 1871909 h 4495800"/>
                <a:gd name="connsiteX217" fmla="*/ 887150 w 1743075"/>
                <a:gd name="connsiteY217" fmla="*/ 1834762 h 4495800"/>
                <a:gd name="connsiteX218" fmla="*/ 789995 w 1743075"/>
                <a:gd name="connsiteY218" fmla="*/ 1769992 h 4495800"/>
                <a:gd name="connsiteX219" fmla="*/ 689030 w 1743075"/>
                <a:gd name="connsiteY219" fmla="*/ 1727129 h 4495800"/>
                <a:gd name="connsiteX220" fmla="*/ 655692 w 1743075"/>
                <a:gd name="connsiteY220" fmla="*/ 1712842 h 4495800"/>
                <a:gd name="connsiteX221" fmla="*/ 604257 w 1743075"/>
                <a:gd name="connsiteY221" fmla="*/ 1685219 h 4495800"/>
                <a:gd name="connsiteX222" fmla="*/ 602352 w 1743075"/>
                <a:gd name="connsiteY222" fmla="*/ 1636642 h 4495800"/>
                <a:gd name="connsiteX223" fmla="*/ 618545 w 1743075"/>
                <a:gd name="connsiteY223" fmla="*/ 1626164 h 4495800"/>
                <a:gd name="connsiteX224" fmla="*/ 628070 w 1743075"/>
                <a:gd name="connsiteY224" fmla="*/ 1608067 h 4495800"/>
                <a:gd name="connsiteX225" fmla="*/ 637595 w 1743075"/>
                <a:gd name="connsiteY225" fmla="*/ 1581397 h 4495800"/>
                <a:gd name="connsiteX226" fmla="*/ 711890 w 1743075"/>
                <a:gd name="connsiteY226" fmla="*/ 1492814 h 4495800"/>
                <a:gd name="connsiteX227" fmla="*/ 788090 w 1743075"/>
                <a:gd name="connsiteY227" fmla="*/ 1357559 h 4495800"/>
                <a:gd name="connsiteX228" fmla="*/ 821427 w 1743075"/>
                <a:gd name="connsiteY228" fmla="*/ 1114672 h 4495800"/>
                <a:gd name="connsiteX229" fmla="*/ 819522 w 1743075"/>
                <a:gd name="connsiteY229" fmla="*/ 889882 h 4495800"/>
                <a:gd name="connsiteX230" fmla="*/ 813807 w 1743075"/>
                <a:gd name="connsiteY230" fmla="*/ 738434 h 4495800"/>
                <a:gd name="connsiteX231" fmla="*/ 813807 w 1743075"/>
                <a:gd name="connsiteY231" fmla="*/ 720337 h 4495800"/>
                <a:gd name="connsiteX232" fmla="*/ 818570 w 1743075"/>
                <a:gd name="connsiteY232" fmla="*/ 718432 h 4495800"/>
                <a:gd name="connsiteX233" fmla="*/ 863337 w 1743075"/>
                <a:gd name="connsiteY233" fmla="*/ 815587 h 4495800"/>
                <a:gd name="connsiteX234" fmla="*/ 866195 w 1743075"/>
                <a:gd name="connsiteY234" fmla="*/ 814634 h 4495800"/>
                <a:gd name="connsiteX235" fmla="*/ 848097 w 1743075"/>
                <a:gd name="connsiteY235" fmla="*/ 771772 h 4495800"/>
                <a:gd name="connsiteX236" fmla="*/ 828095 w 1743075"/>
                <a:gd name="connsiteY236" fmla="*/ 727004 h 4495800"/>
                <a:gd name="connsiteX237" fmla="*/ 810950 w 1743075"/>
                <a:gd name="connsiteY237" fmla="*/ 617467 h 4495800"/>
                <a:gd name="connsiteX238" fmla="*/ 812855 w 1743075"/>
                <a:gd name="connsiteY238" fmla="*/ 580319 h 4495800"/>
                <a:gd name="connsiteX239" fmla="*/ 816665 w 1743075"/>
                <a:gd name="connsiteY239" fmla="*/ 556507 h 4495800"/>
                <a:gd name="connsiteX240" fmla="*/ 821427 w 1743075"/>
                <a:gd name="connsiteY240" fmla="*/ 554602 h 4495800"/>
                <a:gd name="connsiteX241" fmla="*/ 856670 w 1743075"/>
                <a:gd name="connsiteY241" fmla="*/ 594607 h 4495800"/>
                <a:gd name="connsiteX242" fmla="*/ 913820 w 1743075"/>
                <a:gd name="connsiteY242" fmla="*/ 638422 h 4495800"/>
                <a:gd name="connsiteX243" fmla="*/ 974780 w 1743075"/>
                <a:gd name="connsiteY243" fmla="*/ 679379 h 4495800"/>
                <a:gd name="connsiteX244" fmla="*/ 973827 w 1743075"/>
                <a:gd name="connsiteY244" fmla="*/ 696524 h 4495800"/>
                <a:gd name="connsiteX245" fmla="*/ 950015 w 1743075"/>
                <a:gd name="connsiteY245" fmla="*/ 721289 h 4495800"/>
                <a:gd name="connsiteX246" fmla="*/ 899532 w 1743075"/>
                <a:gd name="connsiteY246" fmla="*/ 797489 h 4495800"/>
                <a:gd name="connsiteX247" fmla="*/ 930012 w 1743075"/>
                <a:gd name="connsiteY247" fmla="*/ 759389 h 4495800"/>
                <a:gd name="connsiteX248" fmla="*/ 945252 w 1743075"/>
                <a:gd name="connsiteY248" fmla="*/ 759389 h 4495800"/>
                <a:gd name="connsiteX249" fmla="*/ 954777 w 1743075"/>
                <a:gd name="connsiteY249" fmla="*/ 800347 h 4495800"/>
                <a:gd name="connsiteX250" fmla="*/ 910962 w 1743075"/>
                <a:gd name="connsiteY250" fmla="*/ 1142294 h 4495800"/>
                <a:gd name="connsiteX251" fmla="*/ 917630 w 1743075"/>
                <a:gd name="connsiteY251" fmla="*/ 1495672 h 4495800"/>
                <a:gd name="connsiteX252" fmla="*/ 929060 w 1743075"/>
                <a:gd name="connsiteY252" fmla="*/ 1776659 h 4495800"/>
                <a:gd name="connsiteX253" fmla="*/ 938585 w 1743075"/>
                <a:gd name="connsiteY253" fmla="*/ 1802377 h 4495800"/>
                <a:gd name="connsiteX254" fmla="*/ 1026215 w 1743075"/>
                <a:gd name="connsiteY254" fmla="*/ 1895722 h 4495800"/>
                <a:gd name="connsiteX255" fmla="*/ 1036692 w 1743075"/>
                <a:gd name="connsiteY255" fmla="*/ 1909057 h 4495800"/>
                <a:gd name="connsiteX256" fmla="*/ 889055 w 1743075"/>
                <a:gd name="connsiteY256" fmla="*/ 1877624 h 4495800"/>
                <a:gd name="connsiteX257" fmla="*/ 1279580 w 1743075"/>
                <a:gd name="connsiteY257" fmla="*/ 1673789 h 4495800"/>
                <a:gd name="connsiteX258" fmla="*/ 1275770 w 1743075"/>
                <a:gd name="connsiteY258" fmla="*/ 1747132 h 4495800"/>
                <a:gd name="connsiteX259" fmla="*/ 1250052 w 1743075"/>
                <a:gd name="connsiteY259" fmla="*/ 1809044 h 4495800"/>
                <a:gd name="connsiteX260" fmla="*/ 1188140 w 1743075"/>
                <a:gd name="connsiteY260" fmla="*/ 1870004 h 4495800"/>
                <a:gd name="connsiteX261" fmla="*/ 1170042 w 1743075"/>
                <a:gd name="connsiteY261" fmla="*/ 1907152 h 4495800"/>
                <a:gd name="connsiteX262" fmla="*/ 1160517 w 1743075"/>
                <a:gd name="connsiteY262" fmla="*/ 1919534 h 4495800"/>
                <a:gd name="connsiteX263" fmla="*/ 1142420 w 1743075"/>
                <a:gd name="connsiteY263" fmla="*/ 1924297 h 4495800"/>
                <a:gd name="connsiteX264" fmla="*/ 1045265 w 1743075"/>
                <a:gd name="connsiteY264" fmla="*/ 1916677 h 4495800"/>
                <a:gd name="connsiteX265" fmla="*/ 1053837 w 1743075"/>
                <a:gd name="connsiteY265" fmla="*/ 1901437 h 4495800"/>
                <a:gd name="connsiteX266" fmla="*/ 1132895 w 1743075"/>
                <a:gd name="connsiteY266" fmla="*/ 1803329 h 4495800"/>
                <a:gd name="connsiteX267" fmla="*/ 1143372 w 1743075"/>
                <a:gd name="connsiteY267" fmla="*/ 1770944 h 4495800"/>
                <a:gd name="connsiteX268" fmla="*/ 1137657 w 1743075"/>
                <a:gd name="connsiteY268" fmla="*/ 1666169 h 4495800"/>
                <a:gd name="connsiteX269" fmla="*/ 1130037 w 1743075"/>
                <a:gd name="connsiteY269" fmla="*/ 1505197 h 4495800"/>
                <a:gd name="connsiteX270" fmla="*/ 1115750 w 1743075"/>
                <a:gd name="connsiteY270" fmla="*/ 1296599 h 4495800"/>
                <a:gd name="connsiteX271" fmla="*/ 1094795 w 1743075"/>
                <a:gd name="connsiteY271" fmla="*/ 1091812 h 4495800"/>
                <a:gd name="connsiteX272" fmla="*/ 1037645 w 1743075"/>
                <a:gd name="connsiteY272" fmla="*/ 839399 h 4495800"/>
                <a:gd name="connsiteX273" fmla="*/ 1019547 w 1743075"/>
                <a:gd name="connsiteY273" fmla="*/ 780344 h 4495800"/>
                <a:gd name="connsiteX274" fmla="*/ 1024310 w 1743075"/>
                <a:gd name="connsiteY274" fmla="*/ 761294 h 4495800"/>
                <a:gd name="connsiteX275" fmla="*/ 1042407 w 1743075"/>
                <a:gd name="connsiteY275" fmla="*/ 744149 h 4495800"/>
                <a:gd name="connsiteX276" fmla="*/ 1069077 w 1743075"/>
                <a:gd name="connsiteY276" fmla="*/ 806062 h 4495800"/>
                <a:gd name="connsiteX277" fmla="*/ 1014785 w 1743075"/>
                <a:gd name="connsiteY277" fmla="*/ 699382 h 4495800"/>
                <a:gd name="connsiteX278" fmla="*/ 1015737 w 1743075"/>
                <a:gd name="connsiteY278" fmla="*/ 677474 h 4495800"/>
                <a:gd name="connsiteX279" fmla="*/ 1068125 w 1743075"/>
                <a:gd name="connsiteY279" fmla="*/ 631754 h 4495800"/>
                <a:gd name="connsiteX280" fmla="*/ 1096700 w 1743075"/>
                <a:gd name="connsiteY280" fmla="*/ 571747 h 4495800"/>
                <a:gd name="connsiteX281" fmla="*/ 1102415 w 1743075"/>
                <a:gd name="connsiteY281" fmla="*/ 552697 h 4495800"/>
                <a:gd name="connsiteX282" fmla="*/ 1120512 w 1743075"/>
                <a:gd name="connsiteY282" fmla="*/ 606989 h 4495800"/>
                <a:gd name="connsiteX283" fmla="*/ 1107177 w 1743075"/>
                <a:gd name="connsiteY283" fmla="*/ 742244 h 4495800"/>
                <a:gd name="connsiteX284" fmla="*/ 1108130 w 1743075"/>
                <a:gd name="connsiteY284" fmla="*/ 761294 h 4495800"/>
                <a:gd name="connsiteX285" fmla="*/ 1127180 w 1743075"/>
                <a:gd name="connsiteY285" fmla="*/ 621277 h 4495800"/>
                <a:gd name="connsiteX286" fmla="*/ 1187187 w 1743075"/>
                <a:gd name="connsiteY286" fmla="*/ 829874 h 4495800"/>
                <a:gd name="connsiteX287" fmla="*/ 1228145 w 1743075"/>
                <a:gd name="connsiteY287" fmla="*/ 993704 h 4495800"/>
                <a:gd name="connsiteX288" fmla="*/ 1246242 w 1743075"/>
                <a:gd name="connsiteY288" fmla="*/ 1128007 h 4495800"/>
                <a:gd name="connsiteX289" fmla="*/ 1270055 w 1743075"/>
                <a:gd name="connsiteY289" fmla="*/ 1363274 h 4495800"/>
                <a:gd name="connsiteX290" fmla="*/ 1276722 w 1743075"/>
                <a:gd name="connsiteY290" fmla="*/ 1427092 h 4495800"/>
                <a:gd name="connsiteX291" fmla="*/ 1284342 w 1743075"/>
                <a:gd name="connsiteY291" fmla="*/ 1534724 h 4495800"/>
                <a:gd name="connsiteX292" fmla="*/ 1279580 w 1743075"/>
                <a:gd name="connsiteY292" fmla="*/ 1673789 h 4495800"/>
                <a:gd name="connsiteX293" fmla="*/ 1437695 w 1743075"/>
                <a:gd name="connsiteY293" fmla="*/ 1289932 h 4495800"/>
                <a:gd name="connsiteX294" fmla="*/ 1442457 w 1743075"/>
                <a:gd name="connsiteY294" fmla="*/ 1288979 h 4495800"/>
                <a:gd name="connsiteX295" fmla="*/ 1447220 w 1743075"/>
                <a:gd name="connsiteY295" fmla="*/ 1300409 h 4495800"/>
                <a:gd name="connsiteX296" fmla="*/ 1448172 w 1743075"/>
                <a:gd name="connsiteY296" fmla="*/ 1327079 h 4495800"/>
                <a:gd name="connsiteX297" fmla="*/ 1470080 w 1743075"/>
                <a:gd name="connsiteY297" fmla="*/ 1394707 h 4495800"/>
                <a:gd name="connsiteX298" fmla="*/ 1476747 w 1743075"/>
                <a:gd name="connsiteY298" fmla="*/ 1433759 h 4495800"/>
                <a:gd name="connsiteX299" fmla="*/ 1439600 w 1743075"/>
                <a:gd name="connsiteY299" fmla="*/ 1497577 h 4495800"/>
                <a:gd name="connsiteX300" fmla="*/ 1437695 w 1743075"/>
                <a:gd name="connsiteY300" fmla="*/ 1289932 h 4495800"/>
                <a:gd name="connsiteX301" fmla="*/ 1475795 w 1743075"/>
                <a:gd name="connsiteY301" fmla="*/ 1882387 h 4495800"/>
                <a:gd name="connsiteX302" fmla="*/ 1462460 w 1743075"/>
                <a:gd name="connsiteY302" fmla="*/ 1874767 h 4495800"/>
                <a:gd name="connsiteX303" fmla="*/ 1371972 w 1743075"/>
                <a:gd name="connsiteY303" fmla="*/ 1769992 h 4495800"/>
                <a:gd name="connsiteX304" fmla="*/ 1336730 w 1743075"/>
                <a:gd name="connsiteY304" fmla="*/ 1750942 h 4495800"/>
                <a:gd name="connsiteX305" fmla="*/ 1319585 w 1743075"/>
                <a:gd name="connsiteY305" fmla="*/ 1744274 h 4495800"/>
                <a:gd name="connsiteX306" fmla="*/ 1320537 w 1743075"/>
                <a:gd name="connsiteY306" fmla="*/ 1738559 h 4495800"/>
                <a:gd name="connsiteX307" fmla="*/ 1337682 w 1743075"/>
                <a:gd name="connsiteY307" fmla="*/ 1740464 h 4495800"/>
                <a:gd name="connsiteX308" fmla="*/ 1416740 w 1743075"/>
                <a:gd name="connsiteY308" fmla="*/ 1788089 h 4495800"/>
                <a:gd name="connsiteX309" fmla="*/ 1473890 w 1743075"/>
                <a:gd name="connsiteY309" fmla="*/ 1853812 h 4495800"/>
                <a:gd name="connsiteX310" fmla="*/ 1480557 w 1743075"/>
                <a:gd name="connsiteY310" fmla="*/ 1865242 h 4495800"/>
                <a:gd name="connsiteX311" fmla="*/ 1475795 w 1743075"/>
                <a:gd name="connsiteY311" fmla="*/ 1882387 h 449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Lst>
              <a:rect l="l" t="t" r="r" b="b"/>
              <a:pathLst>
                <a:path w="1743075" h="4495800">
                  <a:moveTo>
                    <a:pt x="1732970" y="1329937"/>
                  </a:moveTo>
                  <a:cubicBezTo>
                    <a:pt x="1728207" y="1318507"/>
                    <a:pt x="1726302" y="1304219"/>
                    <a:pt x="1726302" y="1291837"/>
                  </a:cubicBezTo>
                  <a:cubicBezTo>
                    <a:pt x="1728207" y="1266119"/>
                    <a:pt x="1718682" y="1246117"/>
                    <a:pt x="1698680" y="1230877"/>
                  </a:cubicBezTo>
                  <a:cubicBezTo>
                    <a:pt x="1680582" y="1216589"/>
                    <a:pt x="1672962" y="1197539"/>
                    <a:pt x="1666295" y="1177537"/>
                  </a:cubicBezTo>
                  <a:cubicBezTo>
                    <a:pt x="1660580" y="1160392"/>
                    <a:pt x="1651055" y="1145152"/>
                    <a:pt x="1643435" y="1128959"/>
                  </a:cubicBezTo>
                  <a:cubicBezTo>
                    <a:pt x="1641530" y="1125149"/>
                    <a:pt x="1638672" y="1121339"/>
                    <a:pt x="1636767" y="1117529"/>
                  </a:cubicBezTo>
                  <a:cubicBezTo>
                    <a:pt x="1623432" y="1086097"/>
                    <a:pt x="1610097" y="1054664"/>
                    <a:pt x="1595810" y="1023232"/>
                  </a:cubicBezTo>
                  <a:cubicBezTo>
                    <a:pt x="1592952" y="1017517"/>
                    <a:pt x="1588190" y="1012754"/>
                    <a:pt x="1586285" y="1007039"/>
                  </a:cubicBezTo>
                  <a:cubicBezTo>
                    <a:pt x="1581522" y="995609"/>
                    <a:pt x="1574855" y="984179"/>
                    <a:pt x="1573902" y="972749"/>
                  </a:cubicBezTo>
                  <a:cubicBezTo>
                    <a:pt x="1571997" y="955604"/>
                    <a:pt x="1569140" y="939412"/>
                    <a:pt x="1560567" y="923219"/>
                  </a:cubicBezTo>
                  <a:cubicBezTo>
                    <a:pt x="1553900" y="910837"/>
                    <a:pt x="1552947" y="894644"/>
                    <a:pt x="1550090" y="880357"/>
                  </a:cubicBezTo>
                  <a:cubicBezTo>
                    <a:pt x="1549137" y="874642"/>
                    <a:pt x="1549137" y="868927"/>
                    <a:pt x="1547232" y="863212"/>
                  </a:cubicBezTo>
                  <a:cubicBezTo>
                    <a:pt x="1534850" y="824159"/>
                    <a:pt x="1521515" y="786059"/>
                    <a:pt x="1508180" y="747959"/>
                  </a:cubicBezTo>
                  <a:cubicBezTo>
                    <a:pt x="1501512" y="727957"/>
                    <a:pt x="1488177" y="713669"/>
                    <a:pt x="1468175" y="705097"/>
                  </a:cubicBezTo>
                  <a:cubicBezTo>
                    <a:pt x="1454840" y="699382"/>
                    <a:pt x="1442457" y="690809"/>
                    <a:pt x="1428170" y="685094"/>
                  </a:cubicBezTo>
                  <a:cubicBezTo>
                    <a:pt x="1412930" y="678427"/>
                    <a:pt x="1396737" y="673664"/>
                    <a:pt x="1380545" y="669854"/>
                  </a:cubicBezTo>
                  <a:cubicBezTo>
                    <a:pt x="1354827" y="663187"/>
                    <a:pt x="1329110" y="657472"/>
                    <a:pt x="1303392" y="650804"/>
                  </a:cubicBezTo>
                  <a:cubicBezTo>
                    <a:pt x="1302440" y="650804"/>
                    <a:pt x="1302440" y="649852"/>
                    <a:pt x="1301487" y="649852"/>
                  </a:cubicBezTo>
                  <a:cubicBezTo>
                    <a:pt x="1275770" y="643184"/>
                    <a:pt x="1249100" y="636517"/>
                    <a:pt x="1223382" y="629849"/>
                  </a:cubicBezTo>
                  <a:cubicBezTo>
                    <a:pt x="1202427" y="624134"/>
                    <a:pt x="1180520" y="619372"/>
                    <a:pt x="1160517" y="610799"/>
                  </a:cubicBezTo>
                  <a:cubicBezTo>
                    <a:pt x="1118607" y="591749"/>
                    <a:pt x="1104320" y="552697"/>
                    <a:pt x="1101462" y="511739"/>
                  </a:cubicBezTo>
                  <a:cubicBezTo>
                    <a:pt x="1098605" y="482212"/>
                    <a:pt x="1104320" y="452684"/>
                    <a:pt x="1106225" y="422204"/>
                  </a:cubicBezTo>
                  <a:cubicBezTo>
                    <a:pt x="1107177" y="411727"/>
                    <a:pt x="1110987" y="404107"/>
                    <a:pt x="1119560" y="398392"/>
                  </a:cubicBezTo>
                  <a:cubicBezTo>
                    <a:pt x="1136705" y="387914"/>
                    <a:pt x="1146230" y="371722"/>
                    <a:pt x="1150040" y="352672"/>
                  </a:cubicBezTo>
                  <a:cubicBezTo>
                    <a:pt x="1151945" y="344099"/>
                    <a:pt x="1155755" y="335527"/>
                    <a:pt x="1155755" y="326002"/>
                  </a:cubicBezTo>
                  <a:cubicBezTo>
                    <a:pt x="1155755" y="305047"/>
                    <a:pt x="1155755" y="284092"/>
                    <a:pt x="1153850" y="263137"/>
                  </a:cubicBezTo>
                  <a:cubicBezTo>
                    <a:pt x="1152897" y="254564"/>
                    <a:pt x="1148135" y="247897"/>
                    <a:pt x="1135752" y="252659"/>
                  </a:cubicBezTo>
                  <a:cubicBezTo>
                    <a:pt x="1125275" y="256469"/>
                    <a:pt x="1123370" y="252659"/>
                    <a:pt x="1124322" y="241229"/>
                  </a:cubicBezTo>
                  <a:cubicBezTo>
                    <a:pt x="1125275" y="228847"/>
                    <a:pt x="1125275" y="215512"/>
                    <a:pt x="1125275" y="203129"/>
                  </a:cubicBezTo>
                  <a:cubicBezTo>
                    <a:pt x="1125275" y="196462"/>
                    <a:pt x="1123370" y="188842"/>
                    <a:pt x="1124322" y="182174"/>
                  </a:cubicBezTo>
                  <a:cubicBezTo>
                    <a:pt x="1125275" y="133597"/>
                    <a:pt x="1102415" y="93592"/>
                    <a:pt x="1074792" y="56444"/>
                  </a:cubicBezTo>
                  <a:cubicBezTo>
                    <a:pt x="1069077" y="47872"/>
                    <a:pt x="1057647" y="42157"/>
                    <a:pt x="1048122" y="37394"/>
                  </a:cubicBezTo>
                  <a:cubicBezTo>
                    <a:pt x="1033835" y="30727"/>
                    <a:pt x="1019547" y="24059"/>
                    <a:pt x="1005260" y="20249"/>
                  </a:cubicBezTo>
                  <a:cubicBezTo>
                    <a:pt x="959540" y="5009"/>
                    <a:pt x="914772" y="-706"/>
                    <a:pt x="873815" y="24059"/>
                  </a:cubicBezTo>
                  <a:cubicBezTo>
                    <a:pt x="839525" y="45967"/>
                    <a:pt x="808092" y="71684"/>
                    <a:pt x="782375" y="104069"/>
                  </a:cubicBezTo>
                  <a:cubicBezTo>
                    <a:pt x="779517" y="107879"/>
                    <a:pt x="776660" y="112642"/>
                    <a:pt x="775707" y="117404"/>
                  </a:cubicBezTo>
                  <a:cubicBezTo>
                    <a:pt x="772850" y="131692"/>
                    <a:pt x="770945" y="145027"/>
                    <a:pt x="769040" y="159314"/>
                  </a:cubicBezTo>
                  <a:cubicBezTo>
                    <a:pt x="765230" y="204082"/>
                    <a:pt x="777612" y="249802"/>
                    <a:pt x="759515" y="293617"/>
                  </a:cubicBezTo>
                  <a:cubicBezTo>
                    <a:pt x="759515" y="294569"/>
                    <a:pt x="759515" y="296474"/>
                    <a:pt x="759515" y="297427"/>
                  </a:cubicBezTo>
                  <a:cubicBezTo>
                    <a:pt x="760467" y="322192"/>
                    <a:pt x="760467" y="346957"/>
                    <a:pt x="762372" y="370769"/>
                  </a:cubicBezTo>
                  <a:cubicBezTo>
                    <a:pt x="763325" y="390772"/>
                    <a:pt x="769040" y="409822"/>
                    <a:pt x="786185" y="424109"/>
                  </a:cubicBezTo>
                  <a:cubicBezTo>
                    <a:pt x="792852" y="429824"/>
                    <a:pt x="797615" y="438397"/>
                    <a:pt x="799520" y="446969"/>
                  </a:cubicBezTo>
                  <a:cubicBezTo>
                    <a:pt x="805235" y="469829"/>
                    <a:pt x="809045" y="493642"/>
                    <a:pt x="811902" y="517454"/>
                  </a:cubicBezTo>
                  <a:cubicBezTo>
                    <a:pt x="812855" y="525074"/>
                    <a:pt x="810950" y="536504"/>
                    <a:pt x="806187" y="540314"/>
                  </a:cubicBezTo>
                  <a:cubicBezTo>
                    <a:pt x="783327" y="557459"/>
                    <a:pt x="761420" y="578414"/>
                    <a:pt x="729035" y="576509"/>
                  </a:cubicBezTo>
                  <a:cubicBezTo>
                    <a:pt x="725225" y="576509"/>
                    <a:pt x="721415" y="578414"/>
                    <a:pt x="717605" y="579367"/>
                  </a:cubicBezTo>
                  <a:cubicBezTo>
                    <a:pt x="660455" y="592702"/>
                    <a:pt x="603305" y="606037"/>
                    <a:pt x="546155" y="617467"/>
                  </a:cubicBezTo>
                  <a:cubicBezTo>
                    <a:pt x="521390" y="622229"/>
                    <a:pt x="494720" y="623182"/>
                    <a:pt x="469955" y="627944"/>
                  </a:cubicBezTo>
                  <a:cubicBezTo>
                    <a:pt x="445190" y="632707"/>
                    <a:pt x="421377" y="639374"/>
                    <a:pt x="396612" y="646994"/>
                  </a:cubicBezTo>
                  <a:cubicBezTo>
                    <a:pt x="374705" y="653662"/>
                    <a:pt x="357560" y="668902"/>
                    <a:pt x="348035" y="688904"/>
                  </a:cubicBezTo>
                  <a:cubicBezTo>
                    <a:pt x="329937" y="727004"/>
                    <a:pt x="321365" y="767009"/>
                    <a:pt x="311840" y="807014"/>
                  </a:cubicBezTo>
                  <a:cubicBezTo>
                    <a:pt x="308030" y="824159"/>
                    <a:pt x="302315" y="838447"/>
                    <a:pt x="287075" y="848924"/>
                  </a:cubicBezTo>
                  <a:cubicBezTo>
                    <a:pt x="269930" y="861307"/>
                    <a:pt x="253737" y="875594"/>
                    <a:pt x="246117" y="896549"/>
                  </a:cubicBezTo>
                  <a:cubicBezTo>
                    <a:pt x="243260" y="905122"/>
                    <a:pt x="239450" y="914647"/>
                    <a:pt x="233735" y="922267"/>
                  </a:cubicBezTo>
                  <a:cubicBezTo>
                    <a:pt x="209922" y="950842"/>
                    <a:pt x="195635" y="987037"/>
                    <a:pt x="164202" y="1008944"/>
                  </a:cubicBezTo>
                  <a:cubicBezTo>
                    <a:pt x="159440" y="1012754"/>
                    <a:pt x="155630" y="1018469"/>
                    <a:pt x="152772" y="1024184"/>
                  </a:cubicBezTo>
                  <a:cubicBezTo>
                    <a:pt x="128960" y="1059427"/>
                    <a:pt x="105147" y="1094669"/>
                    <a:pt x="81335" y="1130864"/>
                  </a:cubicBezTo>
                  <a:cubicBezTo>
                    <a:pt x="50855" y="1177537"/>
                    <a:pt x="22280" y="1225162"/>
                    <a:pt x="10850" y="1280407"/>
                  </a:cubicBezTo>
                  <a:cubicBezTo>
                    <a:pt x="2277" y="1320412"/>
                    <a:pt x="8945" y="1359464"/>
                    <a:pt x="27042" y="1395659"/>
                  </a:cubicBezTo>
                  <a:cubicBezTo>
                    <a:pt x="36567" y="1415662"/>
                    <a:pt x="49902" y="1434712"/>
                    <a:pt x="61332" y="1453762"/>
                  </a:cubicBezTo>
                  <a:cubicBezTo>
                    <a:pt x="66095" y="1460429"/>
                    <a:pt x="71810" y="1467097"/>
                    <a:pt x="74667" y="1474717"/>
                  </a:cubicBezTo>
                  <a:cubicBezTo>
                    <a:pt x="78477" y="1489004"/>
                    <a:pt x="83240" y="1501387"/>
                    <a:pt x="97527" y="1509007"/>
                  </a:cubicBezTo>
                  <a:cubicBezTo>
                    <a:pt x="102290" y="1510912"/>
                    <a:pt x="104195" y="1517579"/>
                    <a:pt x="108005" y="1522342"/>
                  </a:cubicBezTo>
                  <a:cubicBezTo>
                    <a:pt x="126102" y="1549012"/>
                    <a:pt x="143247" y="1575682"/>
                    <a:pt x="162297" y="1602352"/>
                  </a:cubicBezTo>
                  <a:cubicBezTo>
                    <a:pt x="174680" y="1620449"/>
                    <a:pt x="189920" y="1636642"/>
                    <a:pt x="201350" y="1654739"/>
                  </a:cubicBezTo>
                  <a:cubicBezTo>
                    <a:pt x="228020" y="1694744"/>
                    <a:pt x="257547" y="1731892"/>
                    <a:pt x="288980" y="1768087"/>
                  </a:cubicBezTo>
                  <a:cubicBezTo>
                    <a:pt x="300410" y="1781422"/>
                    <a:pt x="303267" y="1794757"/>
                    <a:pt x="300410" y="1810949"/>
                  </a:cubicBezTo>
                  <a:cubicBezTo>
                    <a:pt x="295647" y="1843334"/>
                    <a:pt x="290885" y="1875719"/>
                    <a:pt x="288027" y="1909057"/>
                  </a:cubicBezTo>
                  <a:cubicBezTo>
                    <a:pt x="284217" y="1960492"/>
                    <a:pt x="282312" y="2012879"/>
                    <a:pt x="279455" y="2064314"/>
                  </a:cubicBezTo>
                  <a:cubicBezTo>
                    <a:pt x="279455" y="2069077"/>
                    <a:pt x="278502" y="2074792"/>
                    <a:pt x="277550" y="2079554"/>
                  </a:cubicBezTo>
                  <a:cubicBezTo>
                    <a:pt x="273740" y="2117654"/>
                    <a:pt x="268025" y="2154802"/>
                    <a:pt x="266120" y="2192902"/>
                  </a:cubicBezTo>
                  <a:cubicBezTo>
                    <a:pt x="264215" y="2241479"/>
                    <a:pt x="263262" y="2290057"/>
                    <a:pt x="265167" y="2338634"/>
                  </a:cubicBezTo>
                  <a:cubicBezTo>
                    <a:pt x="266120" y="2381497"/>
                    <a:pt x="259452" y="2422454"/>
                    <a:pt x="251832" y="2463412"/>
                  </a:cubicBezTo>
                  <a:cubicBezTo>
                    <a:pt x="248975" y="2479604"/>
                    <a:pt x="253737" y="2490082"/>
                    <a:pt x="268025" y="2496749"/>
                  </a:cubicBezTo>
                  <a:cubicBezTo>
                    <a:pt x="297552" y="2508179"/>
                    <a:pt x="326127" y="2523419"/>
                    <a:pt x="358512" y="2521514"/>
                  </a:cubicBezTo>
                  <a:cubicBezTo>
                    <a:pt x="365180" y="2521514"/>
                    <a:pt x="370895" y="2523419"/>
                    <a:pt x="377562" y="2525324"/>
                  </a:cubicBezTo>
                  <a:cubicBezTo>
                    <a:pt x="411852" y="2531039"/>
                    <a:pt x="443285" y="2530087"/>
                    <a:pt x="467097" y="2499607"/>
                  </a:cubicBezTo>
                  <a:cubicBezTo>
                    <a:pt x="474717" y="2490082"/>
                    <a:pt x="485195" y="2483414"/>
                    <a:pt x="496625" y="2472937"/>
                  </a:cubicBezTo>
                  <a:cubicBezTo>
                    <a:pt x="497577" y="2485319"/>
                    <a:pt x="498530" y="2492939"/>
                    <a:pt x="498530" y="2500559"/>
                  </a:cubicBezTo>
                  <a:cubicBezTo>
                    <a:pt x="498530" y="2551994"/>
                    <a:pt x="498530" y="2602477"/>
                    <a:pt x="497577" y="2653912"/>
                  </a:cubicBezTo>
                  <a:cubicBezTo>
                    <a:pt x="496625" y="2687249"/>
                    <a:pt x="492815" y="2719634"/>
                    <a:pt x="491862" y="2752972"/>
                  </a:cubicBezTo>
                  <a:cubicBezTo>
                    <a:pt x="490910" y="2807264"/>
                    <a:pt x="491862" y="2861557"/>
                    <a:pt x="489957" y="2915849"/>
                  </a:cubicBezTo>
                  <a:cubicBezTo>
                    <a:pt x="486147" y="3045389"/>
                    <a:pt x="496625" y="3174929"/>
                    <a:pt x="483290" y="3303517"/>
                  </a:cubicBezTo>
                  <a:cubicBezTo>
                    <a:pt x="479480" y="3343522"/>
                    <a:pt x="482337" y="3383527"/>
                    <a:pt x="483290" y="3423532"/>
                  </a:cubicBezTo>
                  <a:cubicBezTo>
                    <a:pt x="484242" y="3504494"/>
                    <a:pt x="483290" y="3585457"/>
                    <a:pt x="489005" y="3666419"/>
                  </a:cubicBezTo>
                  <a:cubicBezTo>
                    <a:pt x="495672" y="3761669"/>
                    <a:pt x="495672" y="3857872"/>
                    <a:pt x="497577" y="3953122"/>
                  </a:cubicBezTo>
                  <a:cubicBezTo>
                    <a:pt x="497577" y="3956932"/>
                    <a:pt x="498530" y="3960742"/>
                    <a:pt x="498530" y="3964552"/>
                  </a:cubicBezTo>
                  <a:cubicBezTo>
                    <a:pt x="500435" y="3982649"/>
                    <a:pt x="503292" y="4001699"/>
                    <a:pt x="505197" y="4019797"/>
                  </a:cubicBezTo>
                  <a:cubicBezTo>
                    <a:pt x="506150" y="4040752"/>
                    <a:pt x="506150" y="4062659"/>
                    <a:pt x="507102" y="4083614"/>
                  </a:cubicBezTo>
                  <a:cubicBezTo>
                    <a:pt x="508055" y="4093139"/>
                    <a:pt x="509007" y="4104569"/>
                    <a:pt x="513770" y="4111237"/>
                  </a:cubicBezTo>
                  <a:cubicBezTo>
                    <a:pt x="528057" y="4131239"/>
                    <a:pt x="534725" y="4153147"/>
                    <a:pt x="539487" y="4176959"/>
                  </a:cubicBezTo>
                  <a:cubicBezTo>
                    <a:pt x="546155" y="4211249"/>
                    <a:pt x="554727" y="4244587"/>
                    <a:pt x="562347" y="4278877"/>
                  </a:cubicBezTo>
                  <a:cubicBezTo>
                    <a:pt x="563300" y="4285544"/>
                    <a:pt x="565205" y="4295069"/>
                    <a:pt x="561395" y="4299832"/>
                  </a:cubicBezTo>
                  <a:cubicBezTo>
                    <a:pt x="549965" y="4316977"/>
                    <a:pt x="553775" y="4336027"/>
                    <a:pt x="551870" y="4354124"/>
                  </a:cubicBezTo>
                  <a:cubicBezTo>
                    <a:pt x="549965" y="4379842"/>
                    <a:pt x="563300" y="4395082"/>
                    <a:pt x="583302" y="4404607"/>
                  </a:cubicBezTo>
                  <a:cubicBezTo>
                    <a:pt x="591875" y="4409369"/>
                    <a:pt x="597590" y="4414132"/>
                    <a:pt x="600447" y="4423657"/>
                  </a:cubicBezTo>
                  <a:cubicBezTo>
                    <a:pt x="605210" y="4438897"/>
                    <a:pt x="614735" y="4452232"/>
                    <a:pt x="628070" y="4459852"/>
                  </a:cubicBezTo>
                  <a:cubicBezTo>
                    <a:pt x="648072" y="4469377"/>
                    <a:pt x="669027" y="4478902"/>
                    <a:pt x="690935" y="4483664"/>
                  </a:cubicBezTo>
                  <a:cubicBezTo>
                    <a:pt x="713795" y="4489379"/>
                    <a:pt x="738560" y="4491284"/>
                    <a:pt x="762372" y="4492237"/>
                  </a:cubicBezTo>
                  <a:cubicBezTo>
                    <a:pt x="808092" y="4493189"/>
                    <a:pt x="852860" y="4493189"/>
                    <a:pt x="898580" y="4493189"/>
                  </a:cubicBezTo>
                  <a:cubicBezTo>
                    <a:pt x="917630" y="4493189"/>
                    <a:pt x="922392" y="4482712"/>
                    <a:pt x="913820" y="4464614"/>
                  </a:cubicBezTo>
                  <a:cubicBezTo>
                    <a:pt x="909057" y="4455089"/>
                    <a:pt x="906200" y="4444612"/>
                    <a:pt x="901437" y="4434134"/>
                  </a:cubicBezTo>
                  <a:cubicBezTo>
                    <a:pt x="890960" y="4406512"/>
                    <a:pt x="880482" y="4378889"/>
                    <a:pt x="869052" y="4351267"/>
                  </a:cubicBezTo>
                  <a:cubicBezTo>
                    <a:pt x="867147" y="4346504"/>
                    <a:pt x="863337" y="4342694"/>
                    <a:pt x="859527" y="4338884"/>
                  </a:cubicBezTo>
                  <a:cubicBezTo>
                    <a:pt x="837620" y="4317929"/>
                    <a:pt x="818570" y="4295069"/>
                    <a:pt x="811902" y="4263637"/>
                  </a:cubicBezTo>
                  <a:cubicBezTo>
                    <a:pt x="808092" y="4244587"/>
                    <a:pt x="806187" y="4225537"/>
                    <a:pt x="812855" y="4206487"/>
                  </a:cubicBezTo>
                  <a:cubicBezTo>
                    <a:pt x="817617" y="4193152"/>
                    <a:pt x="820475" y="4178864"/>
                    <a:pt x="823332" y="4165529"/>
                  </a:cubicBezTo>
                  <a:cubicBezTo>
                    <a:pt x="830000" y="4127429"/>
                    <a:pt x="835715" y="4089329"/>
                    <a:pt x="841430" y="4050277"/>
                  </a:cubicBezTo>
                  <a:cubicBezTo>
                    <a:pt x="845240" y="4028369"/>
                    <a:pt x="850955" y="4005509"/>
                    <a:pt x="849050" y="3982649"/>
                  </a:cubicBezTo>
                  <a:cubicBezTo>
                    <a:pt x="843335" y="3899782"/>
                    <a:pt x="839525" y="3817867"/>
                    <a:pt x="837620" y="3734999"/>
                  </a:cubicBezTo>
                  <a:cubicBezTo>
                    <a:pt x="836667" y="3711187"/>
                    <a:pt x="831905" y="3686422"/>
                    <a:pt x="826190" y="3662609"/>
                  </a:cubicBezTo>
                  <a:cubicBezTo>
                    <a:pt x="821427" y="3641654"/>
                    <a:pt x="813807" y="3622604"/>
                    <a:pt x="807140" y="3601649"/>
                  </a:cubicBezTo>
                  <a:cubicBezTo>
                    <a:pt x="801425" y="3580694"/>
                    <a:pt x="794757" y="3559739"/>
                    <a:pt x="789995" y="3537832"/>
                  </a:cubicBezTo>
                  <a:cubicBezTo>
                    <a:pt x="787137" y="3523544"/>
                    <a:pt x="785232" y="3508304"/>
                    <a:pt x="786185" y="3494017"/>
                  </a:cubicBezTo>
                  <a:cubicBezTo>
                    <a:pt x="786185" y="3480682"/>
                    <a:pt x="789995" y="3467347"/>
                    <a:pt x="790947" y="3454012"/>
                  </a:cubicBezTo>
                  <a:cubicBezTo>
                    <a:pt x="793805" y="3434009"/>
                    <a:pt x="797615" y="3413054"/>
                    <a:pt x="798567" y="3393052"/>
                  </a:cubicBezTo>
                  <a:cubicBezTo>
                    <a:pt x="799520" y="3353999"/>
                    <a:pt x="799520" y="3313994"/>
                    <a:pt x="799520" y="3274942"/>
                  </a:cubicBezTo>
                  <a:cubicBezTo>
                    <a:pt x="799520" y="3270179"/>
                    <a:pt x="800472" y="3262559"/>
                    <a:pt x="803330" y="3260654"/>
                  </a:cubicBezTo>
                  <a:cubicBezTo>
                    <a:pt x="818570" y="3252082"/>
                    <a:pt x="817617" y="3237794"/>
                    <a:pt x="819522" y="3223507"/>
                  </a:cubicBezTo>
                  <a:cubicBezTo>
                    <a:pt x="820475" y="3208267"/>
                    <a:pt x="822380" y="3193979"/>
                    <a:pt x="825237" y="3178739"/>
                  </a:cubicBezTo>
                  <a:cubicBezTo>
                    <a:pt x="847145" y="3057772"/>
                    <a:pt x="868100" y="2936804"/>
                    <a:pt x="903342" y="2818694"/>
                  </a:cubicBezTo>
                  <a:cubicBezTo>
                    <a:pt x="910010" y="2796787"/>
                    <a:pt x="915725" y="2773927"/>
                    <a:pt x="921440" y="2752019"/>
                  </a:cubicBezTo>
                  <a:cubicBezTo>
                    <a:pt x="923345" y="2752972"/>
                    <a:pt x="925250" y="2752972"/>
                    <a:pt x="927155" y="2753924"/>
                  </a:cubicBezTo>
                  <a:cubicBezTo>
                    <a:pt x="924297" y="2782499"/>
                    <a:pt x="921440" y="2810122"/>
                    <a:pt x="917630" y="2838697"/>
                  </a:cubicBezTo>
                  <a:cubicBezTo>
                    <a:pt x="906200" y="2923469"/>
                    <a:pt x="895722" y="3008242"/>
                    <a:pt x="899532" y="3093967"/>
                  </a:cubicBezTo>
                  <a:cubicBezTo>
                    <a:pt x="900485" y="3104444"/>
                    <a:pt x="903342" y="3113969"/>
                    <a:pt x="902390" y="3124447"/>
                  </a:cubicBezTo>
                  <a:cubicBezTo>
                    <a:pt x="900485" y="3146354"/>
                    <a:pt x="895722" y="3168262"/>
                    <a:pt x="893817" y="3190169"/>
                  </a:cubicBezTo>
                  <a:cubicBezTo>
                    <a:pt x="892865" y="3201599"/>
                    <a:pt x="893817" y="3213029"/>
                    <a:pt x="894770" y="3224459"/>
                  </a:cubicBezTo>
                  <a:cubicBezTo>
                    <a:pt x="898580" y="3258749"/>
                    <a:pt x="903342" y="3293039"/>
                    <a:pt x="905247" y="3328282"/>
                  </a:cubicBezTo>
                  <a:cubicBezTo>
                    <a:pt x="907152" y="3355904"/>
                    <a:pt x="904295" y="3383527"/>
                    <a:pt x="905247" y="3412102"/>
                  </a:cubicBezTo>
                  <a:cubicBezTo>
                    <a:pt x="908105" y="3485444"/>
                    <a:pt x="910962" y="3559739"/>
                    <a:pt x="913820" y="3633082"/>
                  </a:cubicBezTo>
                  <a:cubicBezTo>
                    <a:pt x="914772" y="3665467"/>
                    <a:pt x="917630" y="3697852"/>
                    <a:pt x="919535" y="3730237"/>
                  </a:cubicBezTo>
                  <a:cubicBezTo>
                    <a:pt x="919535" y="3740714"/>
                    <a:pt x="919535" y="3751192"/>
                    <a:pt x="916677" y="3760717"/>
                  </a:cubicBezTo>
                  <a:cubicBezTo>
                    <a:pt x="907152" y="3794054"/>
                    <a:pt x="897627" y="3827392"/>
                    <a:pt x="896675" y="3862634"/>
                  </a:cubicBezTo>
                  <a:cubicBezTo>
                    <a:pt x="894770" y="3919784"/>
                    <a:pt x="887150" y="3975982"/>
                    <a:pt x="883340" y="4033132"/>
                  </a:cubicBezTo>
                  <a:cubicBezTo>
                    <a:pt x="879530" y="4090282"/>
                    <a:pt x="874767" y="4147432"/>
                    <a:pt x="855717" y="4201724"/>
                  </a:cubicBezTo>
                  <a:cubicBezTo>
                    <a:pt x="845240" y="4233157"/>
                    <a:pt x="850955" y="4246492"/>
                    <a:pt x="880482" y="4262684"/>
                  </a:cubicBezTo>
                  <a:cubicBezTo>
                    <a:pt x="898580" y="4272209"/>
                    <a:pt x="917630" y="4279829"/>
                    <a:pt x="936680" y="4289354"/>
                  </a:cubicBezTo>
                  <a:cubicBezTo>
                    <a:pt x="950015" y="4296022"/>
                    <a:pt x="964302" y="4299832"/>
                    <a:pt x="979542" y="4295069"/>
                  </a:cubicBezTo>
                  <a:cubicBezTo>
                    <a:pt x="993830" y="4290307"/>
                    <a:pt x="1007165" y="4294117"/>
                    <a:pt x="1015737" y="4306499"/>
                  </a:cubicBezTo>
                  <a:cubicBezTo>
                    <a:pt x="1023357" y="4316977"/>
                    <a:pt x="1030977" y="4329359"/>
                    <a:pt x="1038597" y="4339837"/>
                  </a:cubicBezTo>
                  <a:cubicBezTo>
                    <a:pt x="1044312" y="4347457"/>
                    <a:pt x="1050980" y="4357934"/>
                    <a:pt x="1059552" y="4361744"/>
                  </a:cubicBezTo>
                  <a:cubicBezTo>
                    <a:pt x="1093842" y="4379842"/>
                    <a:pt x="1131942" y="4389367"/>
                    <a:pt x="1170995" y="4391272"/>
                  </a:cubicBezTo>
                  <a:cubicBezTo>
                    <a:pt x="1208142" y="4393177"/>
                    <a:pt x="1246242" y="4391272"/>
                    <a:pt x="1283390" y="4390319"/>
                  </a:cubicBezTo>
                  <a:cubicBezTo>
                    <a:pt x="1295772" y="4390319"/>
                    <a:pt x="1309107" y="4387462"/>
                    <a:pt x="1321490" y="4385557"/>
                  </a:cubicBezTo>
                  <a:cubicBezTo>
                    <a:pt x="1336730" y="4382699"/>
                    <a:pt x="1342445" y="4370317"/>
                    <a:pt x="1333872" y="4358887"/>
                  </a:cubicBezTo>
                  <a:cubicBezTo>
                    <a:pt x="1325300" y="4348409"/>
                    <a:pt x="1323395" y="4336027"/>
                    <a:pt x="1317680" y="4324597"/>
                  </a:cubicBezTo>
                  <a:cubicBezTo>
                    <a:pt x="1312917" y="4314119"/>
                    <a:pt x="1306250" y="4304594"/>
                    <a:pt x="1297677" y="4296974"/>
                  </a:cubicBezTo>
                  <a:cubicBezTo>
                    <a:pt x="1286247" y="4286497"/>
                    <a:pt x="1273865" y="4274114"/>
                    <a:pt x="1258625" y="4268399"/>
                  </a:cubicBezTo>
                  <a:cubicBezTo>
                    <a:pt x="1228145" y="4256017"/>
                    <a:pt x="1207190" y="4235062"/>
                    <a:pt x="1196712" y="4203629"/>
                  </a:cubicBezTo>
                  <a:cubicBezTo>
                    <a:pt x="1196712" y="4202677"/>
                    <a:pt x="1195760" y="4202677"/>
                    <a:pt x="1195760" y="4201724"/>
                  </a:cubicBezTo>
                  <a:cubicBezTo>
                    <a:pt x="1188140" y="4180769"/>
                    <a:pt x="1179567" y="4159814"/>
                    <a:pt x="1173852" y="4137907"/>
                  </a:cubicBezTo>
                  <a:cubicBezTo>
                    <a:pt x="1167185" y="4113142"/>
                    <a:pt x="1165280" y="4087424"/>
                    <a:pt x="1159565" y="4061707"/>
                  </a:cubicBezTo>
                  <a:cubicBezTo>
                    <a:pt x="1154802" y="4041704"/>
                    <a:pt x="1151945" y="4021702"/>
                    <a:pt x="1165280" y="4002652"/>
                  </a:cubicBezTo>
                  <a:cubicBezTo>
                    <a:pt x="1170995" y="3994079"/>
                    <a:pt x="1170995" y="3981697"/>
                    <a:pt x="1172900" y="3971219"/>
                  </a:cubicBezTo>
                  <a:cubicBezTo>
                    <a:pt x="1177662" y="3938834"/>
                    <a:pt x="1181472" y="3907402"/>
                    <a:pt x="1185282" y="3875017"/>
                  </a:cubicBezTo>
                  <a:cubicBezTo>
                    <a:pt x="1188140" y="3853109"/>
                    <a:pt x="1192902" y="3830249"/>
                    <a:pt x="1194807" y="3808342"/>
                  </a:cubicBezTo>
                  <a:cubicBezTo>
                    <a:pt x="1198617" y="3763574"/>
                    <a:pt x="1201475" y="3719759"/>
                    <a:pt x="1204332" y="3674992"/>
                  </a:cubicBezTo>
                  <a:cubicBezTo>
                    <a:pt x="1204332" y="3670229"/>
                    <a:pt x="1205285" y="3666419"/>
                    <a:pt x="1206237" y="3661657"/>
                  </a:cubicBezTo>
                  <a:cubicBezTo>
                    <a:pt x="1216715" y="3607364"/>
                    <a:pt x="1222430" y="3553072"/>
                    <a:pt x="1226240" y="3498779"/>
                  </a:cubicBezTo>
                  <a:cubicBezTo>
                    <a:pt x="1227192" y="3477824"/>
                    <a:pt x="1230050" y="3457822"/>
                    <a:pt x="1231002" y="3436867"/>
                  </a:cubicBezTo>
                  <a:cubicBezTo>
                    <a:pt x="1231955" y="3428294"/>
                    <a:pt x="1231002" y="3419722"/>
                    <a:pt x="1230050" y="3412102"/>
                  </a:cubicBezTo>
                  <a:cubicBezTo>
                    <a:pt x="1229097" y="3399719"/>
                    <a:pt x="1225287" y="3386384"/>
                    <a:pt x="1225287" y="3374002"/>
                  </a:cubicBezTo>
                  <a:cubicBezTo>
                    <a:pt x="1224335" y="3347332"/>
                    <a:pt x="1224335" y="3320662"/>
                    <a:pt x="1225287" y="3293992"/>
                  </a:cubicBezTo>
                  <a:cubicBezTo>
                    <a:pt x="1226240" y="3280657"/>
                    <a:pt x="1229097" y="3267322"/>
                    <a:pt x="1231955" y="3253987"/>
                  </a:cubicBezTo>
                  <a:cubicBezTo>
                    <a:pt x="1233860" y="3243509"/>
                    <a:pt x="1238622" y="3233032"/>
                    <a:pt x="1239575" y="3222554"/>
                  </a:cubicBezTo>
                  <a:cubicBezTo>
                    <a:pt x="1243385" y="3188264"/>
                    <a:pt x="1245290" y="3154927"/>
                    <a:pt x="1248147" y="3120637"/>
                  </a:cubicBezTo>
                  <a:cubicBezTo>
                    <a:pt x="1248147" y="3116827"/>
                    <a:pt x="1249100" y="3113017"/>
                    <a:pt x="1250052" y="3109207"/>
                  </a:cubicBezTo>
                  <a:cubicBezTo>
                    <a:pt x="1254815" y="3079679"/>
                    <a:pt x="1258625" y="3049199"/>
                    <a:pt x="1263387" y="3019672"/>
                  </a:cubicBezTo>
                  <a:cubicBezTo>
                    <a:pt x="1267197" y="2996812"/>
                    <a:pt x="1270055" y="2973952"/>
                    <a:pt x="1274817" y="2951092"/>
                  </a:cubicBezTo>
                  <a:cubicBezTo>
                    <a:pt x="1279580" y="2928232"/>
                    <a:pt x="1288152" y="2906324"/>
                    <a:pt x="1287200" y="2882512"/>
                  </a:cubicBezTo>
                  <a:cubicBezTo>
                    <a:pt x="1287200" y="2875844"/>
                    <a:pt x="1288152" y="2868224"/>
                    <a:pt x="1289105" y="2861557"/>
                  </a:cubicBezTo>
                  <a:cubicBezTo>
                    <a:pt x="1293867" y="2829172"/>
                    <a:pt x="1297677" y="2796787"/>
                    <a:pt x="1302440" y="2764402"/>
                  </a:cubicBezTo>
                  <a:cubicBezTo>
                    <a:pt x="1304345" y="2752019"/>
                    <a:pt x="1306250" y="2740589"/>
                    <a:pt x="1308155" y="2728207"/>
                  </a:cubicBezTo>
                  <a:cubicBezTo>
                    <a:pt x="1311012" y="2710109"/>
                    <a:pt x="1315775" y="2692012"/>
                    <a:pt x="1317680" y="2672962"/>
                  </a:cubicBezTo>
                  <a:cubicBezTo>
                    <a:pt x="1322442" y="2634862"/>
                    <a:pt x="1332920" y="2596762"/>
                    <a:pt x="1328157" y="2557709"/>
                  </a:cubicBezTo>
                  <a:cubicBezTo>
                    <a:pt x="1328157" y="2556757"/>
                    <a:pt x="1328157" y="2554852"/>
                    <a:pt x="1329110" y="2553899"/>
                  </a:cubicBezTo>
                  <a:cubicBezTo>
                    <a:pt x="1330062" y="2542469"/>
                    <a:pt x="1336730" y="2536754"/>
                    <a:pt x="1348160" y="2535802"/>
                  </a:cubicBezTo>
                  <a:cubicBezTo>
                    <a:pt x="1384355" y="2531992"/>
                    <a:pt x="1416740" y="2517704"/>
                    <a:pt x="1445315" y="2494844"/>
                  </a:cubicBezTo>
                  <a:cubicBezTo>
                    <a:pt x="1463412" y="2480557"/>
                    <a:pt x="1479605" y="2465317"/>
                    <a:pt x="1474842" y="2438647"/>
                  </a:cubicBezTo>
                  <a:cubicBezTo>
                    <a:pt x="1471985" y="2422454"/>
                    <a:pt x="1471985" y="2405309"/>
                    <a:pt x="1470080" y="2388164"/>
                  </a:cubicBezTo>
                  <a:cubicBezTo>
                    <a:pt x="1469127" y="2375782"/>
                    <a:pt x="1468175" y="2363399"/>
                    <a:pt x="1468175" y="2351017"/>
                  </a:cubicBezTo>
                  <a:cubicBezTo>
                    <a:pt x="1465317" y="2232907"/>
                    <a:pt x="1472937" y="2115749"/>
                    <a:pt x="1460555" y="1997639"/>
                  </a:cubicBezTo>
                  <a:cubicBezTo>
                    <a:pt x="1459602" y="1990972"/>
                    <a:pt x="1460555" y="1983352"/>
                    <a:pt x="1460555" y="1976684"/>
                  </a:cubicBezTo>
                  <a:cubicBezTo>
                    <a:pt x="1460555" y="1966207"/>
                    <a:pt x="1463412" y="1957634"/>
                    <a:pt x="1471985" y="1951919"/>
                  </a:cubicBezTo>
                  <a:cubicBezTo>
                    <a:pt x="1483415" y="1943347"/>
                    <a:pt x="1491987" y="1932869"/>
                    <a:pt x="1495797" y="1918582"/>
                  </a:cubicBezTo>
                  <a:cubicBezTo>
                    <a:pt x="1499607" y="1906199"/>
                    <a:pt x="1507227" y="1895722"/>
                    <a:pt x="1513895" y="1884292"/>
                  </a:cubicBezTo>
                  <a:cubicBezTo>
                    <a:pt x="1533897" y="1853812"/>
                    <a:pt x="1554852" y="1825237"/>
                    <a:pt x="1573902" y="1793804"/>
                  </a:cubicBezTo>
                  <a:cubicBezTo>
                    <a:pt x="1584380" y="1776659"/>
                    <a:pt x="1590095" y="1757609"/>
                    <a:pt x="1599620" y="1739512"/>
                  </a:cubicBezTo>
                  <a:cubicBezTo>
                    <a:pt x="1631052" y="1679504"/>
                    <a:pt x="1663437" y="1621402"/>
                    <a:pt x="1692965" y="1561394"/>
                  </a:cubicBezTo>
                  <a:cubicBezTo>
                    <a:pt x="1703442" y="1539487"/>
                    <a:pt x="1712967" y="1515674"/>
                    <a:pt x="1714872" y="1491862"/>
                  </a:cubicBezTo>
                  <a:cubicBezTo>
                    <a:pt x="1716777" y="1463287"/>
                    <a:pt x="1723445" y="1435664"/>
                    <a:pt x="1729160" y="1408042"/>
                  </a:cubicBezTo>
                  <a:cubicBezTo>
                    <a:pt x="1737732" y="1383277"/>
                    <a:pt x="1743447" y="1357559"/>
                    <a:pt x="1732970" y="1329937"/>
                  </a:cubicBezTo>
                  <a:close/>
                  <a:moveTo>
                    <a:pt x="373752" y="1452809"/>
                  </a:moveTo>
                  <a:cubicBezTo>
                    <a:pt x="373752" y="1455667"/>
                    <a:pt x="368990" y="1457572"/>
                    <a:pt x="367085" y="1460429"/>
                  </a:cubicBezTo>
                  <a:cubicBezTo>
                    <a:pt x="365180" y="1458524"/>
                    <a:pt x="361370" y="1455667"/>
                    <a:pt x="361370" y="1453762"/>
                  </a:cubicBezTo>
                  <a:cubicBezTo>
                    <a:pt x="358512" y="1418519"/>
                    <a:pt x="334700" y="1394707"/>
                    <a:pt x="319460" y="1365179"/>
                  </a:cubicBezTo>
                  <a:cubicBezTo>
                    <a:pt x="317555" y="1360417"/>
                    <a:pt x="313745" y="1356607"/>
                    <a:pt x="310887" y="1351844"/>
                  </a:cubicBezTo>
                  <a:cubicBezTo>
                    <a:pt x="307077" y="1346129"/>
                    <a:pt x="307077" y="1340414"/>
                    <a:pt x="311840" y="1334699"/>
                  </a:cubicBezTo>
                  <a:cubicBezTo>
                    <a:pt x="322317" y="1322317"/>
                    <a:pt x="331842" y="1309934"/>
                    <a:pt x="343272" y="1297552"/>
                  </a:cubicBezTo>
                  <a:cubicBezTo>
                    <a:pt x="354702" y="1285169"/>
                    <a:pt x="360417" y="1285169"/>
                    <a:pt x="367085" y="1301362"/>
                  </a:cubicBezTo>
                  <a:cubicBezTo>
                    <a:pt x="372800" y="1315649"/>
                    <a:pt x="375657" y="1331842"/>
                    <a:pt x="377562" y="1348034"/>
                  </a:cubicBezTo>
                  <a:cubicBezTo>
                    <a:pt x="379467" y="1358512"/>
                    <a:pt x="377562" y="1369942"/>
                    <a:pt x="377562" y="1381372"/>
                  </a:cubicBezTo>
                  <a:cubicBezTo>
                    <a:pt x="378515" y="1381372"/>
                    <a:pt x="379467" y="1381372"/>
                    <a:pt x="381372" y="1381372"/>
                  </a:cubicBezTo>
                  <a:cubicBezTo>
                    <a:pt x="378515" y="1404232"/>
                    <a:pt x="376610" y="1428044"/>
                    <a:pt x="373752" y="1452809"/>
                  </a:cubicBezTo>
                  <a:close/>
                  <a:moveTo>
                    <a:pt x="575682" y="1686172"/>
                  </a:moveTo>
                  <a:cubicBezTo>
                    <a:pt x="570920" y="1693792"/>
                    <a:pt x="565205" y="1700459"/>
                    <a:pt x="559490" y="1708079"/>
                  </a:cubicBezTo>
                  <a:cubicBezTo>
                    <a:pt x="532820" y="1744274"/>
                    <a:pt x="506150" y="1781422"/>
                    <a:pt x="480432" y="1817617"/>
                  </a:cubicBezTo>
                  <a:cubicBezTo>
                    <a:pt x="477575" y="1821427"/>
                    <a:pt x="477575" y="1828094"/>
                    <a:pt x="476622" y="1834762"/>
                  </a:cubicBezTo>
                  <a:cubicBezTo>
                    <a:pt x="465192" y="1832857"/>
                    <a:pt x="453762" y="1830952"/>
                    <a:pt x="437570" y="1828094"/>
                  </a:cubicBezTo>
                  <a:cubicBezTo>
                    <a:pt x="449000" y="1814759"/>
                    <a:pt x="457572" y="1803329"/>
                    <a:pt x="466145" y="1792852"/>
                  </a:cubicBezTo>
                  <a:cubicBezTo>
                    <a:pt x="496625" y="1757609"/>
                    <a:pt x="527105" y="1723319"/>
                    <a:pt x="557585" y="1688077"/>
                  </a:cubicBezTo>
                  <a:cubicBezTo>
                    <a:pt x="560442" y="1684267"/>
                    <a:pt x="564252" y="1681409"/>
                    <a:pt x="567110" y="1678552"/>
                  </a:cubicBezTo>
                  <a:cubicBezTo>
                    <a:pt x="569015" y="1677599"/>
                    <a:pt x="572825" y="1677599"/>
                    <a:pt x="573777" y="1678552"/>
                  </a:cubicBezTo>
                  <a:cubicBezTo>
                    <a:pt x="575682" y="1680457"/>
                    <a:pt x="576635" y="1685219"/>
                    <a:pt x="575682" y="1686172"/>
                  </a:cubicBezTo>
                  <a:close/>
                  <a:moveTo>
                    <a:pt x="889055" y="1877624"/>
                  </a:moveTo>
                  <a:cubicBezTo>
                    <a:pt x="889055" y="1874767"/>
                    <a:pt x="889055" y="1872862"/>
                    <a:pt x="890007" y="1871909"/>
                  </a:cubicBezTo>
                  <a:cubicBezTo>
                    <a:pt x="907152" y="1852859"/>
                    <a:pt x="907152" y="1849049"/>
                    <a:pt x="887150" y="1834762"/>
                  </a:cubicBezTo>
                  <a:cubicBezTo>
                    <a:pt x="854765" y="1812854"/>
                    <a:pt x="824285" y="1789042"/>
                    <a:pt x="789995" y="1769992"/>
                  </a:cubicBezTo>
                  <a:cubicBezTo>
                    <a:pt x="757610" y="1752847"/>
                    <a:pt x="722367" y="1741417"/>
                    <a:pt x="689030" y="1727129"/>
                  </a:cubicBezTo>
                  <a:cubicBezTo>
                    <a:pt x="677600" y="1722367"/>
                    <a:pt x="666170" y="1718557"/>
                    <a:pt x="655692" y="1712842"/>
                  </a:cubicBezTo>
                  <a:cubicBezTo>
                    <a:pt x="638547" y="1704269"/>
                    <a:pt x="621402" y="1693792"/>
                    <a:pt x="604257" y="1685219"/>
                  </a:cubicBezTo>
                  <a:cubicBezTo>
                    <a:pt x="586160" y="1675694"/>
                    <a:pt x="585207" y="1648072"/>
                    <a:pt x="602352" y="1636642"/>
                  </a:cubicBezTo>
                  <a:cubicBezTo>
                    <a:pt x="608067" y="1632832"/>
                    <a:pt x="614735" y="1630927"/>
                    <a:pt x="618545" y="1626164"/>
                  </a:cubicBezTo>
                  <a:cubicBezTo>
                    <a:pt x="623307" y="1621402"/>
                    <a:pt x="625212" y="1614734"/>
                    <a:pt x="628070" y="1608067"/>
                  </a:cubicBezTo>
                  <a:cubicBezTo>
                    <a:pt x="631880" y="1599494"/>
                    <a:pt x="632832" y="1589017"/>
                    <a:pt x="637595" y="1581397"/>
                  </a:cubicBezTo>
                  <a:cubicBezTo>
                    <a:pt x="658550" y="1549012"/>
                    <a:pt x="683315" y="1519484"/>
                    <a:pt x="711890" y="1492814"/>
                  </a:cubicBezTo>
                  <a:cubicBezTo>
                    <a:pt x="749990" y="1455667"/>
                    <a:pt x="771897" y="1408042"/>
                    <a:pt x="788090" y="1357559"/>
                  </a:cubicBezTo>
                  <a:cubicBezTo>
                    <a:pt x="812855" y="1278502"/>
                    <a:pt x="823332" y="1197539"/>
                    <a:pt x="821427" y="1114672"/>
                  </a:cubicBezTo>
                  <a:cubicBezTo>
                    <a:pt x="819522" y="1039424"/>
                    <a:pt x="820475" y="964177"/>
                    <a:pt x="819522" y="889882"/>
                  </a:cubicBezTo>
                  <a:cubicBezTo>
                    <a:pt x="818570" y="839399"/>
                    <a:pt x="815712" y="788917"/>
                    <a:pt x="813807" y="738434"/>
                  </a:cubicBezTo>
                  <a:cubicBezTo>
                    <a:pt x="813807" y="732719"/>
                    <a:pt x="813807" y="726052"/>
                    <a:pt x="813807" y="720337"/>
                  </a:cubicBezTo>
                  <a:cubicBezTo>
                    <a:pt x="815712" y="719384"/>
                    <a:pt x="817617" y="719384"/>
                    <a:pt x="818570" y="718432"/>
                  </a:cubicBezTo>
                  <a:cubicBezTo>
                    <a:pt x="833810" y="750817"/>
                    <a:pt x="848097" y="783202"/>
                    <a:pt x="863337" y="815587"/>
                  </a:cubicBezTo>
                  <a:cubicBezTo>
                    <a:pt x="864290" y="815587"/>
                    <a:pt x="865242" y="814634"/>
                    <a:pt x="866195" y="814634"/>
                  </a:cubicBezTo>
                  <a:cubicBezTo>
                    <a:pt x="860480" y="800347"/>
                    <a:pt x="853812" y="786059"/>
                    <a:pt x="848097" y="771772"/>
                  </a:cubicBezTo>
                  <a:cubicBezTo>
                    <a:pt x="841430" y="756532"/>
                    <a:pt x="836667" y="741292"/>
                    <a:pt x="828095" y="727004"/>
                  </a:cubicBezTo>
                  <a:cubicBezTo>
                    <a:pt x="809045" y="692714"/>
                    <a:pt x="809997" y="654614"/>
                    <a:pt x="810950" y="617467"/>
                  </a:cubicBezTo>
                  <a:cubicBezTo>
                    <a:pt x="810950" y="605084"/>
                    <a:pt x="811902" y="592702"/>
                    <a:pt x="812855" y="580319"/>
                  </a:cubicBezTo>
                  <a:cubicBezTo>
                    <a:pt x="813807" y="571747"/>
                    <a:pt x="815712" y="564127"/>
                    <a:pt x="816665" y="556507"/>
                  </a:cubicBezTo>
                  <a:cubicBezTo>
                    <a:pt x="818570" y="555554"/>
                    <a:pt x="819522" y="555554"/>
                    <a:pt x="821427" y="554602"/>
                  </a:cubicBezTo>
                  <a:cubicBezTo>
                    <a:pt x="832857" y="567937"/>
                    <a:pt x="844287" y="581272"/>
                    <a:pt x="856670" y="594607"/>
                  </a:cubicBezTo>
                  <a:cubicBezTo>
                    <a:pt x="872862" y="613657"/>
                    <a:pt x="887150" y="635564"/>
                    <a:pt x="913820" y="638422"/>
                  </a:cubicBezTo>
                  <a:cubicBezTo>
                    <a:pt x="942395" y="642232"/>
                    <a:pt x="956682" y="661282"/>
                    <a:pt x="974780" y="679379"/>
                  </a:cubicBezTo>
                  <a:cubicBezTo>
                    <a:pt x="981447" y="686047"/>
                    <a:pt x="984305" y="689857"/>
                    <a:pt x="973827" y="696524"/>
                  </a:cubicBezTo>
                  <a:cubicBezTo>
                    <a:pt x="964302" y="702239"/>
                    <a:pt x="956682" y="711764"/>
                    <a:pt x="950015" y="721289"/>
                  </a:cubicBezTo>
                  <a:cubicBezTo>
                    <a:pt x="931917" y="746054"/>
                    <a:pt x="914772" y="770819"/>
                    <a:pt x="899532" y="797489"/>
                  </a:cubicBezTo>
                  <a:cubicBezTo>
                    <a:pt x="910010" y="785107"/>
                    <a:pt x="920487" y="772724"/>
                    <a:pt x="930012" y="759389"/>
                  </a:cubicBezTo>
                  <a:cubicBezTo>
                    <a:pt x="935727" y="751769"/>
                    <a:pt x="939537" y="749864"/>
                    <a:pt x="945252" y="759389"/>
                  </a:cubicBezTo>
                  <a:cubicBezTo>
                    <a:pt x="952872" y="771772"/>
                    <a:pt x="961445" y="784154"/>
                    <a:pt x="954777" y="800347"/>
                  </a:cubicBezTo>
                  <a:cubicBezTo>
                    <a:pt x="913820" y="910837"/>
                    <a:pt x="909057" y="1026089"/>
                    <a:pt x="910962" y="1142294"/>
                  </a:cubicBezTo>
                  <a:cubicBezTo>
                    <a:pt x="913820" y="1260404"/>
                    <a:pt x="913820" y="1377562"/>
                    <a:pt x="917630" y="1495672"/>
                  </a:cubicBezTo>
                  <a:cubicBezTo>
                    <a:pt x="920487" y="1589017"/>
                    <a:pt x="924297" y="1683314"/>
                    <a:pt x="929060" y="1776659"/>
                  </a:cubicBezTo>
                  <a:cubicBezTo>
                    <a:pt x="929060" y="1785232"/>
                    <a:pt x="932870" y="1796662"/>
                    <a:pt x="938585" y="1802377"/>
                  </a:cubicBezTo>
                  <a:cubicBezTo>
                    <a:pt x="967160" y="1833809"/>
                    <a:pt x="996687" y="1865242"/>
                    <a:pt x="1026215" y="1895722"/>
                  </a:cubicBezTo>
                  <a:cubicBezTo>
                    <a:pt x="1030025" y="1899532"/>
                    <a:pt x="1033835" y="1903342"/>
                    <a:pt x="1036692" y="1909057"/>
                  </a:cubicBezTo>
                  <a:cubicBezTo>
                    <a:pt x="983352" y="1909057"/>
                    <a:pt x="935727" y="1897627"/>
                    <a:pt x="889055" y="1877624"/>
                  </a:cubicBezTo>
                  <a:close/>
                  <a:moveTo>
                    <a:pt x="1279580" y="1673789"/>
                  </a:moveTo>
                  <a:cubicBezTo>
                    <a:pt x="1278627" y="1698554"/>
                    <a:pt x="1274817" y="1723319"/>
                    <a:pt x="1275770" y="1747132"/>
                  </a:cubicBezTo>
                  <a:cubicBezTo>
                    <a:pt x="1275770" y="1771897"/>
                    <a:pt x="1267197" y="1791899"/>
                    <a:pt x="1250052" y="1809044"/>
                  </a:cubicBezTo>
                  <a:cubicBezTo>
                    <a:pt x="1229097" y="1829047"/>
                    <a:pt x="1208142" y="1850002"/>
                    <a:pt x="1188140" y="1870004"/>
                  </a:cubicBezTo>
                  <a:cubicBezTo>
                    <a:pt x="1177662" y="1880482"/>
                    <a:pt x="1170042" y="1891912"/>
                    <a:pt x="1170042" y="1907152"/>
                  </a:cubicBezTo>
                  <a:cubicBezTo>
                    <a:pt x="1170042" y="1911914"/>
                    <a:pt x="1165280" y="1917629"/>
                    <a:pt x="1160517" y="1919534"/>
                  </a:cubicBezTo>
                  <a:cubicBezTo>
                    <a:pt x="1154802" y="1922392"/>
                    <a:pt x="1148135" y="1925249"/>
                    <a:pt x="1142420" y="1924297"/>
                  </a:cubicBezTo>
                  <a:cubicBezTo>
                    <a:pt x="1110987" y="1922392"/>
                    <a:pt x="1079555" y="1919534"/>
                    <a:pt x="1045265" y="1916677"/>
                  </a:cubicBezTo>
                  <a:cubicBezTo>
                    <a:pt x="1049075" y="1910009"/>
                    <a:pt x="1050980" y="1905247"/>
                    <a:pt x="1053837" y="1901437"/>
                  </a:cubicBezTo>
                  <a:cubicBezTo>
                    <a:pt x="1079555" y="1868099"/>
                    <a:pt x="1106225" y="1835714"/>
                    <a:pt x="1132895" y="1803329"/>
                  </a:cubicBezTo>
                  <a:cubicBezTo>
                    <a:pt x="1140515" y="1793804"/>
                    <a:pt x="1144325" y="1784279"/>
                    <a:pt x="1143372" y="1770944"/>
                  </a:cubicBezTo>
                  <a:cubicBezTo>
                    <a:pt x="1141467" y="1735702"/>
                    <a:pt x="1139562" y="1701412"/>
                    <a:pt x="1137657" y="1666169"/>
                  </a:cubicBezTo>
                  <a:cubicBezTo>
                    <a:pt x="1134800" y="1612829"/>
                    <a:pt x="1133847" y="1558537"/>
                    <a:pt x="1130037" y="1505197"/>
                  </a:cubicBezTo>
                  <a:cubicBezTo>
                    <a:pt x="1126227" y="1435664"/>
                    <a:pt x="1121465" y="1366132"/>
                    <a:pt x="1115750" y="1296599"/>
                  </a:cubicBezTo>
                  <a:cubicBezTo>
                    <a:pt x="1110035" y="1228019"/>
                    <a:pt x="1103367" y="1160392"/>
                    <a:pt x="1094795" y="1091812"/>
                  </a:cubicBezTo>
                  <a:cubicBezTo>
                    <a:pt x="1084317" y="1006087"/>
                    <a:pt x="1071935" y="920362"/>
                    <a:pt x="1037645" y="839399"/>
                  </a:cubicBezTo>
                  <a:cubicBezTo>
                    <a:pt x="1029072" y="820349"/>
                    <a:pt x="1024310" y="800347"/>
                    <a:pt x="1019547" y="780344"/>
                  </a:cubicBezTo>
                  <a:cubicBezTo>
                    <a:pt x="1018595" y="774629"/>
                    <a:pt x="1020500" y="767009"/>
                    <a:pt x="1024310" y="761294"/>
                  </a:cubicBezTo>
                  <a:cubicBezTo>
                    <a:pt x="1028120" y="755579"/>
                    <a:pt x="1034787" y="751769"/>
                    <a:pt x="1042407" y="744149"/>
                  </a:cubicBezTo>
                  <a:cubicBezTo>
                    <a:pt x="1051932" y="766057"/>
                    <a:pt x="1060505" y="785107"/>
                    <a:pt x="1069077" y="806062"/>
                  </a:cubicBezTo>
                  <a:cubicBezTo>
                    <a:pt x="1065267" y="773677"/>
                    <a:pt x="1037645" y="721289"/>
                    <a:pt x="1014785" y="699382"/>
                  </a:cubicBezTo>
                  <a:cubicBezTo>
                    <a:pt x="1003355" y="688904"/>
                    <a:pt x="1003355" y="687952"/>
                    <a:pt x="1015737" y="677474"/>
                  </a:cubicBezTo>
                  <a:cubicBezTo>
                    <a:pt x="1033835" y="662234"/>
                    <a:pt x="1051932" y="647947"/>
                    <a:pt x="1068125" y="631754"/>
                  </a:cubicBezTo>
                  <a:cubicBezTo>
                    <a:pt x="1084317" y="615562"/>
                    <a:pt x="1095747" y="596512"/>
                    <a:pt x="1096700" y="571747"/>
                  </a:cubicBezTo>
                  <a:cubicBezTo>
                    <a:pt x="1096700" y="565079"/>
                    <a:pt x="1099557" y="559364"/>
                    <a:pt x="1102415" y="552697"/>
                  </a:cubicBezTo>
                  <a:cubicBezTo>
                    <a:pt x="1111940" y="569842"/>
                    <a:pt x="1122417" y="586987"/>
                    <a:pt x="1120512" y="606989"/>
                  </a:cubicBezTo>
                  <a:cubicBezTo>
                    <a:pt x="1116702" y="651757"/>
                    <a:pt x="1111940" y="697477"/>
                    <a:pt x="1107177" y="742244"/>
                  </a:cubicBezTo>
                  <a:cubicBezTo>
                    <a:pt x="1106225" y="748912"/>
                    <a:pt x="1105272" y="754627"/>
                    <a:pt x="1108130" y="761294"/>
                  </a:cubicBezTo>
                  <a:cubicBezTo>
                    <a:pt x="1114797" y="714622"/>
                    <a:pt x="1120512" y="667949"/>
                    <a:pt x="1127180" y="621277"/>
                  </a:cubicBezTo>
                  <a:cubicBezTo>
                    <a:pt x="1150992" y="690809"/>
                    <a:pt x="1176710" y="758437"/>
                    <a:pt x="1187187" y="829874"/>
                  </a:cubicBezTo>
                  <a:cubicBezTo>
                    <a:pt x="1194807" y="886072"/>
                    <a:pt x="1212905" y="939412"/>
                    <a:pt x="1228145" y="993704"/>
                  </a:cubicBezTo>
                  <a:cubicBezTo>
                    <a:pt x="1240527" y="1037519"/>
                    <a:pt x="1247195" y="1082287"/>
                    <a:pt x="1246242" y="1128007"/>
                  </a:cubicBezTo>
                  <a:cubicBezTo>
                    <a:pt x="1244337" y="1207064"/>
                    <a:pt x="1252910" y="1285169"/>
                    <a:pt x="1270055" y="1363274"/>
                  </a:cubicBezTo>
                  <a:cubicBezTo>
                    <a:pt x="1274817" y="1384229"/>
                    <a:pt x="1274817" y="1405184"/>
                    <a:pt x="1276722" y="1427092"/>
                  </a:cubicBezTo>
                  <a:cubicBezTo>
                    <a:pt x="1279580" y="1463287"/>
                    <a:pt x="1284342" y="1499482"/>
                    <a:pt x="1284342" y="1534724"/>
                  </a:cubicBezTo>
                  <a:cubicBezTo>
                    <a:pt x="1284342" y="1581397"/>
                    <a:pt x="1281485" y="1628069"/>
                    <a:pt x="1279580" y="1673789"/>
                  </a:cubicBezTo>
                  <a:close/>
                  <a:moveTo>
                    <a:pt x="1437695" y="1289932"/>
                  </a:moveTo>
                  <a:cubicBezTo>
                    <a:pt x="1439600" y="1289932"/>
                    <a:pt x="1440552" y="1288979"/>
                    <a:pt x="1442457" y="1288979"/>
                  </a:cubicBezTo>
                  <a:cubicBezTo>
                    <a:pt x="1444362" y="1292789"/>
                    <a:pt x="1446267" y="1296599"/>
                    <a:pt x="1447220" y="1300409"/>
                  </a:cubicBezTo>
                  <a:cubicBezTo>
                    <a:pt x="1448172" y="1308982"/>
                    <a:pt x="1448172" y="1318507"/>
                    <a:pt x="1448172" y="1327079"/>
                  </a:cubicBezTo>
                  <a:cubicBezTo>
                    <a:pt x="1446267" y="1352797"/>
                    <a:pt x="1451030" y="1375657"/>
                    <a:pt x="1470080" y="1394707"/>
                  </a:cubicBezTo>
                  <a:cubicBezTo>
                    <a:pt x="1481510" y="1406137"/>
                    <a:pt x="1481510" y="1418519"/>
                    <a:pt x="1476747" y="1433759"/>
                  </a:cubicBezTo>
                  <a:cubicBezTo>
                    <a:pt x="1469127" y="1457572"/>
                    <a:pt x="1453887" y="1476622"/>
                    <a:pt x="1439600" y="1497577"/>
                  </a:cubicBezTo>
                  <a:cubicBezTo>
                    <a:pt x="1431980" y="1428044"/>
                    <a:pt x="1431027" y="1359464"/>
                    <a:pt x="1437695" y="1289932"/>
                  </a:cubicBezTo>
                  <a:close/>
                  <a:moveTo>
                    <a:pt x="1475795" y="1882387"/>
                  </a:moveTo>
                  <a:cubicBezTo>
                    <a:pt x="1468175" y="1887149"/>
                    <a:pt x="1465317" y="1880482"/>
                    <a:pt x="1462460" y="1874767"/>
                  </a:cubicBezTo>
                  <a:cubicBezTo>
                    <a:pt x="1438647" y="1833809"/>
                    <a:pt x="1411977" y="1796662"/>
                    <a:pt x="1371972" y="1769992"/>
                  </a:cubicBezTo>
                  <a:cubicBezTo>
                    <a:pt x="1360542" y="1762372"/>
                    <a:pt x="1348160" y="1756657"/>
                    <a:pt x="1336730" y="1750942"/>
                  </a:cubicBezTo>
                  <a:cubicBezTo>
                    <a:pt x="1331015" y="1748084"/>
                    <a:pt x="1325300" y="1746179"/>
                    <a:pt x="1319585" y="1744274"/>
                  </a:cubicBezTo>
                  <a:cubicBezTo>
                    <a:pt x="1319585" y="1742369"/>
                    <a:pt x="1320537" y="1740464"/>
                    <a:pt x="1320537" y="1738559"/>
                  </a:cubicBezTo>
                  <a:cubicBezTo>
                    <a:pt x="1326252" y="1739512"/>
                    <a:pt x="1331967" y="1738559"/>
                    <a:pt x="1337682" y="1740464"/>
                  </a:cubicBezTo>
                  <a:cubicBezTo>
                    <a:pt x="1367210" y="1749989"/>
                    <a:pt x="1395785" y="1762372"/>
                    <a:pt x="1416740" y="1788089"/>
                  </a:cubicBezTo>
                  <a:cubicBezTo>
                    <a:pt x="1434837" y="1809997"/>
                    <a:pt x="1454840" y="1831904"/>
                    <a:pt x="1473890" y="1853812"/>
                  </a:cubicBezTo>
                  <a:cubicBezTo>
                    <a:pt x="1476747" y="1857622"/>
                    <a:pt x="1478652" y="1861432"/>
                    <a:pt x="1480557" y="1865242"/>
                  </a:cubicBezTo>
                  <a:cubicBezTo>
                    <a:pt x="1483415" y="1872862"/>
                    <a:pt x="1482462" y="1878577"/>
                    <a:pt x="1475795" y="1882387"/>
                  </a:cubicBezTo>
                  <a:close/>
                </a:path>
              </a:pathLst>
            </a:custGeom>
            <a:solidFill>
              <a:srgbClr val="662483"/>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8" name="Graphic 12">
              <a:extLst>
                <a:ext uri="{FF2B5EF4-FFF2-40B4-BE49-F238E27FC236}">
                  <a16:creationId xmlns:a16="http://schemas.microsoft.com/office/drawing/2014/main" id="{D053EBE3-2E94-4538-B9D4-045929BC0184}"/>
                </a:ext>
              </a:extLst>
            </p:cNvPr>
            <p:cNvSpPr/>
            <p:nvPr/>
          </p:nvSpPr>
          <p:spPr>
            <a:xfrm>
              <a:off x="5031406" y="1117831"/>
              <a:ext cx="1888498" cy="4661610"/>
            </a:xfrm>
            <a:custGeom>
              <a:avLst/>
              <a:gdLst>
                <a:gd name="connsiteX0" fmla="*/ 10001 w 1809750"/>
                <a:gd name="connsiteY0" fmla="*/ 4380249 h 4467225"/>
                <a:gd name="connsiteX1" fmla="*/ 33814 w 1809750"/>
                <a:gd name="connsiteY1" fmla="*/ 4357389 h 4467225"/>
                <a:gd name="connsiteX2" fmla="*/ 68104 w 1809750"/>
                <a:gd name="connsiteY2" fmla="*/ 4343101 h 4467225"/>
                <a:gd name="connsiteX3" fmla="*/ 128111 w 1809750"/>
                <a:gd name="connsiteY3" fmla="*/ 4262139 h 4467225"/>
                <a:gd name="connsiteX4" fmla="*/ 157639 w 1809750"/>
                <a:gd name="connsiteY4" fmla="*/ 4100214 h 4467225"/>
                <a:gd name="connsiteX5" fmla="*/ 220504 w 1809750"/>
                <a:gd name="connsiteY5" fmla="*/ 3863994 h 4467225"/>
                <a:gd name="connsiteX6" fmla="*/ 242411 w 1809750"/>
                <a:gd name="connsiteY6" fmla="*/ 3805891 h 4467225"/>
                <a:gd name="connsiteX7" fmla="*/ 268129 w 1809750"/>
                <a:gd name="connsiteY7" fmla="*/ 3699211 h 4467225"/>
                <a:gd name="connsiteX8" fmla="*/ 328136 w 1809750"/>
                <a:gd name="connsiteY8" fmla="*/ 3422034 h 4467225"/>
                <a:gd name="connsiteX9" fmla="*/ 327184 w 1809750"/>
                <a:gd name="connsiteY9" fmla="*/ 3396316 h 4467225"/>
                <a:gd name="connsiteX10" fmla="*/ 328136 w 1809750"/>
                <a:gd name="connsiteY10" fmla="*/ 3382029 h 4467225"/>
                <a:gd name="connsiteX11" fmla="*/ 370999 w 1809750"/>
                <a:gd name="connsiteY11" fmla="*/ 3260109 h 4467225"/>
                <a:gd name="connsiteX12" fmla="*/ 386239 w 1809750"/>
                <a:gd name="connsiteY12" fmla="*/ 3223914 h 4467225"/>
                <a:gd name="connsiteX13" fmla="*/ 406241 w 1809750"/>
                <a:gd name="connsiteY13" fmla="*/ 3121996 h 4467225"/>
                <a:gd name="connsiteX14" fmla="*/ 423386 w 1809750"/>
                <a:gd name="connsiteY14" fmla="*/ 3035319 h 4467225"/>
                <a:gd name="connsiteX15" fmla="*/ 434816 w 1809750"/>
                <a:gd name="connsiteY15" fmla="*/ 2983884 h 4467225"/>
                <a:gd name="connsiteX16" fmla="*/ 461486 w 1809750"/>
                <a:gd name="connsiteY16" fmla="*/ 2818149 h 4467225"/>
                <a:gd name="connsiteX17" fmla="*/ 471011 w 1809750"/>
                <a:gd name="connsiteY17" fmla="*/ 2784811 h 4467225"/>
                <a:gd name="connsiteX18" fmla="*/ 476726 w 1809750"/>
                <a:gd name="connsiteY18" fmla="*/ 2732424 h 4467225"/>
                <a:gd name="connsiteX19" fmla="*/ 495776 w 1809750"/>
                <a:gd name="connsiteY19" fmla="*/ 2643841 h 4467225"/>
                <a:gd name="connsiteX20" fmla="*/ 503396 w 1809750"/>
                <a:gd name="connsiteY20" fmla="*/ 2624791 h 4467225"/>
                <a:gd name="connsiteX21" fmla="*/ 504349 w 1809750"/>
                <a:gd name="connsiteY21" fmla="*/ 2537161 h 4467225"/>
                <a:gd name="connsiteX22" fmla="*/ 511016 w 1809750"/>
                <a:gd name="connsiteY22" fmla="*/ 2502871 h 4467225"/>
                <a:gd name="connsiteX23" fmla="*/ 538639 w 1809750"/>
                <a:gd name="connsiteY23" fmla="*/ 2290464 h 4467225"/>
                <a:gd name="connsiteX24" fmla="*/ 539591 w 1809750"/>
                <a:gd name="connsiteY24" fmla="*/ 2259984 h 4467225"/>
                <a:gd name="connsiteX25" fmla="*/ 559594 w 1809750"/>
                <a:gd name="connsiteY25" fmla="*/ 2226646 h 4467225"/>
                <a:gd name="connsiteX26" fmla="*/ 558641 w 1809750"/>
                <a:gd name="connsiteY26" fmla="*/ 2183784 h 4467225"/>
                <a:gd name="connsiteX27" fmla="*/ 561499 w 1809750"/>
                <a:gd name="connsiteY27" fmla="*/ 2168544 h 4467225"/>
                <a:gd name="connsiteX28" fmla="*/ 554831 w 1809750"/>
                <a:gd name="connsiteY28" fmla="*/ 2102821 h 4467225"/>
                <a:gd name="connsiteX29" fmla="*/ 529114 w 1809750"/>
                <a:gd name="connsiteY29" fmla="*/ 2085676 h 4467225"/>
                <a:gd name="connsiteX30" fmla="*/ 493871 w 1809750"/>
                <a:gd name="connsiteY30" fmla="*/ 2092344 h 4467225"/>
                <a:gd name="connsiteX31" fmla="*/ 492919 w 1809750"/>
                <a:gd name="connsiteY31" fmla="*/ 2084724 h 4467225"/>
                <a:gd name="connsiteX32" fmla="*/ 520541 w 1809750"/>
                <a:gd name="connsiteY32" fmla="*/ 2079961 h 4467225"/>
                <a:gd name="connsiteX33" fmla="*/ 520541 w 1809750"/>
                <a:gd name="connsiteY33" fmla="*/ 2075199 h 4467225"/>
                <a:gd name="connsiteX34" fmla="*/ 474821 w 1809750"/>
                <a:gd name="connsiteY34" fmla="*/ 2063769 h 4467225"/>
                <a:gd name="connsiteX35" fmla="*/ 488156 w 1809750"/>
                <a:gd name="connsiteY35" fmla="*/ 2009476 h 4467225"/>
                <a:gd name="connsiteX36" fmla="*/ 579596 w 1809750"/>
                <a:gd name="connsiteY36" fmla="*/ 1892319 h 4467225"/>
                <a:gd name="connsiteX37" fmla="*/ 533876 w 1809750"/>
                <a:gd name="connsiteY37" fmla="*/ 1886604 h 4467225"/>
                <a:gd name="connsiteX38" fmla="*/ 513874 w 1809750"/>
                <a:gd name="connsiteY38" fmla="*/ 1897081 h 4467225"/>
                <a:gd name="connsiteX39" fmla="*/ 461486 w 1809750"/>
                <a:gd name="connsiteY39" fmla="*/ 1948516 h 4467225"/>
                <a:gd name="connsiteX40" fmla="*/ 420529 w 1809750"/>
                <a:gd name="connsiteY40" fmla="*/ 2017096 h 4467225"/>
                <a:gd name="connsiteX41" fmla="*/ 432911 w 1809750"/>
                <a:gd name="connsiteY41" fmla="*/ 2049481 h 4467225"/>
                <a:gd name="connsiteX42" fmla="*/ 444341 w 1809750"/>
                <a:gd name="connsiteY42" fmla="*/ 2054244 h 4467225"/>
                <a:gd name="connsiteX43" fmla="*/ 410051 w 1809750"/>
                <a:gd name="connsiteY43" fmla="*/ 2059959 h 4467225"/>
                <a:gd name="connsiteX44" fmla="*/ 412909 w 1809750"/>
                <a:gd name="connsiteY44" fmla="*/ 2079961 h 4467225"/>
                <a:gd name="connsiteX45" fmla="*/ 409099 w 1809750"/>
                <a:gd name="connsiteY45" fmla="*/ 2084724 h 4467225"/>
                <a:gd name="connsiteX46" fmla="*/ 387191 w 1809750"/>
                <a:gd name="connsiteY46" fmla="*/ 2069484 h 4467225"/>
                <a:gd name="connsiteX47" fmla="*/ 366236 w 1809750"/>
                <a:gd name="connsiteY47" fmla="*/ 2029479 h 4467225"/>
                <a:gd name="connsiteX48" fmla="*/ 348139 w 1809750"/>
                <a:gd name="connsiteY48" fmla="*/ 2004714 h 4467225"/>
                <a:gd name="connsiteX49" fmla="*/ 322421 w 1809750"/>
                <a:gd name="connsiteY49" fmla="*/ 1957089 h 4467225"/>
                <a:gd name="connsiteX50" fmla="*/ 289084 w 1809750"/>
                <a:gd name="connsiteY50" fmla="*/ 1910416 h 4467225"/>
                <a:gd name="connsiteX51" fmla="*/ 259556 w 1809750"/>
                <a:gd name="connsiteY51" fmla="*/ 1877079 h 4467225"/>
                <a:gd name="connsiteX52" fmla="*/ 264319 w 1809750"/>
                <a:gd name="connsiteY52" fmla="*/ 1872316 h 4467225"/>
                <a:gd name="connsiteX53" fmla="*/ 278606 w 1809750"/>
                <a:gd name="connsiteY53" fmla="*/ 1881841 h 4467225"/>
                <a:gd name="connsiteX54" fmla="*/ 149066 w 1809750"/>
                <a:gd name="connsiteY54" fmla="*/ 1581804 h 4467225"/>
                <a:gd name="connsiteX55" fmla="*/ 109061 w 1809750"/>
                <a:gd name="connsiteY55" fmla="*/ 1461789 h 4467225"/>
                <a:gd name="connsiteX56" fmla="*/ 106204 w 1809750"/>
                <a:gd name="connsiteY56" fmla="*/ 1429404 h 4467225"/>
                <a:gd name="connsiteX57" fmla="*/ 111919 w 1809750"/>
                <a:gd name="connsiteY57" fmla="*/ 1353204 h 4467225"/>
                <a:gd name="connsiteX58" fmla="*/ 133826 w 1809750"/>
                <a:gd name="connsiteY58" fmla="*/ 1303674 h 4467225"/>
                <a:gd name="connsiteX59" fmla="*/ 206216 w 1809750"/>
                <a:gd name="connsiteY59" fmla="*/ 1160799 h 4467225"/>
                <a:gd name="connsiteX60" fmla="*/ 220504 w 1809750"/>
                <a:gd name="connsiteY60" fmla="*/ 1133176 h 4467225"/>
                <a:gd name="connsiteX61" fmla="*/ 246221 w 1809750"/>
                <a:gd name="connsiteY61" fmla="*/ 1089361 h 4467225"/>
                <a:gd name="connsiteX62" fmla="*/ 299561 w 1809750"/>
                <a:gd name="connsiteY62" fmla="*/ 986491 h 4467225"/>
                <a:gd name="connsiteX63" fmla="*/ 347186 w 1809750"/>
                <a:gd name="connsiteY63" fmla="*/ 891241 h 4467225"/>
                <a:gd name="connsiteX64" fmla="*/ 365284 w 1809750"/>
                <a:gd name="connsiteY64" fmla="*/ 840759 h 4467225"/>
                <a:gd name="connsiteX65" fmla="*/ 372904 w 1809750"/>
                <a:gd name="connsiteY65" fmla="*/ 817899 h 4467225"/>
                <a:gd name="connsiteX66" fmla="*/ 407194 w 1809750"/>
                <a:gd name="connsiteY66" fmla="*/ 750271 h 4467225"/>
                <a:gd name="connsiteX67" fmla="*/ 456724 w 1809750"/>
                <a:gd name="connsiteY67" fmla="*/ 719791 h 4467225"/>
                <a:gd name="connsiteX68" fmla="*/ 571024 w 1809750"/>
                <a:gd name="connsiteY68" fmla="*/ 684549 h 4467225"/>
                <a:gd name="connsiteX69" fmla="*/ 671036 w 1809750"/>
                <a:gd name="connsiteY69" fmla="*/ 632161 h 4467225"/>
                <a:gd name="connsiteX70" fmla="*/ 683419 w 1809750"/>
                <a:gd name="connsiteY70" fmla="*/ 614064 h 4467225"/>
                <a:gd name="connsiteX71" fmla="*/ 693896 w 1809750"/>
                <a:gd name="connsiteY71" fmla="*/ 548341 h 4467225"/>
                <a:gd name="connsiteX72" fmla="*/ 699611 w 1809750"/>
                <a:gd name="connsiteY72" fmla="*/ 438804 h 4467225"/>
                <a:gd name="connsiteX73" fmla="*/ 694849 w 1809750"/>
                <a:gd name="connsiteY73" fmla="*/ 383559 h 4467225"/>
                <a:gd name="connsiteX74" fmla="*/ 717709 w 1809750"/>
                <a:gd name="connsiteY74" fmla="*/ 281641 h 4467225"/>
                <a:gd name="connsiteX75" fmla="*/ 747236 w 1809750"/>
                <a:gd name="connsiteY75" fmla="*/ 187344 h 4467225"/>
                <a:gd name="connsiteX76" fmla="*/ 762476 w 1809750"/>
                <a:gd name="connsiteY76" fmla="*/ 163531 h 4467225"/>
                <a:gd name="connsiteX77" fmla="*/ 824389 w 1809750"/>
                <a:gd name="connsiteY77" fmla="*/ 91141 h 4467225"/>
                <a:gd name="connsiteX78" fmla="*/ 857726 w 1809750"/>
                <a:gd name="connsiteY78" fmla="*/ 42564 h 4467225"/>
                <a:gd name="connsiteX79" fmla="*/ 879634 w 1809750"/>
                <a:gd name="connsiteY79" fmla="*/ 35896 h 4467225"/>
                <a:gd name="connsiteX80" fmla="*/ 904399 w 1809750"/>
                <a:gd name="connsiteY80" fmla="*/ 30181 h 4467225"/>
                <a:gd name="connsiteX81" fmla="*/ 982504 w 1809750"/>
                <a:gd name="connsiteY81" fmla="*/ 11131 h 4467225"/>
                <a:gd name="connsiteX82" fmla="*/ 1059656 w 1809750"/>
                <a:gd name="connsiteY82" fmla="*/ 31134 h 4467225"/>
                <a:gd name="connsiteX83" fmla="*/ 1208246 w 1809750"/>
                <a:gd name="connsiteY83" fmla="*/ 231159 h 4467225"/>
                <a:gd name="connsiteX84" fmla="*/ 1225391 w 1809750"/>
                <a:gd name="connsiteY84" fmla="*/ 466426 h 4467225"/>
                <a:gd name="connsiteX85" fmla="*/ 1224439 w 1809750"/>
                <a:gd name="connsiteY85" fmla="*/ 476904 h 4467225"/>
                <a:gd name="connsiteX86" fmla="*/ 1233011 w 1809750"/>
                <a:gd name="connsiteY86" fmla="*/ 670261 h 4467225"/>
                <a:gd name="connsiteX87" fmla="*/ 1278731 w 1809750"/>
                <a:gd name="connsiteY87" fmla="*/ 721696 h 4467225"/>
                <a:gd name="connsiteX88" fmla="*/ 1348264 w 1809750"/>
                <a:gd name="connsiteY88" fmla="*/ 732174 h 4467225"/>
                <a:gd name="connsiteX89" fmla="*/ 1381601 w 1809750"/>
                <a:gd name="connsiteY89" fmla="*/ 755986 h 4467225"/>
                <a:gd name="connsiteX90" fmla="*/ 1409224 w 1809750"/>
                <a:gd name="connsiteY90" fmla="*/ 801706 h 4467225"/>
                <a:gd name="connsiteX91" fmla="*/ 1417796 w 1809750"/>
                <a:gd name="connsiteY91" fmla="*/ 820756 h 4467225"/>
                <a:gd name="connsiteX92" fmla="*/ 1447324 w 1809750"/>
                <a:gd name="connsiteY92" fmla="*/ 879811 h 4467225"/>
                <a:gd name="connsiteX93" fmla="*/ 1549241 w 1809750"/>
                <a:gd name="connsiteY93" fmla="*/ 1010304 h 4467225"/>
                <a:gd name="connsiteX94" fmla="*/ 1579721 w 1809750"/>
                <a:gd name="connsiteY94" fmla="*/ 1043641 h 4467225"/>
                <a:gd name="connsiteX95" fmla="*/ 1634014 w 1809750"/>
                <a:gd name="connsiteY95" fmla="*/ 1114126 h 4467225"/>
                <a:gd name="connsiteX96" fmla="*/ 1742599 w 1809750"/>
                <a:gd name="connsiteY96" fmla="*/ 1255096 h 4467225"/>
                <a:gd name="connsiteX97" fmla="*/ 1774031 w 1809750"/>
                <a:gd name="connsiteY97" fmla="*/ 1312246 h 4467225"/>
                <a:gd name="connsiteX98" fmla="*/ 1797844 w 1809750"/>
                <a:gd name="connsiteY98" fmla="*/ 1354156 h 4467225"/>
                <a:gd name="connsiteX99" fmla="*/ 1806416 w 1809750"/>
                <a:gd name="connsiteY99" fmla="*/ 1372254 h 4467225"/>
                <a:gd name="connsiteX100" fmla="*/ 1801654 w 1809750"/>
                <a:gd name="connsiteY100" fmla="*/ 1457026 h 4467225"/>
                <a:gd name="connsiteX101" fmla="*/ 1762601 w 1809750"/>
                <a:gd name="connsiteY101" fmla="*/ 1607521 h 4467225"/>
                <a:gd name="connsiteX102" fmla="*/ 1740694 w 1809750"/>
                <a:gd name="connsiteY102" fmla="*/ 1665624 h 4467225"/>
                <a:gd name="connsiteX103" fmla="*/ 1700689 w 1809750"/>
                <a:gd name="connsiteY103" fmla="*/ 1787544 h 4467225"/>
                <a:gd name="connsiteX104" fmla="*/ 1698784 w 1809750"/>
                <a:gd name="connsiteY104" fmla="*/ 1793259 h 4467225"/>
                <a:gd name="connsiteX105" fmla="*/ 1686401 w 1809750"/>
                <a:gd name="connsiteY105" fmla="*/ 1869459 h 4467225"/>
                <a:gd name="connsiteX106" fmla="*/ 1653064 w 1809750"/>
                <a:gd name="connsiteY106" fmla="*/ 1898034 h 4467225"/>
                <a:gd name="connsiteX107" fmla="*/ 1609249 w 1809750"/>
                <a:gd name="connsiteY107" fmla="*/ 2004714 h 4467225"/>
                <a:gd name="connsiteX108" fmla="*/ 1568291 w 1809750"/>
                <a:gd name="connsiteY108" fmla="*/ 2011381 h 4467225"/>
                <a:gd name="connsiteX109" fmla="*/ 1535906 w 1809750"/>
                <a:gd name="connsiteY109" fmla="*/ 1998046 h 4467225"/>
                <a:gd name="connsiteX110" fmla="*/ 1582579 w 1809750"/>
                <a:gd name="connsiteY110" fmla="*/ 1964709 h 4467225"/>
                <a:gd name="connsiteX111" fmla="*/ 1499711 w 1809750"/>
                <a:gd name="connsiteY111" fmla="*/ 1878984 h 4467225"/>
                <a:gd name="connsiteX112" fmla="*/ 1486376 w 1809750"/>
                <a:gd name="connsiteY112" fmla="*/ 1865649 h 4467225"/>
                <a:gd name="connsiteX113" fmla="*/ 1426369 w 1809750"/>
                <a:gd name="connsiteY113" fmla="*/ 1834216 h 4467225"/>
                <a:gd name="connsiteX114" fmla="*/ 1479709 w 1809750"/>
                <a:gd name="connsiteY114" fmla="*/ 1908511 h 4467225"/>
                <a:gd name="connsiteX115" fmla="*/ 1511141 w 1809750"/>
                <a:gd name="connsiteY115" fmla="*/ 1983759 h 4467225"/>
                <a:gd name="connsiteX116" fmla="*/ 1507331 w 1809750"/>
                <a:gd name="connsiteY116" fmla="*/ 2011381 h 4467225"/>
                <a:gd name="connsiteX117" fmla="*/ 1484471 w 1809750"/>
                <a:gd name="connsiteY117" fmla="*/ 2006619 h 4467225"/>
                <a:gd name="connsiteX118" fmla="*/ 1446371 w 1809750"/>
                <a:gd name="connsiteY118" fmla="*/ 2034241 h 4467225"/>
                <a:gd name="connsiteX119" fmla="*/ 1463516 w 1809750"/>
                <a:gd name="connsiteY119" fmla="*/ 2120919 h 4467225"/>
                <a:gd name="connsiteX120" fmla="*/ 1468279 w 1809750"/>
                <a:gd name="connsiteY120" fmla="*/ 2202834 h 4467225"/>
                <a:gd name="connsiteX121" fmla="*/ 1472089 w 1809750"/>
                <a:gd name="connsiteY121" fmla="*/ 2251411 h 4467225"/>
                <a:gd name="connsiteX122" fmla="*/ 1468279 w 1809750"/>
                <a:gd name="connsiteY122" fmla="*/ 2393334 h 4467225"/>
                <a:gd name="connsiteX123" fmla="*/ 1453991 w 1809750"/>
                <a:gd name="connsiteY123" fmla="*/ 2605741 h 4467225"/>
                <a:gd name="connsiteX124" fmla="*/ 1438751 w 1809750"/>
                <a:gd name="connsiteY124" fmla="*/ 2816244 h 4467225"/>
                <a:gd name="connsiteX125" fmla="*/ 1432084 w 1809750"/>
                <a:gd name="connsiteY125" fmla="*/ 2962929 h 4467225"/>
                <a:gd name="connsiteX126" fmla="*/ 1424464 w 1809750"/>
                <a:gd name="connsiteY126" fmla="*/ 3218199 h 4467225"/>
                <a:gd name="connsiteX127" fmla="*/ 1418749 w 1809750"/>
                <a:gd name="connsiteY127" fmla="*/ 3379171 h 4467225"/>
                <a:gd name="connsiteX128" fmla="*/ 1428274 w 1809750"/>
                <a:gd name="connsiteY128" fmla="*/ 3838276 h 4467225"/>
                <a:gd name="connsiteX129" fmla="*/ 1414939 w 1809750"/>
                <a:gd name="connsiteY129" fmla="*/ 4017346 h 4467225"/>
                <a:gd name="connsiteX130" fmla="*/ 1406366 w 1809750"/>
                <a:gd name="connsiteY130" fmla="*/ 4130694 h 4467225"/>
                <a:gd name="connsiteX131" fmla="*/ 1394936 w 1809750"/>
                <a:gd name="connsiteY131" fmla="*/ 4244041 h 4467225"/>
                <a:gd name="connsiteX132" fmla="*/ 1393031 w 1809750"/>
                <a:gd name="connsiteY132" fmla="*/ 4272616 h 4467225"/>
                <a:gd name="connsiteX133" fmla="*/ 1384459 w 1809750"/>
                <a:gd name="connsiteY133" fmla="*/ 4389774 h 4467225"/>
                <a:gd name="connsiteX134" fmla="*/ 1368266 w 1809750"/>
                <a:gd name="connsiteY134" fmla="*/ 4402156 h 4467225"/>
                <a:gd name="connsiteX135" fmla="*/ 1309211 w 1809750"/>
                <a:gd name="connsiteY135" fmla="*/ 4403109 h 4467225"/>
                <a:gd name="connsiteX136" fmla="*/ 1240631 w 1809750"/>
                <a:gd name="connsiteY136" fmla="*/ 4461211 h 4467225"/>
                <a:gd name="connsiteX137" fmla="*/ 1121569 w 1809750"/>
                <a:gd name="connsiteY137" fmla="*/ 4468831 h 4467225"/>
                <a:gd name="connsiteX138" fmla="*/ 1091089 w 1809750"/>
                <a:gd name="connsiteY138" fmla="*/ 4445971 h 4467225"/>
                <a:gd name="connsiteX139" fmla="*/ 1068229 w 1809750"/>
                <a:gd name="connsiteY139" fmla="*/ 4360246 h 4467225"/>
                <a:gd name="connsiteX140" fmla="*/ 1052989 w 1809750"/>
                <a:gd name="connsiteY140" fmla="*/ 4259281 h 4467225"/>
                <a:gd name="connsiteX141" fmla="*/ 1070134 w 1809750"/>
                <a:gd name="connsiteY141" fmla="*/ 4195464 h 4467225"/>
                <a:gd name="connsiteX142" fmla="*/ 1084421 w 1809750"/>
                <a:gd name="connsiteY142" fmla="*/ 4105929 h 4467225"/>
                <a:gd name="connsiteX143" fmla="*/ 1085374 w 1809750"/>
                <a:gd name="connsiteY143" fmla="*/ 3964959 h 4467225"/>
                <a:gd name="connsiteX144" fmla="*/ 1090136 w 1809750"/>
                <a:gd name="connsiteY144" fmla="*/ 3763981 h 4467225"/>
                <a:gd name="connsiteX145" fmla="*/ 1090136 w 1809750"/>
                <a:gd name="connsiteY145" fmla="*/ 3575386 h 4467225"/>
                <a:gd name="connsiteX146" fmla="*/ 1091089 w 1809750"/>
                <a:gd name="connsiteY146" fmla="*/ 3440131 h 4467225"/>
                <a:gd name="connsiteX147" fmla="*/ 1084421 w 1809750"/>
                <a:gd name="connsiteY147" fmla="*/ 3398221 h 4467225"/>
                <a:gd name="connsiteX148" fmla="*/ 1083469 w 1809750"/>
                <a:gd name="connsiteY148" fmla="*/ 3383934 h 4467225"/>
                <a:gd name="connsiteX149" fmla="*/ 1088231 w 1809750"/>
                <a:gd name="connsiteY149" fmla="*/ 3122949 h 4467225"/>
                <a:gd name="connsiteX150" fmla="*/ 1075849 w 1809750"/>
                <a:gd name="connsiteY150" fmla="*/ 2908636 h 4467225"/>
                <a:gd name="connsiteX151" fmla="*/ 1047274 w 1809750"/>
                <a:gd name="connsiteY151" fmla="*/ 2654319 h 4467225"/>
                <a:gd name="connsiteX152" fmla="*/ 1026319 w 1809750"/>
                <a:gd name="connsiteY152" fmla="*/ 2539066 h 4467225"/>
                <a:gd name="connsiteX153" fmla="*/ 1023461 w 1809750"/>
                <a:gd name="connsiteY153" fmla="*/ 2510491 h 4467225"/>
                <a:gd name="connsiteX154" fmla="*/ 1015841 w 1809750"/>
                <a:gd name="connsiteY154" fmla="*/ 2488584 h 4467225"/>
                <a:gd name="connsiteX155" fmla="*/ 1009174 w 1809750"/>
                <a:gd name="connsiteY155" fmla="*/ 2457151 h 4467225"/>
                <a:gd name="connsiteX156" fmla="*/ 1002506 w 1809750"/>
                <a:gd name="connsiteY156" fmla="*/ 2400001 h 4467225"/>
                <a:gd name="connsiteX157" fmla="*/ 977741 w 1809750"/>
                <a:gd name="connsiteY157" fmla="*/ 2420956 h 4467225"/>
                <a:gd name="connsiteX158" fmla="*/ 898684 w 1809750"/>
                <a:gd name="connsiteY158" fmla="*/ 2683846 h 4467225"/>
                <a:gd name="connsiteX159" fmla="*/ 799624 w 1809750"/>
                <a:gd name="connsiteY159" fmla="*/ 3000076 h 4467225"/>
                <a:gd name="connsiteX160" fmla="*/ 741521 w 1809750"/>
                <a:gd name="connsiteY160" fmla="*/ 3304876 h 4467225"/>
                <a:gd name="connsiteX161" fmla="*/ 736759 w 1809750"/>
                <a:gd name="connsiteY161" fmla="*/ 3384886 h 4467225"/>
                <a:gd name="connsiteX162" fmla="*/ 725329 w 1809750"/>
                <a:gd name="connsiteY162" fmla="*/ 3419176 h 4467225"/>
                <a:gd name="connsiteX163" fmla="*/ 705326 w 1809750"/>
                <a:gd name="connsiteY163" fmla="*/ 3529666 h 4467225"/>
                <a:gd name="connsiteX164" fmla="*/ 679609 w 1809750"/>
                <a:gd name="connsiteY164" fmla="*/ 3662064 h 4467225"/>
                <a:gd name="connsiteX165" fmla="*/ 654844 w 1809750"/>
                <a:gd name="connsiteY165" fmla="*/ 3813511 h 4467225"/>
                <a:gd name="connsiteX166" fmla="*/ 628174 w 1809750"/>
                <a:gd name="connsiteY166" fmla="*/ 3989724 h 4467225"/>
                <a:gd name="connsiteX167" fmla="*/ 611981 w 1809750"/>
                <a:gd name="connsiteY167" fmla="*/ 4096404 h 4467225"/>
                <a:gd name="connsiteX168" fmla="*/ 595789 w 1809750"/>
                <a:gd name="connsiteY168" fmla="*/ 4204989 h 4467225"/>
                <a:gd name="connsiteX169" fmla="*/ 572929 w 1809750"/>
                <a:gd name="connsiteY169" fmla="*/ 4360246 h 4467225"/>
                <a:gd name="connsiteX170" fmla="*/ 571976 w 1809750"/>
                <a:gd name="connsiteY170" fmla="*/ 4365961 h 4467225"/>
                <a:gd name="connsiteX171" fmla="*/ 536734 w 1809750"/>
                <a:gd name="connsiteY171" fmla="*/ 4398346 h 4467225"/>
                <a:gd name="connsiteX172" fmla="*/ 410051 w 1809750"/>
                <a:gd name="connsiteY172" fmla="*/ 4390726 h 4467225"/>
                <a:gd name="connsiteX173" fmla="*/ 377666 w 1809750"/>
                <a:gd name="connsiteY173" fmla="*/ 4404061 h 4467225"/>
                <a:gd name="connsiteX174" fmla="*/ 359569 w 1809750"/>
                <a:gd name="connsiteY174" fmla="*/ 4412634 h 4467225"/>
                <a:gd name="connsiteX175" fmla="*/ 343376 w 1809750"/>
                <a:gd name="connsiteY175" fmla="*/ 4397394 h 4467225"/>
                <a:gd name="connsiteX176" fmla="*/ 319564 w 1809750"/>
                <a:gd name="connsiteY176" fmla="*/ 4374534 h 4467225"/>
                <a:gd name="connsiteX177" fmla="*/ 301466 w 1809750"/>
                <a:gd name="connsiteY177" fmla="*/ 4369771 h 4467225"/>
                <a:gd name="connsiteX178" fmla="*/ 276701 w 1809750"/>
                <a:gd name="connsiteY178" fmla="*/ 4385011 h 4467225"/>
                <a:gd name="connsiteX179" fmla="*/ 198596 w 1809750"/>
                <a:gd name="connsiteY179" fmla="*/ 4448829 h 4467225"/>
                <a:gd name="connsiteX180" fmla="*/ 78581 w 1809750"/>
                <a:gd name="connsiteY180" fmla="*/ 4447876 h 4467225"/>
                <a:gd name="connsiteX181" fmla="*/ 7144 w 1809750"/>
                <a:gd name="connsiteY181" fmla="*/ 4419301 h 4467225"/>
                <a:gd name="connsiteX182" fmla="*/ 10001 w 1809750"/>
                <a:gd name="connsiteY182" fmla="*/ 4380249 h 4467225"/>
                <a:gd name="connsiteX183" fmla="*/ 705326 w 1809750"/>
                <a:gd name="connsiteY183" fmla="*/ 762654 h 4467225"/>
                <a:gd name="connsiteX184" fmla="*/ 719614 w 1809750"/>
                <a:gd name="connsiteY184" fmla="*/ 792181 h 4467225"/>
                <a:gd name="connsiteX185" fmla="*/ 739616 w 1809750"/>
                <a:gd name="connsiteY185" fmla="*/ 840759 h 4467225"/>
                <a:gd name="connsiteX186" fmla="*/ 752951 w 1809750"/>
                <a:gd name="connsiteY186" fmla="*/ 867429 h 4467225"/>
                <a:gd name="connsiteX187" fmla="*/ 760571 w 1809750"/>
                <a:gd name="connsiteY187" fmla="*/ 945534 h 4467225"/>
                <a:gd name="connsiteX188" fmla="*/ 775811 w 1809750"/>
                <a:gd name="connsiteY188" fmla="*/ 1109364 h 4467225"/>
                <a:gd name="connsiteX189" fmla="*/ 866299 w 1809750"/>
                <a:gd name="connsiteY189" fmla="*/ 1383684 h 4467225"/>
                <a:gd name="connsiteX190" fmla="*/ 890111 w 1809750"/>
                <a:gd name="connsiteY190" fmla="*/ 1427499 h 4467225"/>
                <a:gd name="connsiteX191" fmla="*/ 914876 w 1809750"/>
                <a:gd name="connsiteY191" fmla="*/ 1369396 h 4467225"/>
                <a:gd name="connsiteX192" fmla="*/ 1006316 w 1809750"/>
                <a:gd name="connsiteY192" fmla="*/ 1135081 h 4467225"/>
                <a:gd name="connsiteX193" fmla="*/ 1058704 w 1809750"/>
                <a:gd name="connsiteY193" fmla="*/ 1014114 h 4467225"/>
                <a:gd name="connsiteX194" fmla="*/ 1060609 w 1809750"/>
                <a:gd name="connsiteY194" fmla="*/ 974109 h 4467225"/>
                <a:gd name="connsiteX195" fmla="*/ 1052989 w 1809750"/>
                <a:gd name="connsiteY195" fmla="*/ 881716 h 4467225"/>
                <a:gd name="connsiteX196" fmla="*/ 1063466 w 1809750"/>
                <a:gd name="connsiteY196" fmla="*/ 863619 h 4467225"/>
                <a:gd name="connsiteX197" fmla="*/ 1126331 w 1809750"/>
                <a:gd name="connsiteY197" fmla="*/ 804564 h 4467225"/>
                <a:gd name="connsiteX198" fmla="*/ 1206341 w 1809750"/>
                <a:gd name="connsiteY198" fmla="*/ 850284 h 4467225"/>
                <a:gd name="connsiteX199" fmla="*/ 1067276 w 1809750"/>
                <a:gd name="connsiteY199" fmla="*/ 633114 h 4467225"/>
                <a:gd name="connsiteX200" fmla="*/ 1049179 w 1809750"/>
                <a:gd name="connsiteY200" fmla="*/ 710266 h 4467225"/>
                <a:gd name="connsiteX201" fmla="*/ 1040606 w 1809750"/>
                <a:gd name="connsiteY201" fmla="*/ 776941 h 4467225"/>
                <a:gd name="connsiteX202" fmla="*/ 1030129 w 1809750"/>
                <a:gd name="connsiteY202" fmla="*/ 814089 h 4467225"/>
                <a:gd name="connsiteX203" fmla="*/ 997744 w 1809750"/>
                <a:gd name="connsiteY203" fmla="*/ 848379 h 4467225"/>
                <a:gd name="connsiteX204" fmla="*/ 904399 w 1809750"/>
                <a:gd name="connsiteY204" fmla="*/ 990301 h 4467225"/>
                <a:gd name="connsiteX205" fmla="*/ 897731 w 1809750"/>
                <a:gd name="connsiteY205" fmla="*/ 993159 h 4467225"/>
                <a:gd name="connsiteX206" fmla="*/ 878681 w 1809750"/>
                <a:gd name="connsiteY206" fmla="*/ 936009 h 4467225"/>
                <a:gd name="connsiteX207" fmla="*/ 818674 w 1809750"/>
                <a:gd name="connsiteY207" fmla="*/ 856951 h 4467225"/>
                <a:gd name="connsiteX208" fmla="*/ 780574 w 1809750"/>
                <a:gd name="connsiteY208" fmla="*/ 843616 h 4467225"/>
                <a:gd name="connsiteX209" fmla="*/ 797719 w 1809750"/>
                <a:gd name="connsiteY209" fmla="*/ 592156 h 4467225"/>
                <a:gd name="connsiteX210" fmla="*/ 634841 w 1809750"/>
                <a:gd name="connsiteY210" fmla="*/ 825519 h 4467225"/>
                <a:gd name="connsiteX211" fmla="*/ 705326 w 1809750"/>
                <a:gd name="connsiteY211" fmla="*/ 762654 h 4467225"/>
                <a:gd name="connsiteX212" fmla="*/ 1273969 w 1809750"/>
                <a:gd name="connsiteY212" fmla="*/ 1329391 h 4467225"/>
                <a:gd name="connsiteX213" fmla="*/ 1280636 w 1809750"/>
                <a:gd name="connsiteY213" fmla="*/ 1357014 h 4467225"/>
                <a:gd name="connsiteX214" fmla="*/ 1294924 w 1809750"/>
                <a:gd name="connsiteY214" fmla="*/ 1423689 h 4467225"/>
                <a:gd name="connsiteX215" fmla="*/ 1315879 w 1809750"/>
                <a:gd name="connsiteY215" fmla="*/ 1556086 h 4467225"/>
                <a:gd name="connsiteX216" fmla="*/ 1337786 w 1809750"/>
                <a:gd name="connsiteY216" fmla="*/ 1669434 h 4467225"/>
                <a:gd name="connsiteX217" fmla="*/ 1370171 w 1809750"/>
                <a:gd name="connsiteY217" fmla="*/ 1777066 h 4467225"/>
                <a:gd name="connsiteX218" fmla="*/ 1441609 w 1809750"/>
                <a:gd name="connsiteY218" fmla="*/ 1820881 h 4467225"/>
                <a:gd name="connsiteX219" fmla="*/ 1473041 w 1809750"/>
                <a:gd name="connsiteY219" fmla="*/ 1796116 h 4467225"/>
                <a:gd name="connsiteX220" fmla="*/ 1516856 w 1809750"/>
                <a:gd name="connsiteY220" fmla="*/ 1700866 h 4467225"/>
                <a:gd name="connsiteX221" fmla="*/ 1537811 w 1809750"/>
                <a:gd name="connsiteY221" fmla="*/ 1671339 h 4467225"/>
                <a:gd name="connsiteX222" fmla="*/ 1547336 w 1809750"/>
                <a:gd name="connsiteY222" fmla="*/ 1614189 h 4467225"/>
                <a:gd name="connsiteX223" fmla="*/ 1568291 w 1809750"/>
                <a:gd name="connsiteY223" fmla="*/ 1573231 h 4467225"/>
                <a:gd name="connsiteX224" fmla="*/ 1575911 w 1809750"/>
                <a:gd name="connsiteY224" fmla="*/ 1558944 h 4467225"/>
                <a:gd name="connsiteX225" fmla="*/ 1582579 w 1809750"/>
                <a:gd name="connsiteY225" fmla="*/ 1450359 h 4467225"/>
                <a:gd name="connsiteX226" fmla="*/ 1577816 w 1809750"/>
                <a:gd name="connsiteY226" fmla="*/ 1436071 h 4467225"/>
                <a:gd name="connsiteX227" fmla="*/ 1470184 w 1809750"/>
                <a:gd name="connsiteY227" fmla="*/ 1317009 h 4467225"/>
                <a:gd name="connsiteX228" fmla="*/ 1383506 w 1809750"/>
                <a:gd name="connsiteY228" fmla="*/ 1220806 h 4467225"/>
                <a:gd name="connsiteX229" fmla="*/ 1353026 w 1809750"/>
                <a:gd name="connsiteY229" fmla="*/ 1221759 h 4467225"/>
                <a:gd name="connsiteX230" fmla="*/ 1280636 w 1809750"/>
                <a:gd name="connsiteY230" fmla="*/ 1315104 h 4467225"/>
                <a:gd name="connsiteX231" fmla="*/ 1273969 w 1809750"/>
                <a:gd name="connsiteY231" fmla="*/ 1329391 h 4467225"/>
                <a:gd name="connsiteX232" fmla="*/ 599599 w 1809750"/>
                <a:gd name="connsiteY232" fmla="*/ 1884699 h 4467225"/>
                <a:gd name="connsiteX233" fmla="*/ 604361 w 1809750"/>
                <a:gd name="connsiteY233" fmla="*/ 1880889 h 4467225"/>
                <a:gd name="connsiteX234" fmla="*/ 596741 w 1809750"/>
                <a:gd name="connsiteY234" fmla="*/ 1858029 h 4467225"/>
                <a:gd name="connsiteX235" fmla="*/ 581501 w 1809750"/>
                <a:gd name="connsiteY235" fmla="*/ 1721821 h 4467225"/>
                <a:gd name="connsiteX236" fmla="*/ 583406 w 1809750"/>
                <a:gd name="connsiteY236" fmla="*/ 1673244 h 4467225"/>
                <a:gd name="connsiteX237" fmla="*/ 558641 w 1809750"/>
                <a:gd name="connsiteY237" fmla="*/ 1591329 h 4467225"/>
                <a:gd name="connsiteX238" fmla="*/ 555784 w 1809750"/>
                <a:gd name="connsiteY238" fmla="*/ 1568469 h 4467225"/>
                <a:gd name="connsiteX239" fmla="*/ 531019 w 1809750"/>
                <a:gd name="connsiteY239" fmla="*/ 1421784 h 4467225"/>
                <a:gd name="connsiteX240" fmla="*/ 503396 w 1809750"/>
                <a:gd name="connsiteY240" fmla="*/ 1333201 h 4467225"/>
                <a:gd name="connsiteX241" fmla="*/ 484346 w 1809750"/>
                <a:gd name="connsiteY241" fmla="*/ 1236046 h 4467225"/>
                <a:gd name="connsiteX242" fmla="*/ 472916 w 1809750"/>
                <a:gd name="connsiteY242" fmla="*/ 1215091 h 4467225"/>
                <a:gd name="connsiteX243" fmla="*/ 451009 w 1809750"/>
                <a:gd name="connsiteY243" fmla="*/ 1228426 h 4467225"/>
                <a:gd name="connsiteX244" fmla="*/ 431959 w 1809750"/>
                <a:gd name="connsiteY244" fmla="*/ 1271289 h 4467225"/>
                <a:gd name="connsiteX245" fmla="*/ 375761 w 1809750"/>
                <a:gd name="connsiteY245" fmla="*/ 1361776 h 4467225"/>
                <a:gd name="connsiteX246" fmla="*/ 330994 w 1809750"/>
                <a:gd name="connsiteY246" fmla="*/ 1464646 h 4467225"/>
                <a:gd name="connsiteX247" fmla="*/ 333851 w 1809750"/>
                <a:gd name="connsiteY247" fmla="*/ 1471314 h 4467225"/>
                <a:gd name="connsiteX248" fmla="*/ 353854 w 1809750"/>
                <a:gd name="connsiteY248" fmla="*/ 1544656 h 4467225"/>
                <a:gd name="connsiteX249" fmla="*/ 361474 w 1809750"/>
                <a:gd name="connsiteY249" fmla="*/ 1568469 h 4467225"/>
                <a:gd name="connsiteX250" fmla="*/ 390049 w 1809750"/>
                <a:gd name="connsiteY250" fmla="*/ 1656099 h 4467225"/>
                <a:gd name="connsiteX251" fmla="*/ 395764 w 1809750"/>
                <a:gd name="connsiteY251" fmla="*/ 1677054 h 4467225"/>
                <a:gd name="connsiteX252" fmla="*/ 474821 w 1809750"/>
                <a:gd name="connsiteY252" fmla="*/ 1826596 h 4467225"/>
                <a:gd name="connsiteX253" fmla="*/ 507206 w 1809750"/>
                <a:gd name="connsiteY253" fmla="*/ 1858029 h 4467225"/>
                <a:gd name="connsiteX254" fmla="*/ 558641 w 1809750"/>
                <a:gd name="connsiteY254" fmla="*/ 1866601 h 4467225"/>
                <a:gd name="connsiteX255" fmla="*/ 573881 w 1809750"/>
                <a:gd name="connsiteY255" fmla="*/ 1872316 h 4467225"/>
                <a:gd name="connsiteX256" fmla="*/ 599599 w 1809750"/>
                <a:gd name="connsiteY256" fmla="*/ 1884699 h 4467225"/>
                <a:gd name="connsiteX257" fmla="*/ 930116 w 1809750"/>
                <a:gd name="connsiteY257" fmla="*/ 1638954 h 4467225"/>
                <a:gd name="connsiteX258" fmla="*/ 905351 w 1809750"/>
                <a:gd name="connsiteY258" fmla="*/ 1617046 h 4467225"/>
                <a:gd name="connsiteX259" fmla="*/ 880586 w 1809750"/>
                <a:gd name="connsiteY259" fmla="*/ 1644669 h 4467225"/>
                <a:gd name="connsiteX260" fmla="*/ 903446 w 1809750"/>
                <a:gd name="connsiteY260" fmla="*/ 1670386 h 4467225"/>
                <a:gd name="connsiteX261" fmla="*/ 930116 w 1809750"/>
                <a:gd name="connsiteY261" fmla="*/ 1638954 h 4467225"/>
                <a:gd name="connsiteX262" fmla="*/ 912019 w 1809750"/>
                <a:gd name="connsiteY262" fmla="*/ 1539894 h 4467225"/>
                <a:gd name="connsiteX263" fmla="*/ 889159 w 1809750"/>
                <a:gd name="connsiteY263" fmla="*/ 1510366 h 4467225"/>
                <a:gd name="connsiteX264" fmla="*/ 871061 w 1809750"/>
                <a:gd name="connsiteY264" fmla="*/ 1535131 h 4467225"/>
                <a:gd name="connsiteX265" fmla="*/ 892969 w 1809750"/>
                <a:gd name="connsiteY265" fmla="*/ 1563706 h 4467225"/>
                <a:gd name="connsiteX266" fmla="*/ 912019 w 1809750"/>
                <a:gd name="connsiteY266" fmla="*/ 1539894 h 4467225"/>
                <a:gd name="connsiteX267" fmla="*/ 918686 w 1809750"/>
                <a:gd name="connsiteY267" fmla="*/ 1769446 h 4467225"/>
                <a:gd name="connsiteX268" fmla="*/ 946309 w 1809750"/>
                <a:gd name="connsiteY268" fmla="*/ 1741824 h 4467225"/>
                <a:gd name="connsiteX269" fmla="*/ 926306 w 1809750"/>
                <a:gd name="connsiteY269" fmla="*/ 1718964 h 4467225"/>
                <a:gd name="connsiteX270" fmla="*/ 897731 w 1809750"/>
                <a:gd name="connsiteY270" fmla="*/ 1738014 h 4467225"/>
                <a:gd name="connsiteX271" fmla="*/ 918686 w 1809750"/>
                <a:gd name="connsiteY271" fmla="*/ 1769446 h 446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Lst>
              <a:rect l="l" t="t" r="r" b="b"/>
              <a:pathLst>
                <a:path w="1809750" h="4467225">
                  <a:moveTo>
                    <a:pt x="10001" y="4380249"/>
                  </a:moveTo>
                  <a:cubicBezTo>
                    <a:pt x="17621" y="4372629"/>
                    <a:pt x="25241" y="4363104"/>
                    <a:pt x="33814" y="4357389"/>
                  </a:cubicBezTo>
                  <a:cubicBezTo>
                    <a:pt x="44291" y="4350721"/>
                    <a:pt x="56674" y="4345959"/>
                    <a:pt x="68104" y="4343101"/>
                  </a:cubicBezTo>
                  <a:cubicBezTo>
                    <a:pt x="112871" y="4333576"/>
                    <a:pt x="125254" y="4304049"/>
                    <a:pt x="128111" y="4262139"/>
                  </a:cubicBezTo>
                  <a:cubicBezTo>
                    <a:pt x="131921" y="4206894"/>
                    <a:pt x="141446" y="4153554"/>
                    <a:pt x="157639" y="4100214"/>
                  </a:cubicBezTo>
                  <a:cubicBezTo>
                    <a:pt x="181451" y="4022109"/>
                    <a:pt x="199549" y="3943051"/>
                    <a:pt x="220504" y="3863994"/>
                  </a:cubicBezTo>
                  <a:cubicBezTo>
                    <a:pt x="226219" y="3843991"/>
                    <a:pt x="236696" y="3825894"/>
                    <a:pt x="242411" y="3805891"/>
                  </a:cubicBezTo>
                  <a:cubicBezTo>
                    <a:pt x="251936" y="3770649"/>
                    <a:pt x="260509" y="3735406"/>
                    <a:pt x="268129" y="3699211"/>
                  </a:cubicBezTo>
                  <a:cubicBezTo>
                    <a:pt x="288131" y="3606819"/>
                    <a:pt x="308134" y="3514426"/>
                    <a:pt x="328136" y="3422034"/>
                  </a:cubicBezTo>
                  <a:cubicBezTo>
                    <a:pt x="330041" y="3413461"/>
                    <a:pt x="328136" y="3404889"/>
                    <a:pt x="327184" y="3396316"/>
                  </a:cubicBezTo>
                  <a:cubicBezTo>
                    <a:pt x="327184" y="3391554"/>
                    <a:pt x="326231" y="3386791"/>
                    <a:pt x="328136" y="3382029"/>
                  </a:cubicBezTo>
                  <a:cubicBezTo>
                    <a:pt x="342424" y="3341071"/>
                    <a:pt x="356711" y="3300114"/>
                    <a:pt x="370999" y="3260109"/>
                  </a:cubicBezTo>
                  <a:cubicBezTo>
                    <a:pt x="375761" y="3247726"/>
                    <a:pt x="379571" y="3235344"/>
                    <a:pt x="386239" y="3223914"/>
                  </a:cubicBezTo>
                  <a:cubicBezTo>
                    <a:pt x="405289" y="3191529"/>
                    <a:pt x="408146" y="3157239"/>
                    <a:pt x="406241" y="3121996"/>
                  </a:cubicBezTo>
                  <a:cubicBezTo>
                    <a:pt x="404336" y="3091516"/>
                    <a:pt x="411956" y="3063894"/>
                    <a:pt x="423386" y="3035319"/>
                  </a:cubicBezTo>
                  <a:cubicBezTo>
                    <a:pt x="430054" y="3019126"/>
                    <a:pt x="431959" y="3001029"/>
                    <a:pt x="434816" y="2983884"/>
                  </a:cubicBezTo>
                  <a:cubicBezTo>
                    <a:pt x="444341" y="2928639"/>
                    <a:pt x="452914" y="2873394"/>
                    <a:pt x="461486" y="2818149"/>
                  </a:cubicBezTo>
                  <a:cubicBezTo>
                    <a:pt x="463391" y="2806719"/>
                    <a:pt x="469106" y="2796241"/>
                    <a:pt x="471011" y="2784811"/>
                  </a:cubicBezTo>
                  <a:cubicBezTo>
                    <a:pt x="473869" y="2767666"/>
                    <a:pt x="476726" y="2749569"/>
                    <a:pt x="476726" y="2732424"/>
                  </a:cubicBezTo>
                  <a:cubicBezTo>
                    <a:pt x="476726" y="2700991"/>
                    <a:pt x="472916" y="2670511"/>
                    <a:pt x="495776" y="2643841"/>
                  </a:cubicBezTo>
                  <a:cubicBezTo>
                    <a:pt x="500539" y="2639079"/>
                    <a:pt x="503396" y="2631459"/>
                    <a:pt x="503396" y="2624791"/>
                  </a:cubicBezTo>
                  <a:cubicBezTo>
                    <a:pt x="504349" y="2595264"/>
                    <a:pt x="503396" y="2566689"/>
                    <a:pt x="504349" y="2537161"/>
                  </a:cubicBezTo>
                  <a:cubicBezTo>
                    <a:pt x="504349" y="2525731"/>
                    <a:pt x="509111" y="2514301"/>
                    <a:pt x="511016" y="2502871"/>
                  </a:cubicBezTo>
                  <a:cubicBezTo>
                    <a:pt x="520541" y="2432386"/>
                    <a:pt x="530066" y="2360949"/>
                    <a:pt x="538639" y="2290464"/>
                  </a:cubicBezTo>
                  <a:cubicBezTo>
                    <a:pt x="539591" y="2279986"/>
                    <a:pt x="539591" y="2269509"/>
                    <a:pt x="539591" y="2259984"/>
                  </a:cubicBezTo>
                  <a:cubicBezTo>
                    <a:pt x="538639" y="2244744"/>
                    <a:pt x="540544" y="2232361"/>
                    <a:pt x="559594" y="2226646"/>
                  </a:cubicBezTo>
                  <a:cubicBezTo>
                    <a:pt x="547211" y="2211406"/>
                    <a:pt x="545306" y="2198071"/>
                    <a:pt x="558641" y="2183784"/>
                  </a:cubicBezTo>
                  <a:cubicBezTo>
                    <a:pt x="561499" y="2180926"/>
                    <a:pt x="562451" y="2173306"/>
                    <a:pt x="561499" y="2168544"/>
                  </a:cubicBezTo>
                  <a:cubicBezTo>
                    <a:pt x="559594" y="2146636"/>
                    <a:pt x="556736" y="2124729"/>
                    <a:pt x="554831" y="2102821"/>
                  </a:cubicBezTo>
                  <a:cubicBezTo>
                    <a:pt x="553879" y="2085676"/>
                    <a:pt x="546259" y="2080914"/>
                    <a:pt x="529114" y="2085676"/>
                  </a:cubicBezTo>
                  <a:cubicBezTo>
                    <a:pt x="517684" y="2088534"/>
                    <a:pt x="505301" y="2089486"/>
                    <a:pt x="493871" y="2092344"/>
                  </a:cubicBezTo>
                  <a:cubicBezTo>
                    <a:pt x="493871" y="2089486"/>
                    <a:pt x="492919" y="2086629"/>
                    <a:pt x="492919" y="2084724"/>
                  </a:cubicBezTo>
                  <a:cubicBezTo>
                    <a:pt x="502444" y="2082819"/>
                    <a:pt x="511016" y="2081866"/>
                    <a:pt x="520541" y="2079961"/>
                  </a:cubicBezTo>
                  <a:cubicBezTo>
                    <a:pt x="520541" y="2078056"/>
                    <a:pt x="520541" y="2077104"/>
                    <a:pt x="520541" y="2075199"/>
                  </a:cubicBezTo>
                  <a:cubicBezTo>
                    <a:pt x="507206" y="2072341"/>
                    <a:pt x="493871" y="2068531"/>
                    <a:pt x="474821" y="2063769"/>
                  </a:cubicBezTo>
                  <a:cubicBezTo>
                    <a:pt x="478631" y="2045671"/>
                    <a:pt x="479584" y="2025669"/>
                    <a:pt x="488156" y="2009476"/>
                  </a:cubicBezTo>
                  <a:cubicBezTo>
                    <a:pt x="511016" y="1964709"/>
                    <a:pt x="541496" y="1926609"/>
                    <a:pt x="579596" y="1892319"/>
                  </a:cubicBezTo>
                  <a:cubicBezTo>
                    <a:pt x="568166" y="1875174"/>
                    <a:pt x="551974" y="1874221"/>
                    <a:pt x="533876" y="1886604"/>
                  </a:cubicBezTo>
                  <a:cubicBezTo>
                    <a:pt x="527209" y="1890414"/>
                    <a:pt x="520541" y="1894224"/>
                    <a:pt x="513874" y="1897081"/>
                  </a:cubicBezTo>
                  <a:cubicBezTo>
                    <a:pt x="489109" y="1906606"/>
                    <a:pt x="471964" y="1922799"/>
                    <a:pt x="461486" y="1948516"/>
                  </a:cubicBezTo>
                  <a:cubicBezTo>
                    <a:pt x="451961" y="1973281"/>
                    <a:pt x="435769" y="1995189"/>
                    <a:pt x="420529" y="2017096"/>
                  </a:cubicBezTo>
                  <a:cubicBezTo>
                    <a:pt x="409099" y="2035194"/>
                    <a:pt x="413861" y="2044719"/>
                    <a:pt x="432911" y="2049481"/>
                  </a:cubicBezTo>
                  <a:cubicBezTo>
                    <a:pt x="434816" y="2050434"/>
                    <a:pt x="437674" y="2051386"/>
                    <a:pt x="444341" y="2054244"/>
                  </a:cubicBezTo>
                  <a:cubicBezTo>
                    <a:pt x="430054" y="2056149"/>
                    <a:pt x="420529" y="2058054"/>
                    <a:pt x="410051" y="2059959"/>
                  </a:cubicBezTo>
                  <a:cubicBezTo>
                    <a:pt x="411004" y="2067579"/>
                    <a:pt x="411956" y="2074246"/>
                    <a:pt x="412909" y="2079961"/>
                  </a:cubicBezTo>
                  <a:cubicBezTo>
                    <a:pt x="411956" y="2081866"/>
                    <a:pt x="410051" y="2082819"/>
                    <a:pt x="409099" y="2084724"/>
                  </a:cubicBezTo>
                  <a:cubicBezTo>
                    <a:pt x="401479" y="2079961"/>
                    <a:pt x="391954" y="2076151"/>
                    <a:pt x="387191" y="2069484"/>
                  </a:cubicBezTo>
                  <a:cubicBezTo>
                    <a:pt x="378619" y="2057101"/>
                    <a:pt x="373856" y="2042814"/>
                    <a:pt x="366236" y="2029479"/>
                  </a:cubicBezTo>
                  <a:cubicBezTo>
                    <a:pt x="361474" y="2020906"/>
                    <a:pt x="355759" y="2011381"/>
                    <a:pt x="348139" y="2004714"/>
                  </a:cubicBezTo>
                  <a:cubicBezTo>
                    <a:pt x="333851" y="1991379"/>
                    <a:pt x="322421" y="1980901"/>
                    <a:pt x="322421" y="1957089"/>
                  </a:cubicBezTo>
                  <a:cubicBezTo>
                    <a:pt x="322421" y="1940896"/>
                    <a:pt x="301466" y="1925656"/>
                    <a:pt x="289084" y="1910416"/>
                  </a:cubicBezTo>
                  <a:cubicBezTo>
                    <a:pt x="279559" y="1898986"/>
                    <a:pt x="270034" y="1887556"/>
                    <a:pt x="259556" y="1877079"/>
                  </a:cubicBezTo>
                  <a:cubicBezTo>
                    <a:pt x="261461" y="1875174"/>
                    <a:pt x="262414" y="1874221"/>
                    <a:pt x="264319" y="1872316"/>
                  </a:cubicBezTo>
                  <a:cubicBezTo>
                    <a:pt x="267176" y="1874221"/>
                    <a:pt x="270986" y="1877079"/>
                    <a:pt x="278606" y="1881841"/>
                  </a:cubicBezTo>
                  <a:cubicBezTo>
                    <a:pt x="219551" y="1784686"/>
                    <a:pt x="189071" y="1680864"/>
                    <a:pt x="149066" y="1581804"/>
                  </a:cubicBezTo>
                  <a:cubicBezTo>
                    <a:pt x="132874" y="1542751"/>
                    <a:pt x="121444" y="1502746"/>
                    <a:pt x="109061" y="1461789"/>
                  </a:cubicBezTo>
                  <a:cubicBezTo>
                    <a:pt x="106204" y="1451311"/>
                    <a:pt x="105251" y="1439881"/>
                    <a:pt x="106204" y="1429404"/>
                  </a:cubicBezTo>
                  <a:cubicBezTo>
                    <a:pt x="107156" y="1403686"/>
                    <a:pt x="107156" y="1377969"/>
                    <a:pt x="111919" y="1353204"/>
                  </a:cubicBezTo>
                  <a:cubicBezTo>
                    <a:pt x="115729" y="1336059"/>
                    <a:pt x="123349" y="1317009"/>
                    <a:pt x="133826" y="1303674"/>
                  </a:cubicBezTo>
                  <a:cubicBezTo>
                    <a:pt x="167164" y="1260811"/>
                    <a:pt x="190024" y="1213186"/>
                    <a:pt x="206216" y="1160799"/>
                  </a:cubicBezTo>
                  <a:cubicBezTo>
                    <a:pt x="209074" y="1151274"/>
                    <a:pt x="214789" y="1141749"/>
                    <a:pt x="220504" y="1133176"/>
                  </a:cubicBezTo>
                  <a:cubicBezTo>
                    <a:pt x="229076" y="1117936"/>
                    <a:pt x="238601" y="1104601"/>
                    <a:pt x="246221" y="1089361"/>
                  </a:cubicBezTo>
                  <a:cubicBezTo>
                    <a:pt x="264319" y="1055071"/>
                    <a:pt x="282416" y="1020781"/>
                    <a:pt x="299561" y="986491"/>
                  </a:cubicBezTo>
                  <a:cubicBezTo>
                    <a:pt x="315754" y="955059"/>
                    <a:pt x="330994" y="922674"/>
                    <a:pt x="347186" y="891241"/>
                  </a:cubicBezTo>
                  <a:cubicBezTo>
                    <a:pt x="355759" y="875049"/>
                    <a:pt x="368141" y="861714"/>
                    <a:pt x="365284" y="840759"/>
                  </a:cubicBezTo>
                  <a:cubicBezTo>
                    <a:pt x="364331" y="834091"/>
                    <a:pt x="369094" y="824566"/>
                    <a:pt x="372904" y="817899"/>
                  </a:cubicBezTo>
                  <a:cubicBezTo>
                    <a:pt x="384334" y="795039"/>
                    <a:pt x="396716" y="773131"/>
                    <a:pt x="407194" y="750271"/>
                  </a:cubicBezTo>
                  <a:cubicBezTo>
                    <a:pt x="416719" y="728364"/>
                    <a:pt x="437674" y="725506"/>
                    <a:pt x="456724" y="719791"/>
                  </a:cubicBezTo>
                  <a:cubicBezTo>
                    <a:pt x="494824" y="708361"/>
                    <a:pt x="534829" y="699789"/>
                    <a:pt x="571024" y="684549"/>
                  </a:cubicBezTo>
                  <a:cubicBezTo>
                    <a:pt x="606266" y="670261"/>
                    <a:pt x="638651" y="650259"/>
                    <a:pt x="671036" y="632161"/>
                  </a:cubicBezTo>
                  <a:cubicBezTo>
                    <a:pt x="676751" y="629304"/>
                    <a:pt x="681514" y="620731"/>
                    <a:pt x="683419" y="614064"/>
                  </a:cubicBezTo>
                  <a:cubicBezTo>
                    <a:pt x="688181" y="592156"/>
                    <a:pt x="691991" y="570249"/>
                    <a:pt x="693896" y="548341"/>
                  </a:cubicBezTo>
                  <a:cubicBezTo>
                    <a:pt x="696754" y="512146"/>
                    <a:pt x="698659" y="474999"/>
                    <a:pt x="699611" y="438804"/>
                  </a:cubicBezTo>
                  <a:cubicBezTo>
                    <a:pt x="699611" y="420706"/>
                    <a:pt x="691991" y="401656"/>
                    <a:pt x="694849" y="383559"/>
                  </a:cubicBezTo>
                  <a:cubicBezTo>
                    <a:pt x="699611" y="349269"/>
                    <a:pt x="708184" y="314979"/>
                    <a:pt x="717709" y="281641"/>
                  </a:cubicBezTo>
                  <a:cubicBezTo>
                    <a:pt x="726281" y="250209"/>
                    <a:pt x="736759" y="218776"/>
                    <a:pt x="747236" y="187344"/>
                  </a:cubicBezTo>
                  <a:cubicBezTo>
                    <a:pt x="750094" y="178771"/>
                    <a:pt x="756761" y="170198"/>
                    <a:pt x="762476" y="163531"/>
                  </a:cubicBezTo>
                  <a:cubicBezTo>
                    <a:pt x="783431" y="138766"/>
                    <a:pt x="804386" y="115906"/>
                    <a:pt x="824389" y="91141"/>
                  </a:cubicBezTo>
                  <a:cubicBezTo>
                    <a:pt x="836771" y="75901"/>
                    <a:pt x="845344" y="57804"/>
                    <a:pt x="857726" y="42564"/>
                  </a:cubicBezTo>
                  <a:cubicBezTo>
                    <a:pt x="861536" y="37801"/>
                    <a:pt x="872014" y="37801"/>
                    <a:pt x="879634" y="35896"/>
                  </a:cubicBezTo>
                  <a:cubicBezTo>
                    <a:pt x="888206" y="33991"/>
                    <a:pt x="899636" y="34943"/>
                    <a:pt x="904399" y="30181"/>
                  </a:cubicBezTo>
                  <a:cubicBezTo>
                    <a:pt x="927259" y="7321"/>
                    <a:pt x="952024" y="2558"/>
                    <a:pt x="982504" y="11131"/>
                  </a:cubicBezTo>
                  <a:cubicBezTo>
                    <a:pt x="1008221" y="18751"/>
                    <a:pt x="1033939" y="16846"/>
                    <a:pt x="1059656" y="31134"/>
                  </a:cubicBezTo>
                  <a:cubicBezTo>
                    <a:pt x="1139666" y="75901"/>
                    <a:pt x="1187291" y="146386"/>
                    <a:pt x="1208246" y="231159"/>
                  </a:cubicBezTo>
                  <a:cubicBezTo>
                    <a:pt x="1227296" y="307359"/>
                    <a:pt x="1229201" y="387369"/>
                    <a:pt x="1225391" y="466426"/>
                  </a:cubicBezTo>
                  <a:cubicBezTo>
                    <a:pt x="1225391" y="470236"/>
                    <a:pt x="1224439" y="473094"/>
                    <a:pt x="1224439" y="476904"/>
                  </a:cubicBezTo>
                  <a:cubicBezTo>
                    <a:pt x="1239679" y="540721"/>
                    <a:pt x="1229201" y="605491"/>
                    <a:pt x="1233011" y="670261"/>
                  </a:cubicBezTo>
                  <a:cubicBezTo>
                    <a:pt x="1234916" y="715029"/>
                    <a:pt x="1238726" y="713124"/>
                    <a:pt x="1278731" y="721696"/>
                  </a:cubicBezTo>
                  <a:cubicBezTo>
                    <a:pt x="1301591" y="726459"/>
                    <a:pt x="1325404" y="725506"/>
                    <a:pt x="1348264" y="732174"/>
                  </a:cubicBezTo>
                  <a:cubicBezTo>
                    <a:pt x="1360646" y="735031"/>
                    <a:pt x="1373029" y="745509"/>
                    <a:pt x="1381601" y="755986"/>
                  </a:cubicBezTo>
                  <a:cubicBezTo>
                    <a:pt x="1393031" y="769321"/>
                    <a:pt x="1400651" y="786466"/>
                    <a:pt x="1409224" y="801706"/>
                  </a:cubicBezTo>
                  <a:cubicBezTo>
                    <a:pt x="1413034" y="807421"/>
                    <a:pt x="1417796" y="814089"/>
                    <a:pt x="1417796" y="820756"/>
                  </a:cubicBezTo>
                  <a:cubicBezTo>
                    <a:pt x="1414939" y="847426"/>
                    <a:pt x="1433036" y="861714"/>
                    <a:pt x="1447324" y="879811"/>
                  </a:cubicBezTo>
                  <a:cubicBezTo>
                    <a:pt x="1481614" y="923626"/>
                    <a:pt x="1514951" y="967441"/>
                    <a:pt x="1549241" y="1010304"/>
                  </a:cubicBezTo>
                  <a:cubicBezTo>
                    <a:pt x="1558766" y="1021734"/>
                    <a:pt x="1570196" y="1032211"/>
                    <a:pt x="1579721" y="1043641"/>
                  </a:cubicBezTo>
                  <a:cubicBezTo>
                    <a:pt x="1598771" y="1066501"/>
                    <a:pt x="1615916" y="1090314"/>
                    <a:pt x="1634014" y="1114126"/>
                  </a:cubicBezTo>
                  <a:cubicBezTo>
                    <a:pt x="1670209" y="1160799"/>
                    <a:pt x="1707356" y="1207471"/>
                    <a:pt x="1742599" y="1255096"/>
                  </a:cubicBezTo>
                  <a:cubicBezTo>
                    <a:pt x="1754981" y="1272241"/>
                    <a:pt x="1763554" y="1293196"/>
                    <a:pt x="1774031" y="1312246"/>
                  </a:cubicBezTo>
                  <a:cubicBezTo>
                    <a:pt x="1781651" y="1326534"/>
                    <a:pt x="1790224" y="1340821"/>
                    <a:pt x="1797844" y="1354156"/>
                  </a:cubicBezTo>
                  <a:cubicBezTo>
                    <a:pt x="1800701" y="1359871"/>
                    <a:pt x="1806416" y="1366539"/>
                    <a:pt x="1806416" y="1372254"/>
                  </a:cubicBezTo>
                  <a:cubicBezTo>
                    <a:pt x="1805464" y="1400829"/>
                    <a:pt x="1807369" y="1429404"/>
                    <a:pt x="1801654" y="1457026"/>
                  </a:cubicBezTo>
                  <a:cubicBezTo>
                    <a:pt x="1791176" y="1507509"/>
                    <a:pt x="1776889" y="1557991"/>
                    <a:pt x="1762601" y="1607521"/>
                  </a:cubicBezTo>
                  <a:cubicBezTo>
                    <a:pt x="1756886" y="1627524"/>
                    <a:pt x="1747361" y="1645621"/>
                    <a:pt x="1740694" y="1665624"/>
                  </a:cubicBezTo>
                  <a:cubicBezTo>
                    <a:pt x="1727359" y="1705629"/>
                    <a:pt x="1714024" y="1746586"/>
                    <a:pt x="1700689" y="1787544"/>
                  </a:cubicBezTo>
                  <a:cubicBezTo>
                    <a:pt x="1699736" y="1789449"/>
                    <a:pt x="1697831" y="1792306"/>
                    <a:pt x="1698784" y="1793259"/>
                  </a:cubicBezTo>
                  <a:cubicBezTo>
                    <a:pt x="1713071" y="1820881"/>
                    <a:pt x="1687354" y="1842789"/>
                    <a:pt x="1686401" y="1869459"/>
                  </a:cubicBezTo>
                  <a:cubicBezTo>
                    <a:pt x="1666399" y="1868506"/>
                    <a:pt x="1658779" y="1881841"/>
                    <a:pt x="1653064" y="1898034"/>
                  </a:cubicBezTo>
                  <a:cubicBezTo>
                    <a:pt x="1639729" y="1934229"/>
                    <a:pt x="1624489" y="1969471"/>
                    <a:pt x="1609249" y="2004714"/>
                  </a:cubicBezTo>
                  <a:cubicBezTo>
                    <a:pt x="1601629" y="2023764"/>
                    <a:pt x="1583531" y="2024716"/>
                    <a:pt x="1568291" y="2011381"/>
                  </a:cubicBezTo>
                  <a:cubicBezTo>
                    <a:pt x="1560671" y="2004714"/>
                    <a:pt x="1548289" y="2002809"/>
                    <a:pt x="1535906" y="1998046"/>
                  </a:cubicBezTo>
                  <a:cubicBezTo>
                    <a:pt x="1550194" y="1987569"/>
                    <a:pt x="1565434" y="1977091"/>
                    <a:pt x="1582579" y="1964709"/>
                  </a:cubicBezTo>
                  <a:cubicBezTo>
                    <a:pt x="1554004" y="1935181"/>
                    <a:pt x="1526381" y="1907559"/>
                    <a:pt x="1499711" y="1878984"/>
                  </a:cubicBezTo>
                  <a:cubicBezTo>
                    <a:pt x="1494949" y="1874221"/>
                    <a:pt x="1491139" y="1870411"/>
                    <a:pt x="1486376" y="1865649"/>
                  </a:cubicBezTo>
                  <a:cubicBezTo>
                    <a:pt x="1463516" y="1838979"/>
                    <a:pt x="1461611" y="1838026"/>
                    <a:pt x="1426369" y="1834216"/>
                  </a:cubicBezTo>
                  <a:cubicBezTo>
                    <a:pt x="1443514" y="1858029"/>
                    <a:pt x="1464469" y="1881841"/>
                    <a:pt x="1479709" y="1908511"/>
                  </a:cubicBezTo>
                  <a:cubicBezTo>
                    <a:pt x="1493044" y="1932324"/>
                    <a:pt x="1502569" y="1958041"/>
                    <a:pt x="1511141" y="1983759"/>
                  </a:cubicBezTo>
                  <a:cubicBezTo>
                    <a:pt x="1513999" y="1991379"/>
                    <a:pt x="1509236" y="2001856"/>
                    <a:pt x="1507331" y="2011381"/>
                  </a:cubicBezTo>
                  <a:cubicBezTo>
                    <a:pt x="1499711" y="2009476"/>
                    <a:pt x="1492091" y="2009476"/>
                    <a:pt x="1484471" y="2006619"/>
                  </a:cubicBezTo>
                  <a:cubicBezTo>
                    <a:pt x="1446371" y="1991379"/>
                    <a:pt x="1442561" y="1993284"/>
                    <a:pt x="1446371" y="2034241"/>
                  </a:cubicBezTo>
                  <a:cubicBezTo>
                    <a:pt x="1449229" y="2063769"/>
                    <a:pt x="1458754" y="2092344"/>
                    <a:pt x="1463516" y="2120919"/>
                  </a:cubicBezTo>
                  <a:cubicBezTo>
                    <a:pt x="1468279" y="2147589"/>
                    <a:pt x="1475899" y="2174259"/>
                    <a:pt x="1468279" y="2202834"/>
                  </a:cubicBezTo>
                  <a:cubicBezTo>
                    <a:pt x="1464469" y="2217121"/>
                    <a:pt x="1473041" y="2235219"/>
                    <a:pt x="1472089" y="2251411"/>
                  </a:cubicBezTo>
                  <a:cubicBezTo>
                    <a:pt x="1472089" y="2299036"/>
                    <a:pt x="1471136" y="2346661"/>
                    <a:pt x="1468279" y="2393334"/>
                  </a:cubicBezTo>
                  <a:cubicBezTo>
                    <a:pt x="1464469" y="2463819"/>
                    <a:pt x="1458754" y="2535256"/>
                    <a:pt x="1453991" y="2605741"/>
                  </a:cubicBezTo>
                  <a:cubicBezTo>
                    <a:pt x="1449229" y="2676226"/>
                    <a:pt x="1443514" y="2745759"/>
                    <a:pt x="1438751" y="2816244"/>
                  </a:cubicBezTo>
                  <a:cubicBezTo>
                    <a:pt x="1435894" y="2864821"/>
                    <a:pt x="1433989" y="2914351"/>
                    <a:pt x="1432084" y="2962929"/>
                  </a:cubicBezTo>
                  <a:cubicBezTo>
                    <a:pt x="1429226" y="3047701"/>
                    <a:pt x="1427321" y="3132474"/>
                    <a:pt x="1424464" y="3218199"/>
                  </a:cubicBezTo>
                  <a:cubicBezTo>
                    <a:pt x="1422559" y="3271539"/>
                    <a:pt x="1416844" y="3325831"/>
                    <a:pt x="1418749" y="3379171"/>
                  </a:cubicBezTo>
                  <a:cubicBezTo>
                    <a:pt x="1426369" y="3532524"/>
                    <a:pt x="1432084" y="3684924"/>
                    <a:pt x="1428274" y="3838276"/>
                  </a:cubicBezTo>
                  <a:cubicBezTo>
                    <a:pt x="1426369" y="3898284"/>
                    <a:pt x="1419701" y="3957339"/>
                    <a:pt x="1414939" y="4017346"/>
                  </a:cubicBezTo>
                  <a:cubicBezTo>
                    <a:pt x="1412081" y="4055446"/>
                    <a:pt x="1410176" y="4092594"/>
                    <a:pt x="1406366" y="4130694"/>
                  </a:cubicBezTo>
                  <a:cubicBezTo>
                    <a:pt x="1402556" y="4168794"/>
                    <a:pt x="1398746" y="4205941"/>
                    <a:pt x="1394936" y="4244041"/>
                  </a:cubicBezTo>
                  <a:cubicBezTo>
                    <a:pt x="1393984" y="4253566"/>
                    <a:pt x="1393031" y="4263091"/>
                    <a:pt x="1393031" y="4272616"/>
                  </a:cubicBezTo>
                  <a:cubicBezTo>
                    <a:pt x="1390174" y="4311669"/>
                    <a:pt x="1388269" y="4350721"/>
                    <a:pt x="1384459" y="4389774"/>
                  </a:cubicBezTo>
                  <a:cubicBezTo>
                    <a:pt x="1384459" y="4394536"/>
                    <a:pt x="1373981" y="4402156"/>
                    <a:pt x="1368266" y="4402156"/>
                  </a:cubicBezTo>
                  <a:cubicBezTo>
                    <a:pt x="1348264" y="4404061"/>
                    <a:pt x="1328261" y="4403109"/>
                    <a:pt x="1309211" y="4403109"/>
                  </a:cubicBezTo>
                  <a:cubicBezTo>
                    <a:pt x="1299686" y="4448829"/>
                    <a:pt x="1286351" y="4459306"/>
                    <a:pt x="1240631" y="4461211"/>
                  </a:cubicBezTo>
                  <a:cubicBezTo>
                    <a:pt x="1200626" y="4463116"/>
                    <a:pt x="1161574" y="4465974"/>
                    <a:pt x="1121569" y="4468831"/>
                  </a:cubicBezTo>
                  <a:cubicBezTo>
                    <a:pt x="1104424" y="4469784"/>
                    <a:pt x="1094899" y="4465021"/>
                    <a:pt x="1091089" y="4445971"/>
                  </a:cubicBezTo>
                  <a:cubicBezTo>
                    <a:pt x="1084421" y="4417396"/>
                    <a:pt x="1073944" y="4388821"/>
                    <a:pt x="1068229" y="4360246"/>
                  </a:cubicBezTo>
                  <a:cubicBezTo>
                    <a:pt x="1061561" y="4326909"/>
                    <a:pt x="1053941" y="4292619"/>
                    <a:pt x="1052989" y="4259281"/>
                  </a:cubicBezTo>
                  <a:cubicBezTo>
                    <a:pt x="1052989" y="4238326"/>
                    <a:pt x="1065371" y="4217371"/>
                    <a:pt x="1070134" y="4195464"/>
                  </a:cubicBezTo>
                  <a:cubicBezTo>
                    <a:pt x="1075849" y="4165936"/>
                    <a:pt x="1082516" y="4136409"/>
                    <a:pt x="1084421" y="4105929"/>
                  </a:cubicBezTo>
                  <a:cubicBezTo>
                    <a:pt x="1086326" y="4059256"/>
                    <a:pt x="1084421" y="4011631"/>
                    <a:pt x="1085374" y="3964959"/>
                  </a:cubicBezTo>
                  <a:cubicBezTo>
                    <a:pt x="1086326" y="3898284"/>
                    <a:pt x="1089184" y="3830656"/>
                    <a:pt x="1090136" y="3763981"/>
                  </a:cubicBezTo>
                  <a:cubicBezTo>
                    <a:pt x="1091089" y="3701116"/>
                    <a:pt x="1090136" y="3638251"/>
                    <a:pt x="1090136" y="3575386"/>
                  </a:cubicBezTo>
                  <a:cubicBezTo>
                    <a:pt x="1090136" y="3530619"/>
                    <a:pt x="1091089" y="3485851"/>
                    <a:pt x="1091089" y="3440131"/>
                  </a:cubicBezTo>
                  <a:cubicBezTo>
                    <a:pt x="1091089" y="3425844"/>
                    <a:pt x="1086326" y="3412509"/>
                    <a:pt x="1084421" y="3398221"/>
                  </a:cubicBezTo>
                  <a:cubicBezTo>
                    <a:pt x="1083469" y="3393459"/>
                    <a:pt x="1083469" y="3388696"/>
                    <a:pt x="1083469" y="3383934"/>
                  </a:cubicBezTo>
                  <a:cubicBezTo>
                    <a:pt x="1085374" y="3297256"/>
                    <a:pt x="1089184" y="3209626"/>
                    <a:pt x="1088231" y="3122949"/>
                  </a:cubicBezTo>
                  <a:cubicBezTo>
                    <a:pt x="1087279" y="3051511"/>
                    <a:pt x="1082516" y="2980074"/>
                    <a:pt x="1075849" y="2908636"/>
                  </a:cubicBezTo>
                  <a:cubicBezTo>
                    <a:pt x="1068229" y="2823864"/>
                    <a:pt x="1058704" y="2739091"/>
                    <a:pt x="1047274" y="2654319"/>
                  </a:cubicBezTo>
                  <a:cubicBezTo>
                    <a:pt x="1042511" y="2615266"/>
                    <a:pt x="1032986" y="2577166"/>
                    <a:pt x="1026319" y="2539066"/>
                  </a:cubicBezTo>
                  <a:cubicBezTo>
                    <a:pt x="1024414" y="2529541"/>
                    <a:pt x="1025366" y="2520016"/>
                    <a:pt x="1023461" y="2510491"/>
                  </a:cubicBezTo>
                  <a:cubicBezTo>
                    <a:pt x="1022509" y="2502871"/>
                    <a:pt x="1017746" y="2496204"/>
                    <a:pt x="1015841" y="2488584"/>
                  </a:cubicBezTo>
                  <a:cubicBezTo>
                    <a:pt x="1012984" y="2478106"/>
                    <a:pt x="1008221" y="2466676"/>
                    <a:pt x="1009174" y="2457151"/>
                  </a:cubicBezTo>
                  <a:cubicBezTo>
                    <a:pt x="1013936" y="2425719"/>
                    <a:pt x="1014889" y="2425719"/>
                    <a:pt x="1002506" y="2400001"/>
                  </a:cubicBezTo>
                  <a:cubicBezTo>
                    <a:pt x="989171" y="2401906"/>
                    <a:pt x="982504" y="2405716"/>
                    <a:pt x="977741" y="2420956"/>
                  </a:cubicBezTo>
                  <a:cubicBezTo>
                    <a:pt x="952976" y="2509539"/>
                    <a:pt x="930116" y="2598121"/>
                    <a:pt x="898684" y="2683846"/>
                  </a:cubicBezTo>
                  <a:cubicBezTo>
                    <a:pt x="859631" y="2787669"/>
                    <a:pt x="824389" y="2892444"/>
                    <a:pt x="799624" y="3000076"/>
                  </a:cubicBezTo>
                  <a:cubicBezTo>
                    <a:pt x="776764" y="3101041"/>
                    <a:pt x="759619" y="3202959"/>
                    <a:pt x="741521" y="3304876"/>
                  </a:cubicBezTo>
                  <a:cubicBezTo>
                    <a:pt x="736759" y="3330594"/>
                    <a:pt x="739616" y="3358216"/>
                    <a:pt x="736759" y="3384886"/>
                  </a:cubicBezTo>
                  <a:cubicBezTo>
                    <a:pt x="735806" y="3396316"/>
                    <a:pt x="727234" y="3407746"/>
                    <a:pt x="725329" y="3419176"/>
                  </a:cubicBezTo>
                  <a:cubicBezTo>
                    <a:pt x="717709" y="3455371"/>
                    <a:pt x="711994" y="3492519"/>
                    <a:pt x="705326" y="3529666"/>
                  </a:cubicBezTo>
                  <a:cubicBezTo>
                    <a:pt x="696754" y="3573481"/>
                    <a:pt x="687229" y="3617296"/>
                    <a:pt x="679609" y="3662064"/>
                  </a:cubicBezTo>
                  <a:cubicBezTo>
                    <a:pt x="671036" y="3712546"/>
                    <a:pt x="662464" y="3763029"/>
                    <a:pt x="654844" y="3813511"/>
                  </a:cubicBezTo>
                  <a:cubicBezTo>
                    <a:pt x="645319" y="3871614"/>
                    <a:pt x="636746" y="3930669"/>
                    <a:pt x="628174" y="3989724"/>
                  </a:cubicBezTo>
                  <a:cubicBezTo>
                    <a:pt x="622459" y="4024966"/>
                    <a:pt x="617696" y="4060209"/>
                    <a:pt x="611981" y="4096404"/>
                  </a:cubicBezTo>
                  <a:cubicBezTo>
                    <a:pt x="606266" y="4132599"/>
                    <a:pt x="601504" y="4168794"/>
                    <a:pt x="595789" y="4204989"/>
                  </a:cubicBezTo>
                  <a:cubicBezTo>
                    <a:pt x="588169" y="4256424"/>
                    <a:pt x="580549" y="4308811"/>
                    <a:pt x="572929" y="4360246"/>
                  </a:cubicBezTo>
                  <a:cubicBezTo>
                    <a:pt x="572929" y="4362151"/>
                    <a:pt x="571976" y="4364056"/>
                    <a:pt x="571976" y="4365961"/>
                  </a:cubicBezTo>
                  <a:cubicBezTo>
                    <a:pt x="567214" y="4396441"/>
                    <a:pt x="567214" y="4396441"/>
                    <a:pt x="536734" y="4398346"/>
                  </a:cubicBezTo>
                  <a:cubicBezTo>
                    <a:pt x="493871" y="4401204"/>
                    <a:pt x="451961" y="4402156"/>
                    <a:pt x="410051" y="4390726"/>
                  </a:cubicBezTo>
                  <a:cubicBezTo>
                    <a:pt x="397669" y="4386916"/>
                    <a:pt x="384334" y="4386916"/>
                    <a:pt x="377666" y="4404061"/>
                  </a:cubicBezTo>
                  <a:cubicBezTo>
                    <a:pt x="375761" y="4408824"/>
                    <a:pt x="364331" y="4413586"/>
                    <a:pt x="359569" y="4412634"/>
                  </a:cubicBezTo>
                  <a:cubicBezTo>
                    <a:pt x="352901" y="4410729"/>
                    <a:pt x="343376" y="4403109"/>
                    <a:pt x="343376" y="4397394"/>
                  </a:cubicBezTo>
                  <a:cubicBezTo>
                    <a:pt x="343376" y="4379296"/>
                    <a:pt x="331946" y="4377391"/>
                    <a:pt x="319564" y="4374534"/>
                  </a:cubicBezTo>
                  <a:cubicBezTo>
                    <a:pt x="313849" y="4372629"/>
                    <a:pt x="307181" y="4371676"/>
                    <a:pt x="301466" y="4369771"/>
                  </a:cubicBezTo>
                  <a:cubicBezTo>
                    <a:pt x="286226" y="4364056"/>
                    <a:pt x="279559" y="4370724"/>
                    <a:pt x="276701" y="4385011"/>
                  </a:cubicBezTo>
                  <a:cubicBezTo>
                    <a:pt x="266224" y="4432636"/>
                    <a:pt x="249079" y="4446924"/>
                    <a:pt x="198596" y="4448829"/>
                  </a:cubicBezTo>
                  <a:cubicBezTo>
                    <a:pt x="158591" y="4449781"/>
                    <a:pt x="117634" y="4452639"/>
                    <a:pt x="78581" y="4447876"/>
                  </a:cubicBezTo>
                  <a:cubicBezTo>
                    <a:pt x="53816" y="4445019"/>
                    <a:pt x="23336" y="4448829"/>
                    <a:pt x="7144" y="4419301"/>
                  </a:cubicBezTo>
                  <a:cubicBezTo>
                    <a:pt x="10001" y="4402156"/>
                    <a:pt x="10001" y="4390726"/>
                    <a:pt x="10001" y="4380249"/>
                  </a:cubicBezTo>
                  <a:close/>
                  <a:moveTo>
                    <a:pt x="705326" y="762654"/>
                  </a:moveTo>
                  <a:cubicBezTo>
                    <a:pt x="711041" y="774084"/>
                    <a:pt x="719614" y="783609"/>
                    <a:pt x="719614" y="792181"/>
                  </a:cubicBezTo>
                  <a:cubicBezTo>
                    <a:pt x="718661" y="812184"/>
                    <a:pt x="727234" y="826471"/>
                    <a:pt x="739616" y="840759"/>
                  </a:cubicBezTo>
                  <a:cubicBezTo>
                    <a:pt x="746284" y="848379"/>
                    <a:pt x="751046" y="857904"/>
                    <a:pt x="752951" y="867429"/>
                  </a:cubicBezTo>
                  <a:cubicBezTo>
                    <a:pt x="756761" y="893146"/>
                    <a:pt x="758666" y="919816"/>
                    <a:pt x="760571" y="945534"/>
                  </a:cubicBezTo>
                  <a:cubicBezTo>
                    <a:pt x="765334" y="999826"/>
                    <a:pt x="768191" y="1055071"/>
                    <a:pt x="775811" y="1109364"/>
                  </a:cubicBezTo>
                  <a:cubicBezTo>
                    <a:pt x="789146" y="1206519"/>
                    <a:pt x="821531" y="1297006"/>
                    <a:pt x="866299" y="1383684"/>
                  </a:cubicBezTo>
                  <a:cubicBezTo>
                    <a:pt x="872966" y="1397019"/>
                    <a:pt x="880586" y="1410354"/>
                    <a:pt x="890111" y="1427499"/>
                  </a:cubicBezTo>
                  <a:cubicBezTo>
                    <a:pt x="899636" y="1404639"/>
                    <a:pt x="907256" y="1387494"/>
                    <a:pt x="914876" y="1369396"/>
                  </a:cubicBezTo>
                  <a:cubicBezTo>
                    <a:pt x="945356" y="1291291"/>
                    <a:pt x="974884" y="1213186"/>
                    <a:pt x="1006316" y="1135081"/>
                  </a:cubicBezTo>
                  <a:cubicBezTo>
                    <a:pt x="1022509" y="1094124"/>
                    <a:pt x="1042511" y="1055071"/>
                    <a:pt x="1058704" y="1014114"/>
                  </a:cubicBezTo>
                  <a:cubicBezTo>
                    <a:pt x="1063466" y="1002684"/>
                    <a:pt x="1061561" y="987444"/>
                    <a:pt x="1060609" y="974109"/>
                  </a:cubicBezTo>
                  <a:cubicBezTo>
                    <a:pt x="1058704" y="943629"/>
                    <a:pt x="1054894" y="912196"/>
                    <a:pt x="1052989" y="881716"/>
                  </a:cubicBezTo>
                  <a:cubicBezTo>
                    <a:pt x="1052989" y="876001"/>
                    <a:pt x="1058704" y="865524"/>
                    <a:pt x="1063466" y="863619"/>
                  </a:cubicBezTo>
                  <a:cubicBezTo>
                    <a:pt x="1091089" y="852189"/>
                    <a:pt x="1113949" y="835996"/>
                    <a:pt x="1126331" y="804564"/>
                  </a:cubicBezTo>
                  <a:cubicBezTo>
                    <a:pt x="1145381" y="835996"/>
                    <a:pt x="1173956" y="844569"/>
                    <a:pt x="1206341" y="850284"/>
                  </a:cubicBezTo>
                  <a:cubicBezTo>
                    <a:pt x="1192054" y="790276"/>
                    <a:pt x="1109186" y="661689"/>
                    <a:pt x="1067276" y="633114"/>
                  </a:cubicBezTo>
                  <a:cubicBezTo>
                    <a:pt x="1054894" y="656926"/>
                    <a:pt x="1046321" y="680739"/>
                    <a:pt x="1049179" y="710266"/>
                  </a:cubicBezTo>
                  <a:cubicBezTo>
                    <a:pt x="1051084" y="732174"/>
                    <a:pt x="1044416" y="755034"/>
                    <a:pt x="1040606" y="776941"/>
                  </a:cubicBezTo>
                  <a:cubicBezTo>
                    <a:pt x="1038701" y="789324"/>
                    <a:pt x="1033939" y="800754"/>
                    <a:pt x="1030129" y="814089"/>
                  </a:cubicBezTo>
                  <a:cubicBezTo>
                    <a:pt x="1008221" y="813136"/>
                    <a:pt x="1000601" y="831234"/>
                    <a:pt x="997744" y="848379"/>
                  </a:cubicBezTo>
                  <a:cubicBezTo>
                    <a:pt x="986314" y="908386"/>
                    <a:pt x="935831" y="942676"/>
                    <a:pt x="904399" y="990301"/>
                  </a:cubicBezTo>
                  <a:cubicBezTo>
                    <a:pt x="903446" y="992206"/>
                    <a:pt x="899636" y="992206"/>
                    <a:pt x="897731" y="993159"/>
                  </a:cubicBezTo>
                  <a:cubicBezTo>
                    <a:pt x="891064" y="973156"/>
                    <a:pt x="888206" y="952201"/>
                    <a:pt x="878681" y="936009"/>
                  </a:cubicBezTo>
                  <a:cubicBezTo>
                    <a:pt x="861536" y="908386"/>
                    <a:pt x="838676" y="883621"/>
                    <a:pt x="818674" y="856951"/>
                  </a:cubicBezTo>
                  <a:cubicBezTo>
                    <a:pt x="809149" y="844569"/>
                    <a:pt x="797719" y="835044"/>
                    <a:pt x="780574" y="843616"/>
                  </a:cubicBezTo>
                  <a:cubicBezTo>
                    <a:pt x="735806" y="768369"/>
                    <a:pt x="741521" y="683596"/>
                    <a:pt x="797719" y="592156"/>
                  </a:cubicBezTo>
                  <a:cubicBezTo>
                    <a:pt x="740569" y="601681"/>
                    <a:pt x="645319" y="736936"/>
                    <a:pt x="634841" y="825519"/>
                  </a:cubicBezTo>
                  <a:cubicBezTo>
                    <a:pt x="658654" y="805516"/>
                    <a:pt x="680561" y="786466"/>
                    <a:pt x="705326" y="762654"/>
                  </a:cubicBezTo>
                  <a:close/>
                  <a:moveTo>
                    <a:pt x="1273969" y="1329391"/>
                  </a:moveTo>
                  <a:cubicBezTo>
                    <a:pt x="1276826" y="1338916"/>
                    <a:pt x="1278731" y="1347489"/>
                    <a:pt x="1280636" y="1357014"/>
                  </a:cubicBezTo>
                  <a:cubicBezTo>
                    <a:pt x="1285399" y="1378921"/>
                    <a:pt x="1291114" y="1401781"/>
                    <a:pt x="1294924" y="1423689"/>
                  </a:cubicBezTo>
                  <a:cubicBezTo>
                    <a:pt x="1302544" y="1467504"/>
                    <a:pt x="1308259" y="1512271"/>
                    <a:pt x="1315879" y="1556086"/>
                  </a:cubicBezTo>
                  <a:cubicBezTo>
                    <a:pt x="1322546" y="1594186"/>
                    <a:pt x="1334929" y="1631334"/>
                    <a:pt x="1337786" y="1669434"/>
                  </a:cubicBezTo>
                  <a:cubicBezTo>
                    <a:pt x="1340644" y="1708486"/>
                    <a:pt x="1354931" y="1741824"/>
                    <a:pt x="1370171" y="1777066"/>
                  </a:cubicBezTo>
                  <a:cubicBezTo>
                    <a:pt x="1385411" y="1810404"/>
                    <a:pt x="1405414" y="1822786"/>
                    <a:pt x="1441609" y="1820881"/>
                  </a:cubicBezTo>
                  <a:cubicBezTo>
                    <a:pt x="1461611" y="1819929"/>
                    <a:pt x="1470184" y="1813261"/>
                    <a:pt x="1473041" y="1796116"/>
                  </a:cubicBezTo>
                  <a:cubicBezTo>
                    <a:pt x="1477804" y="1759921"/>
                    <a:pt x="1494949" y="1729441"/>
                    <a:pt x="1516856" y="1700866"/>
                  </a:cubicBezTo>
                  <a:cubicBezTo>
                    <a:pt x="1524476" y="1691341"/>
                    <a:pt x="1534954" y="1682769"/>
                    <a:pt x="1537811" y="1671339"/>
                  </a:cubicBezTo>
                  <a:cubicBezTo>
                    <a:pt x="1543526" y="1653241"/>
                    <a:pt x="1541621" y="1633239"/>
                    <a:pt x="1547336" y="1614189"/>
                  </a:cubicBezTo>
                  <a:cubicBezTo>
                    <a:pt x="1551146" y="1599901"/>
                    <a:pt x="1560671" y="1586566"/>
                    <a:pt x="1568291" y="1573231"/>
                  </a:cubicBezTo>
                  <a:cubicBezTo>
                    <a:pt x="1571149" y="1568469"/>
                    <a:pt x="1576864" y="1562754"/>
                    <a:pt x="1575911" y="1558944"/>
                  </a:cubicBezTo>
                  <a:cubicBezTo>
                    <a:pt x="1570196" y="1522749"/>
                    <a:pt x="1572101" y="1486554"/>
                    <a:pt x="1582579" y="1450359"/>
                  </a:cubicBezTo>
                  <a:cubicBezTo>
                    <a:pt x="1583531" y="1446549"/>
                    <a:pt x="1581626" y="1438929"/>
                    <a:pt x="1577816" y="1436071"/>
                  </a:cubicBezTo>
                  <a:cubicBezTo>
                    <a:pt x="1541621" y="1396066"/>
                    <a:pt x="1504474" y="1357966"/>
                    <a:pt x="1470184" y="1317009"/>
                  </a:cubicBezTo>
                  <a:cubicBezTo>
                    <a:pt x="1442561" y="1283671"/>
                    <a:pt x="1419701" y="1247476"/>
                    <a:pt x="1383506" y="1220806"/>
                  </a:cubicBezTo>
                  <a:cubicBezTo>
                    <a:pt x="1371124" y="1212234"/>
                    <a:pt x="1363504" y="1207471"/>
                    <a:pt x="1353026" y="1221759"/>
                  </a:cubicBezTo>
                  <a:cubicBezTo>
                    <a:pt x="1329214" y="1253191"/>
                    <a:pt x="1304449" y="1283671"/>
                    <a:pt x="1280636" y="1315104"/>
                  </a:cubicBezTo>
                  <a:cubicBezTo>
                    <a:pt x="1276826" y="1318914"/>
                    <a:pt x="1275874" y="1324629"/>
                    <a:pt x="1273969" y="1329391"/>
                  </a:cubicBezTo>
                  <a:close/>
                  <a:moveTo>
                    <a:pt x="599599" y="1884699"/>
                  </a:moveTo>
                  <a:cubicBezTo>
                    <a:pt x="601504" y="1883746"/>
                    <a:pt x="602456" y="1882794"/>
                    <a:pt x="604361" y="1880889"/>
                  </a:cubicBezTo>
                  <a:cubicBezTo>
                    <a:pt x="601504" y="1873269"/>
                    <a:pt x="599599" y="1865649"/>
                    <a:pt x="596741" y="1858029"/>
                  </a:cubicBezTo>
                  <a:cubicBezTo>
                    <a:pt x="581501" y="1814214"/>
                    <a:pt x="580549" y="1767541"/>
                    <a:pt x="581501" y="1721821"/>
                  </a:cubicBezTo>
                  <a:cubicBezTo>
                    <a:pt x="582454" y="1705629"/>
                    <a:pt x="586264" y="1688484"/>
                    <a:pt x="583406" y="1673244"/>
                  </a:cubicBezTo>
                  <a:cubicBezTo>
                    <a:pt x="577691" y="1645621"/>
                    <a:pt x="567214" y="1618951"/>
                    <a:pt x="558641" y="1591329"/>
                  </a:cubicBezTo>
                  <a:cubicBezTo>
                    <a:pt x="556736" y="1583709"/>
                    <a:pt x="554831" y="1576089"/>
                    <a:pt x="555784" y="1568469"/>
                  </a:cubicBezTo>
                  <a:cubicBezTo>
                    <a:pt x="561499" y="1517034"/>
                    <a:pt x="547211" y="1469409"/>
                    <a:pt x="531019" y="1421784"/>
                  </a:cubicBezTo>
                  <a:cubicBezTo>
                    <a:pt x="521494" y="1392256"/>
                    <a:pt x="511016" y="1362729"/>
                    <a:pt x="503396" y="1333201"/>
                  </a:cubicBezTo>
                  <a:cubicBezTo>
                    <a:pt x="495776" y="1300816"/>
                    <a:pt x="491014" y="1268431"/>
                    <a:pt x="484346" y="1236046"/>
                  </a:cubicBezTo>
                  <a:cubicBezTo>
                    <a:pt x="482441" y="1228426"/>
                    <a:pt x="476726" y="1222711"/>
                    <a:pt x="472916" y="1215091"/>
                  </a:cubicBezTo>
                  <a:cubicBezTo>
                    <a:pt x="465296" y="1218901"/>
                    <a:pt x="454819" y="1221759"/>
                    <a:pt x="451009" y="1228426"/>
                  </a:cubicBezTo>
                  <a:cubicBezTo>
                    <a:pt x="443389" y="1241761"/>
                    <a:pt x="439579" y="1257954"/>
                    <a:pt x="431959" y="1271289"/>
                  </a:cubicBezTo>
                  <a:cubicBezTo>
                    <a:pt x="414814" y="1302721"/>
                    <a:pt x="402431" y="1339869"/>
                    <a:pt x="375761" y="1361776"/>
                  </a:cubicBezTo>
                  <a:cubicBezTo>
                    <a:pt x="339566" y="1390351"/>
                    <a:pt x="345281" y="1431309"/>
                    <a:pt x="330994" y="1464646"/>
                  </a:cubicBezTo>
                  <a:cubicBezTo>
                    <a:pt x="330041" y="1466551"/>
                    <a:pt x="332899" y="1470361"/>
                    <a:pt x="333851" y="1471314"/>
                  </a:cubicBezTo>
                  <a:cubicBezTo>
                    <a:pt x="354806" y="1492269"/>
                    <a:pt x="355759" y="1517986"/>
                    <a:pt x="353854" y="1544656"/>
                  </a:cubicBezTo>
                  <a:cubicBezTo>
                    <a:pt x="353854" y="1552276"/>
                    <a:pt x="356711" y="1563706"/>
                    <a:pt x="361474" y="1568469"/>
                  </a:cubicBezTo>
                  <a:cubicBezTo>
                    <a:pt x="385286" y="1593234"/>
                    <a:pt x="392906" y="1622761"/>
                    <a:pt x="390049" y="1656099"/>
                  </a:cubicBezTo>
                  <a:cubicBezTo>
                    <a:pt x="389096" y="1662766"/>
                    <a:pt x="391001" y="1671339"/>
                    <a:pt x="395764" y="1677054"/>
                  </a:cubicBezTo>
                  <a:cubicBezTo>
                    <a:pt x="431006" y="1721821"/>
                    <a:pt x="456724" y="1772304"/>
                    <a:pt x="474821" y="1826596"/>
                  </a:cubicBezTo>
                  <a:cubicBezTo>
                    <a:pt x="479584" y="1842789"/>
                    <a:pt x="489109" y="1853266"/>
                    <a:pt x="507206" y="1858029"/>
                  </a:cubicBezTo>
                  <a:cubicBezTo>
                    <a:pt x="524351" y="1861839"/>
                    <a:pt x="539591" y="1874221"/>
                    <a:pt x="558641" y="1866601"/>
                  </a:cubicBezTo>
                  <a:cubicBezTo>
                    <a:pt x="562451" y="1865649"/>
                    <a:pt x="568166" y="1870411"/>
                    <a:pt x="573881" y="1872316"/>
                  </a:cubicBezTo>
                  <a:cubicBezTo>
                    <a:pt x="584359" y="1877079"/>
                    <a:pt x="591979" y="1880889"/>
                    <a:pt x="599599" y="1884699"/>
                  </a:cubicBezTo>
                  <a:close/>
                  <a:moveTo>
                    <a:pt x="930116" y="1638954"/>
                  </a:moveTo>
                  <a:cubicBezTo>
                    <a:pt x="932974" y="1620856"/>
                    <a:pt x="914876" y="1615141"/>
                    <a:pt x="905351" y="1617046"/>
                  </a:cubicBezTo>
                  <a:cubicBezTo>
                    <a:pt x="894874" y="1619904"/>
                    <a:pt x="883444" y="1634191"/>
                    <a:pt x="880586" y="1644669"/>
                  </a:cubicBezTo>
                  <a:cubicBezTo>
                    <a:pt x="877729" y="1657051"/>
                    <a:pt x="887254" y="1669434"/>
                    <a:pt x="903446" y="1670386"/>
                  </a:cubicBezTo>
                  <a:cubicBezTo>
                    <a:pt x="917734" y="1671339"/>
                    <a:pt x="930116" y="1657051"/>
                    <a:pt x="930116" y="1638954"/>
                  </a:cubicBezTo>
                  <a:close/>
                  <a:moveTo>
                    <a:pt x="912019" y="1539894"/>
                  </a:moveTo>
                  <a:cubicBezTo>
                    <a:pt x="911066" y="1525606"/>
                    <a:pt x="909161" y="1509414"/>
                    <a:pt x="889159" y="1510366"/>
                  </a:cubicBezTo>
                  <a:cubicBezTo>
                    <a:pt x="873919" y="1510366"/>
                    <a:pt x="871061" y="1522749"/>
                    <a:pt x="871061" y="1535131"/>
                  </a:cubicBezTo>
                  <a:cubicBezTo>
                    <a:pt x="871061" y="1549419"/>
                    <a:pt x="875824" y="1563706"/>
                    <a:pt x="892969" y="1563706"/>
                  </a:cubicBezTo>
                  <a:cubicBezTo>
                    <a:pt x="908209" y="1563706"/>
                    <a:pt x="912971" y="1553229"/>
                    <a:pt x="912019" y="1539894"/>
                  </a:cubicBezTo>
                  <a:close/>
                  <a:moveTo>
                    <a:pt x="918686" y="1769446"/>
                  </a:moveTo>
                  <a:cubicBezTo>
                    <a:pt x="931069" y="1758016"/>
                    <a:pt x="943451" y="1751349"/>
                    <a:pt x="946309" y="1741824"/>
                  </a:cubicBezTo>
                  <a:cubicBezTo>
                    <a:pt x="947261" y="1736109"/>
                    <a:pt x="934879" y="1723726"/>
                    <a:pt x="926306" y="1718964"/>
                  </a:cubicBezTo>
                  <a:cubicBezTo>
                    <a:pt x="914876" y="1713249"/>
                    <a:pt x="895826" y="1726584"/>
                    <a:pt x="897731" y="1738014"/>
                  </a:cubicBezTo>
                  <a:cubicBezTo>
                    <a:pt x="899636" y="1747539"/>
                    <a:pt x="908209" y="1756111"/>
                    <a:pt x="918686" y="1769446"/>
                  </a:cubicBezTo>
                  <a:close/>
                </a:path>
              </a:pathLst>
            </a:custGeom>
            <a:solidFill>
              <a:srgbClr val="FFE000"/>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pic>
        <p:nvPicPr>
          <p:cNvPr id="39" name="Imagen 38">
            <a:extLst>
              <a:ext uri="{FF2B5EF4-FFF2-40B4-BE49-F238E27FC236}">
                <a16:creationId xmlns:a16="http://schemas.microsoft.com/office/drawing/2014/main" id="{B52CFC0C-3E81-4855-9279-AF627533B19F}"/>
              </a:ext>
            </a:extLst>
          </p:cNvPr>
          <p:cNvPicPr/>
          <p:nvPr/>
        </p:nvPicPr>
        <p:blipFill>
          <a:blip r:embed="rId5">
            <a:extLst>
              <a:ext uri="{28A0092B-C50C-407E-A947-70E740481C1C}">
                <a14:useLocalDpi xmlns:a14="http://schemas.microsoft.com/office/drawing/2010/main" val="0"/>
              </a:ext>
            </a:extLst>
          </a:blip>
          <a:stretch>
            <a:fillRect/>
          </a:stretch>
        </p:blipFill>
        <p:spPr>
          <a:xfrm>
            <a:off x="1" y="5700288"/>
            <a:ext cx="12192000" cy="1141817"/>
          </a:xfrm>
          <a:prstGeom prst="rect">
            <a:avLst/>
          </a:prstGeom>
        </p:spPr>
      </p:pic>
    </p:spTree>
    <p:extLst>
      <p:ext uri="{BB962C8B-B14F-4D97-AF65-F5344CB8AC3E}">
        <p14:creationId xmlns:p14="http://schemas.microsoft.com/office/powerpoint/2010/main" val="3492051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a:extLst>
              <a:ext uri="{FF2B5EF4-FFF2-40B4-BE49-F238E27FC236}">
                <a16:creationId xmlns:a16="http://schemas.microsoft.com/office/drawing/2014/main" id="{7BA54DBE-1AA3-4083-9F38-AD734B2F911C}"/>
              </a:ext>
            </a:extLst>
          </p:cNvPr>
          <p:cNvGraphicFramePr>
            <a:graphicFrameLocks noChangeAspect="1"/>
          </p:cNvGraphicFramePr>
          <p:nvPr>
            <p:extLst>
              <p:ext uri="{D42A27DB-BD31-4B8C-83A1-F6EECF244321}">
                <p14:modId xmlns:p14="http://schemas.microsoft.com/office/powerpoint/2010/main" val="1521875192"/>
              </p:ext>
            </p:extLst>
          </p:nvPr>
        </p:nvGraphicFramePr>
        <p:xfrm>
          <a:off x="713064" y="121894"/>
          <a:ext cx="10704353" cy="840249"/>
        </p:xfrm>
        <a:graphic>
          <a:graphicData uri="http://schemas.openxmlformats.org/presentationml/2006/ole">
            <mc:AlternateContent xmlns:mc="http://schemas.openxmlformats.org/markup-compatibility/2006">
              <mc:Choice xmlns:v="urn:schemas-microsoft-com:vml" Requires="v">
                <p:oleObj spid="_x0000_s9304" name="Worksheet" r:id="rId3" imgW="13497030" imgH="1076312" progId="Excel.Sheet.12">
                  <p:embed/>
                </p:oleObj>
              </mc:Choice>
              <mc:Fallback>
                <p:oleObj name="Worksheet" r:id="rId3" imgW="13497030" imgH="1076312" progId="Excel.Sheet.12">
                  <p:embed/>
                  <p:pic>
                    <p:nvPicPr>
                      <p:cNvPr id="5" name="Objeto 4">
                        <a:extLst>
                          <a:ext uri="{FF2B5EF4-FFF2-40B4-BE49-F238E27FC236}">
                            <a16:creationId xmlns:a16="http://schemas.microsoft.com/office/drawing/2014/main" id="{99FFF4F0-B373-4E81-A605-1F680D0CDA4A}"/>
                          </a:ext>
                        </a:extLst>
                      </p:cNvPr>
                      <p:cNvPicPr/>
                      <p:nvPr/>
                    </p:nvPicPr>
                    <p:blipFill>
                      <a:blip r:embed="rId4"/>
                      <a:stretch>
                        <a:fillRect/>
                      </a:stretch>
                    </p:blipFill>
                    <p:spPr>
                      <a:xfrm>
                        <a:off x="713064" y="121894"/>
                        <a:ext cx="10704353" cy="840249"/>
                      </a:xfrm>
                      <a:prstGeom prst="rect">
                        <a:avLst/>
                      </a:prstGeom>
                    </p:spPr>
                  </p:pic>
                </p:oleObj>
              </mc:Fallback>
            </mc:AlternateContent>
          </a:graphicData>
        </a:graphic>
      </p:graphicFrame>
      <p:sp>
        <p:nvSpPr>
          <p:cNvPr id="6" name="Rectángulo 5">
            <a:extLst>
              <a:ext uri="{FF2B5EF4-FFF2-40B4-BE49-F238E27FC236}">
                <a16:creationId xmlns:a16="http://schemas.microsoft.com/office/drawing/2014/main" id="{8C75BE0B-6DDB-4D2A-8C32-3261AD639A0C}"/>
              </a:ext>
            </a:extLst>
          </p:cNvPr>
          <p:cNvSpPr/>
          <p:nvPr/>
        </p:nvSpPr>
        <p:spPr>
          <a:xfrm>
            <a:off x="1211175" y="1366090"/>
            <a:ext cx="8999352" cy="523220"/>
          </a:xfrm>
          <a:prstGeom prst="rect">
            <a:avLst/>
          </a:prstGeom>
          <a:noFill/>
        </p:spPr>
        <p:txBody>
          <a:bodyPr wrap="square" lIns="91440" tIns="45720" rIns="91440" bIns="45720">
            <a:spAutoFit/>
          </a:bodyPr>
          <a:lstStyle/>
          <a:p>
            <a:pPr algn="ctr"/>
            <a:r>
              <a:rPr lang="es-ES" sz="2800" b="1" dirty="0">
                <a:solidFill>
                  <a:srgbClr val="0033CC"/>
                </a:solidFill>
                <a:effectLst>
                  <a:outerShdw blurRad="63500" dist="50800" dir="16200000" rotWithShape="0">
                    <a:schemeClr val="tx1">
                      <a:alpha val="77000"/>
                    </a:schemeClr>
                  </a:outerShdw>
                </a:effectLst>
                <a:latin typeface="Century Gothic" panose="020B0502020202020204" pitchFamily="34" charset="0"/>
              </a:rPr>
              <a:t>INSPECCIÓN VIGILANCIA Y CONTROL</a:t>
            </a:r>
            <a:endParaRPr lang="es-ES" sz="2800" b="1" dirty="0">
              <a:ln w="9525">
                <a:solidFill>
                  <a:schemeClr val="bg1"/>
                </a:solidFill>
                <a:prstDash val="solid"/>
              </a:ln>
              <a:solidFill>
                <a:srgbClr val="0033CC"/>
              </a:solidFill>
              <a:effectLst>
                <a:outerShdw blurRad="12700" dist="38100" dir="2700000" algn="tl" rotWithShape="0">
                  <a:schemeClr val="bg1">
                    <a:lumMod val="50000"/>
                  </a:schemeClr>
                </a:outerShdw>
              </a:effectLst>
              <a:latin typeface="Century Gothic" panose="020B0502020202020204" pitchFamily="34" charset="0"/>
            </a:endParaRPr>
          </a:p>
        </p:txBody>
      </p:sp>
      <p:sp>
        <p:nvSpPr>
          <p:cNvPr id="7" name="TextBox 2">
            <a:extLst>
              <a:ext uri="{FF2B5EF4-FFF2-40B4-BE49-F238E27FC236}">
                <a16:creationId xmlns:a16="http://schemas.microsoft.com/office/drawing/2014/main" id="{4E097C2A-7556-4E7C-83CC-F8CB6A704333}"/>
              </a:ext>
            </a:extLst>
          </p:cNvPr>
          <p:cNvSpPr txBox="1"/>
          <p:nvPr/>
        </p:nvSpPr>
        <p:spPr>
          <a:xfrm>
            <a:off x="1211175" y="5023278"/>
            <a:ext cx="3182039" cy="584775"/>
          </a:xfrm>
          <a:prstGeom prst="rect">
            <a:avLst/>
          </a:prstGeom>
          <a:noFill/>
        </p:spPr>
        <p:txBody>
          <a:bodyPr wrap="square" rtlCol="0">
            <a:spAutoFit/>
          </a:bodyPr>
          <a:lstStyle/>
          <a:p>
            <a:pPr algn="ctr"/>
            <a:r>
              <a:rPr lang="en-US" altLang="ko-KR" sz="3200" b="1" dirty="0">
                <a:solidFill>
                  <a:srgbClr val="0033CC"/>
                </a:solidFill>
                <a:cs typeface="Arial" pitchFamily="34" charset="0"/>
              </a:rPr>
              <a:t>1° PROGRAMAR</a:t>
            </a:r>
            <a:endParaRPr lang="ko-KR" altLang="en-US" sz="3200" b="1" dirty="0">
              <a:solidFill>
                <a:srgbClr val="0033CC"/>
              </a:solidFill>
              <a:cs typeface="Arial" pitchFamily="34" charset="0"/>
            </a:endParaRPr>
          </a:p>
        </p:txBody>
      </p:sp>
      <p:sp>
        <p:nvSpPr>
          <p:cNvPr id="8" name="TextBox 3">
            <a:extLst>
              <a:ext uri="{FF2B5EF4-FFF2-40B4-BE49-F238E27FC236}">
                <a16:creationId xmlns:a16="http://schemas.microsoft.com/office/drawing/2014/main" id="{5F36E946-5FE2-445E-83DA-1238FC010D4C}"/>
              </a:ext>
            </a:extLst>
          </p:cNvPr>
          <p:cNvSpPr txBox="1"/>
          <p:nvPr/>
        </p:nvSpPr>
        <p:spPr>
          <a:xfrm>
            <a:off x="4725942" y="5023280"/>
            <a:ext cx="2608411" cy="584775"/>
          </a:xfrm>
          <a:prstGeom prst="rect">
            <a:avLst/>
          </a:prstGeom>
          <a:noFill/>
        </p:spPr>
        <p:txBody>
          <a:bodyPr wrap="square" rtlCol="0">
            <a:spAutoFit/>
          </a:bodyPr>
          <a:lstStyle/>
          <a:p>
            <a:pPr algn="ctr"/>
            <a:r>
              <a:rPr lang="en-US" altLang="ko-KR" sz="3200" b="1">
                <a:solidFill>
                  <a:srgbClr val="0033CC"/>
                </a:solidFill>
                <a:cs typeface="Arial" pitchFamily="34" charset="0"/>
              </a:rPr>
              <a:t>2° VERIFICAR</a:t>
            </a:r>
            <a:endParaRPr lang="ko-KR" altLang="en-US" sz="3200" b="1" dirty="0">
              <a:solidFill>
                <a:srgbClr val="0033CC"/>
              </a:solidFill>
              <a:cs typeface="Arial" pitchFamily="34" charset="0"/>
            </a:endParaRPr>
          </a:p>
        </p:txBody>
      </p:sp>
      <p:sp>
        <p:nvSpPr>
          <p:cNvPr id="9" name="TextBox 4">
            <a:extLst>
              <a:ext uri="{FF2B5EF4-FFF2-40B4-BE49-F238E27FC236}">
                <a16:creationId xmlns:a16="http://schemas.microsoft.com/office/drawing/2014/main" id="{EA72834E-B6DB-48D2-A0BC-A3D6C65008E3}"/>
              </a:ext>
            </a:extLst>
          </p:cNvPr>
          <p:cNvSpPr txBox="1"/>
          <p:nvPr/>
        </p:nvSpPr>
        <p:spPr>
          <a:xfrm>
            <a:off x="7667079" y="5023280"/>
            <a:ext cx="2608411" cy="584775"/>
          </a:xfrm>
          <a:prstGeom prst="rect">
            <a:avLst/>
          </a:prstGeom>
          <a:noFill/>
        </p:spPr>
        <p:txBody>
          <a:bodyPr wrap="square" rtlCol="0">
            <a:spAutoFit/>
          </a:bodyPr>
          <a:lstStyle/>
          <a:p>
            <a:pPr algn="ctr"/>
            <a:r>
              <a:rPr lang="en-US" altLang="ko-KR" sz="3200" b="1">
                <a:solidFill>
                  <a:srgbClr val="0033CC"/>
                </a:solidFill>
                <a:cs typeface="Arial" pitchFamily="34" charset="0"/>
              </a:rPr>
              <a:t>3° REGISTRAR</a:t>
            </a:r>
            <a:endParaRPr lang="ko-KR" altLang="en-US" sz="3200" b="1" dirty="0">
              <a:solidFill>
                <a:srgbClr val="0033CC"/>
              </a:solidFill>
              <a:cs typeface="Arial" pitchFamily="34" charset="0"/>
            </a:endParaRPr>
          </a:p>
        </p:txBody>
      </p:sp>
      <p:grpSp>
        <p:nvGrpSpPr>
          <p:cNvPr id="10" name="Grupo 9">
            <a:extLst>
              <a:ext uri="{FF2B5EF4-FFF2-40B4-BE49-F238E27FC236}">
                <a16:creationId xmlns:a16="http://schemas.microsoft.com/office/drawing/2014/main" id="{B1439E21-85C3-4245-BA0B-A51FC66B7E2E}"/>
              </a:ext>
            </a:extLst>
          </p:cNvPr>
          <p:cNvGrpSpPr/>
          <p:nvPr/>
        </p:nvGrpSpPr>
        <p:grpSpPr>
          <a:xfrm>
            <a:off x="1285909" y="2121399"/>
            <a:ext cx="9913039" cy="2613221"/>
            <a:chOff x="1118128" y="2601273"/>
            <a:chExt cx="9913038" cy="2613221"/>
          </a:xfrm>
        </p:grpSpPr>
        <p:sp>
          <p:nvSpPr>
            <p:cNvPr id="11" name="Right Arrow Callout 5">
              <a:extLst>
                <a:ext uri="{FF2B5EF4-FFF2-40B4-BE49-F238E27FC236}">
                  <a16:creationId xmlns:a16="http://schemas.microsoft.com/office/drawing/2014/main" id="{79FB2CA4-0C5C-4FE5-A2B8-7A9796315B3F}"/>
                </a:ext>
              </a:extLst>
            </p:cNvPr>
            <p:cNvSpPr/>
            <p:nvPr/>
          </p:nvSpPr>
          <p:spPr>
            <a:xfrm>
              <a:off x="7205399" y="2712715"/>
              <a:ext cx="3825767" cy="2392531"/>
            </a:xfrm>
            <a:prstGeom prst="rightArrowCallout">
              <a:avLst>
                <a:gd name="adj1" fmla="val 30293"/>
                <a:gd name="adj2" fmla="val 25630"/>
                <a:gd name="adj3" fmla="val 24276"/>
                <a:gd name="adj4" fmla="val 70272"/>
              </a:avLst>
            </a:prstGeom>
            <a:solidFill>
              <a:schemeClr val="bg1"/>
            </a:solidFill>
            <a:ln w="63500">
              <a:solidFill>
                <a:srgbClr val="0033CC"/>
              </a:solidFill>
            </a:ln>
            <a:effectLst>
              <a:outerShdw blurRad="25400" dist="254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2" name="Right Arrow Callout 6">
              <a:extLst>
                <a:ext uri="{FF2B5EF4-FFF2-40B4-BE49-F238E27FC236}">
                  <a16:creationId xmlns:a16="http://schemas.microsoft.com/office/drawing/2014/main" id="{A751E217-D7C1-4B5A-8296-A82CC5097350}"/>
                </a:ext>
              </a:extLst>
            </p:cNvPr>
            <p:cNvSpPr/>
            <p:nvPr/>
          </p:nvSpPr>
          <p:spPr>
            <a:xfrm>
              <a:off x="4161763" y="2712713"/>
              <a:ext cx="3825767" cy="2392531"/>
            </a:xfrm>
            <a:prstGeom prst="rightArrowCallout">
              <a:avLst>
                <a:gd name="adj1" fmla="val 30293"/>
                <a:gd name="adj2" fmla="val 25630"/>
                <a:gd name="adj3" fmla="val 24276"/>
                <a:gd name="adj4" fmla="val 71258"/>
              </a:avLst>
            </a:prstGeom>
            <a:solidFill>
              <a:schemeClr val="bg1"/>
            </a:solidFill>
            <a:ln w="63500">
              <a:solidFill>
                <a:srgbClr val="0033CC"/>
              </a:solidFill>
            </a:ln>
            <a:effectLst>
              <a:outerShdw blurRad="25400" dist="254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Right Arrow Callout 7">
              <a:extLst>
                <a:ext uri="{FF2B5EF4-FFF2-40B4-BE49-F238E27FC236}">
                  <a16:creationId xmlns:a16="http://schemas.microsoft.com/office/drawing/2014/main" id="{B22A42B9-FE0E-40DB-993D-F2D7BB6555C5}"/>
                </a:ext>
              </a:extLst>
            </p:cNvPr>
            <p:cNvSpPr/>
            <p:nvPr/>
          </p:nvSpPr>
          <p:spPr>
            <a:xfrm>
              <a:off x="1118128" y="2712712"/>
              <a:ext cx="3825767" cy="2392531"/>
            </a:xfrm>
            <a:prstGeom prst="rightArrowCallout">
              <a:avLst>
                <a:gd name="adj1" fmla="val 30293"/>
                <a:gd name="adj2" fmla="val 25630"/>
                <a:gd name="adj3" fmla="val 24276"/>
                <a:gd name="adj4" fmla="val 70927"/>
              </a:avLst>
            </a:prstGeom>
            <a:solidFill>
              <a:schemeClr val="bg1"/>
            </a:solidFill>
            <a:ln w="63500">
              <a:solidFill>
                <a:srgbClr val="0033CC"/>
              </a:solidFill>
            </a:ln>
            <a:effectLst>
              <a:outerShdw blurRad="25400" dist="254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pic>
          <p:nvPicPr>
            <p:cNvPr id="14" name="Imagen 13">
              <a:extLst>
                <a:ext uri="{FF2B5EF4-FFF2-40B4-BE49-F238E27FC236}">
                  <a16:creationId xmlns:a16="http://schemas.microsoft.com/office/drawing/2014/main" id="{069F7379-5E0B-46AD-9726-131DCC40220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413019" y="2601273"/>
              <a:ext cx="2207897" cy="2613221"/>
            </a:xfrm>
            <a:prstGeom prst="rect">
              <a:avLst/>
            </a:prstGeom>
            <a:effectLst>
              <a:outerShdw blurRad="50800" dist="50800" dir="5400000" algn="t" rotWithShape="0">
                <a:prstClr val="black">
                  <a:alpha val="91000"/>
                </a:prstClr>
              </a:outerShdw>
            </a:effectLst>
          </p:spPr>
        </p:pic>
        <p:pic>
          <p:nvPicPr>
            <p:cNvPr id="15" name="Imagen 14">
              <a:extLst>
                <a:ext uri="{FF2B5EF4-FFF2-40B4-BE49-F238E27FC236}">
                  <a16:creationId xmlns:a16="http://schemas.microsoft.com/office/drawing/2014/main" id="{B66C3563-F35C-4EBB-BD50-FEACFAA936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22256" y="2982781"/>
              <a:ext cx="2245325" cy="1993139"/>
            </a:xfrm>
            <a:prstGeom prst="rect">
              <a:avLst/>
            </a:prstGeom>
            <a:effectLst>
              <a:outerShdw blurRad="50800" dist="76200" dir="5400000" sx="97000" sy="97000" algn="t" rotWithShape="0">
                <a:schemeClr val="tx1">
                  <a:alpha val="97000"/>
                </a:schemeClr>
              </a:outerShdw>
            </a:effectLst>
          </p:spPr>
        </p:pic>
        <p:pic>
          <p:nvPicPr>
            <p:cNvPr id="16" name="Imagen 15">
              <a:extLst>
                <a:ext uri="{FF2B5EF4-FFF2-40B4-BE49-F238E27FC236}">
                  <a16:creationId xmlns:a16="http://schemas.microsoft.com/office/drawing/2014/main" id="{37D0F17B-3ECB-425D-95BC-C734E5C1F77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96098" y="2614107"/>
              <a:ext cx="2530203" cy="2361814"/>
            </a:xfrm>
            <a:prstGeom prst="rect">
              <a:avLst/>
            </a:prstGeom>
            <a:effectLst>
              <a:outerShdw blurRad="50800" dist="50800" dir="5400000" algn="ctr" rotWithShape="0">
                <a:schemeClr val="tx1"/>
              </a:outerShdw>
            </a:effectLst>
          </p:spPr>
        </p:pic>
      </p:grpSp>
      <p:pic>
        <p:nvPicPr>
          <p:cNvPr id="17" name="Imagen 16">
            <a:extLst>
              <a:ext uri="{FF2B5EF4-FFF2-40B4-BE49-F238E27FC236}">
                <a16:creationId xmlns:a16="http://schemas.microsoft.com/office/drawing/2014/main" id="{515425AE-A040-4805-B40F-D4C4D3776901}"/>
              </a:ext>
            </a:extLst>
          </p:cNvPr>
          <p:cNvPicPr/>
          <p:nvPr/>
        </p:nvPicPr>
        <p:blipFill>
          <a:blip r:embed="rId8">
            <a:extLst>
              <a:ext uri="{28A0092B-C50C-407E-A947-70E740481C1C}">
                <a14:useLocalDpi xmlns:a14="http://schemas.microsoft.com/office/drawing/2010/main" val="0"/>
              </a:ext>
            </a:extLst>
          </a:blip>
          <a:stretch>
            <a:fillRect/>
          </a:stretch>
        </p:blipFill>
        <p:spPr>
          <a:xfrm>
            <a:off x="1" y="5700289"/>
            <a:ext cx="12192000" cy="1141817"/>
          </a:xfrm>
          <a:prstGeom prst="rect">
            <a:avLst/>
          </a:prstGeom>
        </p:spPr>
      </p:pic>
    </p:spTree>
    <p:extLst>
      <p:ext uri="{BB962C8B-B14F-4D97-AF65-F5344CB8AC3E}">
        <p14:creationId xmlns:p14="http://schemas.microsoft.com/office/powerpoint/2010/main" val="82776730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622</TotalTime>
  <Words>1264</Words>
  <Application>Microsoft Office PowerPoint</Application>
  <PresentationFormat>Panorámica</PresentationFormat>
  <Paragraphs>92</Paragraphs>
  <Slides>16</Slides>
  <Notes>0</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16</vt:i4>
      </vt:variant>
    </vt:vector>
  </HeadingPairs>
  <TitlesOfParts>
    <vt:vector size="26" baseType="lpstr">
      <vt:lpstr>等线</vt:lpstr>
      <vt:lpstr>맑은 고딕</vt:lpstr>
      <vt:lpstr>Arial</vt:lpstr>
      <vt:lpstr>Calibri</vt:lpstr>
      <vt:lpstr>Calibri Light</vt:lpstr>
      <vt:lpstr>Century Gothic</vt:lpstr>
      <vt:lpstr>Gill Sans</vt:lpstr>
      <vt:lpstr>Lato Regular</vt:lpstr>
      <vt:lpstr>Tema de Office</vt:lpstr>
      <vt:lpstr>Worksheet</vt:lpstr>
      <vt:lpstr>INSTRUCTIVO DE INSPECCIÓN VIGILANCIA Y CONTROL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Carlos Sacristan</dc:creator>
  <cp:lastModifiedBy>Ibis Lucely Sarmiento Henández</cp:lastModifiedBy>
  <cp:revision>35</cp:revision>
  <dcterms:created xsi:type="dcterms:W3CDTF">2022-05-13T22:34:51Z</dcterms:created>
  <dcterms:modified xsi:type="dcterms:W3CDTF">2023-03-30T19:11:33Z</dcterms:modified>
</cp:coreProperties>
</file>